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3" r:id="rId1"/>
    <p:sldMasterId id="2147483686" r:id="rId2"/>
  </p:sldMasterIdLst>
  <p:notesMasterIdLst>
    <p:notesMasterId r:id="rId26"/>
  </p:notesMasterIdLst>
  <p:sldIdLst>
    <p:sldId id="465" r:id="rId3"/>
    <p:sldId id="438" r:id="rId4"/>
    <p:sldId id="422" r:id="rId5"/>
    <p:sldId id="425" r:id="rId6"/>
    <p:sldId id="439" r:id="rId7"/>
    <p:sldId id="398" r:id="rId8"/>
    <p:sldId id="460" r:id="rId9"/>
    <p:sldId id="428" r:id="rId10"/>
    <p:sldId id="461" r:id="rId11"/>
    <p:sldId id="384" r:id="rId12"/>
    <p:sldId id="462" r:id="rId13"/>
    <p:sldId id="466" r:id="rId14"/>
    <p:sldId id="463" r:id="rId15"/>
    <p:sldId id="467" r:id="rId16"/>
    <p:sldId id="419" r:id="rId17"/>
    <p:sldId id="380" r:id="rId18"/>
    <p:sldId id="431" r:id="rId19"/>
    <p:sldId id="458" r:id="rId20"/>
    <p:sldId id="464" r:id="rId21"/>
    <p:sldId id="417" r:id="rId22"/>
    <p:sldId id="459" r:id="rId23"/>
    <p:sldId id="282" r:id="rId24"/>
    <p:sldId id="300" r:id="rId25"/>
  </p:sldIdLst>
  <p:sldSz cx="12192000" cy="6858000"/>
  <p:notesSz cx="6858000" cy="9144000"/>
  <p:custDataLst>
    <p:tags r:id="rId27"/>
  </p:custDataLst>
  <p:defaultTextStyle>
    <a:defPPr>
      <a:defRPr lang="vi-V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6600"/>
    <a:srgbClr val="00FFFF"/>
    <a:srgbClr val="FFFFCC"/>
    <a:srgbClr val="99FFCC"/>
    <a:srgbClr val="99FF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howGuides="1">
      <p:cViewPr varScale="1">
        <p:scale>
          <a:sx n="73" d="100"/>
          <a:sy n="73" d="100"/>
        </p:scale>
        <p:origin x="618" y="96"/>
      </p:cViewPr>
      <p:guideLst>
        <p:guide orient="horz" pos="2178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C756118-B73D-4C5C-9915-59E91ECA0E3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8/6/2024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45581C0-6E3B-4878-9644-CCC88DD3BA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3168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885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8B76F6-7968-445C-8317-118E22BFF363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447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8B76F6-7968-445C-8317-118E22BFF363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97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29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35C5094-DF98-4F5E-87CA-65D5A514E256}" type="slidenum">
              <a:rPr lang="en-US" sz="1200" smtClean="0"/>
              <a:pPr/>
              <a:t>8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1267228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8B76F6-7968-445C-8317-118E22BFF363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28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283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8B76F6-7968-445C-8317-118E22BFF363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19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222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4323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4141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0302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fld id="{C48DABAE-6ED1-4470-BED8-4E85F157B1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88953"/>
      </p:ext>
    </p:extLst>
  </p:cSld>
  <p:clrMapOvr>
    <a:masterClrMapping/>
  </p:clrMapOvr>
  <p:transition spd="med" advClick="0" advTm="1000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4411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557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5546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0540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4769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9306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837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354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096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4009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7101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0266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9615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453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0588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6997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3755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1568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220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410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178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2.gif"/><Relationship Id="rId5" Type="http://schemas.openxmlformats.org/officeDocument/2006/relationships/image" Target="../media/image1.wmf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Huong\Downloads\%5bhanhtrangso.nxbgd.vn%5d%20T&#7853;p%20vi&#7871;t_%20gh%20-%20gh&#7865;_HTS.mp4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Huong\Downloads\%5bhanhtrangso.nxbgd.vn%5d%20T&#7853;p%20vi&#7871;t_%20gh%20-%20gh&#7865;_HTS%20(1).mp4" TargetMode="Externa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2.gif"/><Relationship Id="rId5" Type="http://schemas.openxmlformats.org/officeDocument/2006/relationships/image" Target="../media/image1.wmf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7" Type="http://schemas.openxmlformats.org/officeDocument/2006/relationships/image" Target="../media/image39.wm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10570535" y="5662019"/>
            <a:ext cx="987425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3" descr="hoa v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587" y="5710489"/>
            <a:ext cx="987425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Picture 14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9502" y="5638800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15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785" y="5576905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16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1225" y="5629450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3" name="Picture 17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4902" y="5596025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Picture 18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4464" y="5662864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9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6676" y="5658618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6" name="Picture 20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6950" y="4572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7" name="Picture 21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0625" y="-1143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8" name="Picture 22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9325" y="642939"/>
            <a:ext cx="781050" cy="776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3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695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Picture 24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8500" y="-13335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1" name="Picture 25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0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2" name="Picture 26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600" y="4572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3" name="Picture 27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5334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4" name="Picture 29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0" y="2286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6" name="Picture 32" descr="butterflies_flowers_md_clr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2213" y="3410045"/>
            <a:ext cx="2209800" cy="2293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7" name="Picture 34" descr="3d butterfl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21248">
            <a:off x="6146949" y="3191819"/>
            <a:ext cx="969963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8" name="Picture 36" descr="3d butterfl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21248">
            <a:off x="1524001" y="2590800"/>
            <a:ext cx="969963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9" name="Picture 37" descr="3d butterfl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21248">
            <a:off x="10475139" y="3750720"/>
            <a:ext cx="969962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20" name="Picture 39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0" name="Nho Thay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28800" y="54102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Rectangle 26"/>
          <p:cNvSpPr/>
          <p:nvPr/>
        </p:nvSpPr>
        <p:spPr>
          <a:xfrm>
            <a:off x="2552880" y="1362642"/>
            <a:ext cx="8072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36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r>
              <a:rPr lang="en-US" sz="3600" b="1" u="sng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 </a:t>
            </a:r>
            <a:endParaRPr lang="en-US" sz="3600" b="1" u="sng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774430" y="2119040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Tieát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1</a:t>
            </a:r>
            <a:endParaRPr lang="en-US" sz="4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76400" y="537897"/>
            <a:ext cx="95151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Thöù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tư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ngaøy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4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thaùng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10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naêm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2023</a:t>
            </a:r>
            <a:endParaRPr lang="en-US" sz="3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61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%5Bwallc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" y="-152400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84664"/>
            <a:ext cx="18288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76601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047890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71800" y="1273742"/>
            <a:ext cx="6781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Giaûi</a:t>
            </a:r>
            <a:r>
              <a:rPr lang="en-US" sz="9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lao</a:t>
            </a:r>
            <a:endParaRPr lang="en-US" sz="9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58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3 0.0853 C -0.02014 0.09478 -0.00885 0.09339 -0.03316 0.11489 C -0.03646 0.11789 -0.0408 0.11813 -0.04427 0.12067 C -0.04896 0.12414 -0.05312 0.12876 -0.05764 0.13246 C -0.06875 0.14147 -0.07864 0.15396 -0.09097 0.15927 C -0.1283 0.17568 -0.16285 0.20065 -0.20208 0.20943 C -0.21892 0.22076 -0.23767 0.23001 -0.25538 0.23902 C -0.26198 0.24249 -0.26875 0.24503 -0.27535 0.24804 C -0.2776 0.24896 -0.28194 0.25081 -0.28194 0.25081 C -0.29982 0.24989 -0.31771 0.24966 -0.33541 0.24804 C -0.35069 0.24665 -0.36545 0.23371 -0.37986 0.22723 C -0.39462 0.21383 -0.39462 0.20828 -0.40208 0.18886 C -0.40798 0.15534 -0.40798 0.12229 -0.40208 0.08807 C -0.40312 0.05456 -0.39479 0.00902 -0.4243 -0.00069 C -0.43472 -0.00971 -0.44618 -0.0104 -0.45764 -0.01549 C -0.48073 -0.02566 -0.50226 -0.03444 -0.52639 -0.03906 C -0.54791 -0.04854 -0.50694 -0.03097 -0.55538 -0.04785 C -0.5691 -0.0527 -0.57951 -0.05917 -0.59305 -0.06264 C -0.60781 -0.06172 -0.62291 -0.0631 -0.6375 -0.05987 C -0.64774 -0.05756 -0.6566 -0.04923 -0.66649 -0.04507 C -0.67934 -0.0319 -0.68663 -0.01895 -0.69531 -0.00069 C -0.69809 0.00532 -0.70416 0.01711 -0.70416 0.01711 C -0.70937 0.04439 -0.70521 0.03421 -0.71319 0.0497 C -0.71649 0.0675 -0.7191 0.08507 -0.72205 0.10287 C -0.72361 0.11212 -0.725 0.12991 -0.72864 0.13847 C -0.73021 0.14217 -0.73351 0.14402 -0.73541 0.14725 C -0.74357 0.16112 -0.7434 0.17199 -0.75538 0.17684 C -0.76041 0.17245 -0.76528 0.16898 -0.76875 0.16205 C -0.78125 0.13708 -0.75642 0.17199 -0.7776 0.14448 C -0.78107 0.13015 -0.7842 0.11766 -0.78646 0.10287 C -0.78559 0.08022 -0.78958 0.05525 -0.78194 0.03491 C -0.75781 -0.02959 -0.71215 -0.03398 -0.66423 -0.04207 C -0.56198 -0.04114 -0.45989 -0.04207 -0.35764 -0.03906 C -0.34566 -0.03883 -0.33472 -0.02173 -0.32205 -0.01826 C -0.31111 -0.00416 -0.2901 0.01919 -0.27535 0.0289 C -0.27309 0.0319 -0.27153 0.03583 -0.26875 0.03791 C -0.26614 0.03999 -0.26232 0.03861 -0.25972 0.04092 C -0.23802 0.06149 -0.26528 0.04716 -0.24653 0.05571 C -0.23576 0.06635 -0.22604 0.0779 -0.21528 0.08807 C -0.20295 0.09963 -0.21007 0.08831 -0.19982 0.1001 C -0.1967 0.10379 -0.1941 0.10819 -0.19097 0.11188 C -0.18385 0.11997 -0.17621 0.1276 -0.16875 0.13546 C -0.16666 0.13777 -0.16614 0.14194 -0.16423 0.14448 C -0.15781 0.15303 -0.14861 0.1595 -0.14201 0.16806 C -0.1401 0.1706 -0.13958 0.17453 -0.1375 0.17684 C -0.13489 0.17961 -0.13125 0.18031 -0.12864 0.18285 C -0.12048 0.19071 -0.1243 0.19233 -0.11528 0.19764 C -0.10712 0.2025 -0.10087 0.20273 -0.09305 0.20943 C -0.05972 0.20758 -0.02639 0.20643 0.00695 0.20365 C 0.01563 0.20296 0.02604 0.1914 0.03351 0.18586 C 0.05521 0.16991 0.08959 0.13269 0.10243 0.10287 C 0.10573 0.09524 0.10781 0.08669 0.11129 0.07929 C 0.11354 0.07444 0.1158 0.06935 0.11806 0.0645 C 0.12031 0.05201 0.12396 0.04092 0.12691 0.0289 C 0.12899 0.01017 0.13351 -0.0037 0.13802 -0.02126 C 0.13785 -0.02751 0.15087 -0.14262 0.11806 -0.16042 C 0.10886 -0.16528 0.09861 -0.16574 0.08906 -0.16921 C 0.04531 -0.16828 0.00174 -0.16805 -0.04201 -0.1662 C -0.0566 -0.16551 -0.06649 -0.15002 -0.07986 -0.14563 C -0.08351 -0.1417 -0.08698 -0.13731 -0.09097 -0.13384 C -0.09375 -0.1313 -0.09722 -0.1306 -0.09982 -0.12783 C -0.1125 -0.11465 -0.12187 -0.09801 -0.13316 -0.08345 C -0.13837 -0.05617 -0.1566 -0.03698 -0.16649 -0.01248 C -0.17916 0.01896 -0.18715 0.05086 -0.19305 0.0853 C -0.19271 0.09894 -0.19896 0.16112 -0.18646 0.18886 C -0.18472 0.19279 -0.16753 0.22099 -0.16423 0.22423 C -0.15191 0.23648 -0.15416 0.23047 -0.14427 0.23602 C -0.12604 0.24642 -0.10729 0.25382 -0.08871 0.26283 C -0.07448 0.26977 -0.06041 0.27601 -0.04653 0.28341 C -0.03576 0.28918 -0.02344 0.29126 -0.01319 0.2982 C 0.00087 0.30768 0.00903 0.31068 0.02465 0.316 C 0.0349 0.32525 0.04358 0.32802 0.05573 0.33079 C 0.07118 0.34096 0.08143 0.35021 0.09358 0.36639 C 0.09288 0.37518 0.09358 0.38465 0.09132 0.39298 C 0.09045 0.39598 0.08021 0.40176 0.07795 0.40176 C 0.00382 0.40476 -0.07014 0.40569 -0.14427 0.40777 C -0.19097 0.41262 -0.23819 0.42187 -0.2842 0.43435 C -0.41528 0.4325 -0.53646 0.42534 -0.66649 0.42256 C -0.69305 0.4154 -0.72031 0.41355 -0.74653 0.40476 C -0.7592 0.39321 -0.77153 0.38974 -0.78646 0.38697 C -0.8151 0.362 -0.79705 0.32178 -0.79531 0.27162 C -0.7941 0.23556 -0.79462 0.22954 -0.77309 0.21544 C -0.61389 0.21637 -0.45451 0.21568 -0.29531 0.21845 C -0.28194 0.21868 -0.26875 0.22238 -0.25538 0.22423 C -0.24878 0.22515 -0.23541 0.22723 -0.23541 0.22723 C -0.1684 0.25382 -0.08993 0.24919 -0.02205 0.25081 C 0.0309 0.26514 0.0224 0.25613 0.11806 0.25382 C 0.13681 0.24758 0.11806 0.2552 0.13351 0.24503 C 0.13559 0.24365 0.13837 0.24388 0.14028 0.24203 C 0.14167 0.24064 0.14167 0.2381 0.14236 0.23602 " pathEditMode="relative" ptsTypes="ffffffffffffffffffffffffffffffff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7.53583E-7 C 0.00642 -0.00624 0.01059 -0.00971 0.01562 -0.01757 C 0.01805 -0.02127 0.01944 -0.02612 0.02222 -0.02959 C 0.03385 -0.04415 0.05121 -0.06357 0.06666 -0.07397 C 0.07014 -0.07628 0.0743 -0.07721 0.07778 -0.07975 C 0.08107 -0.08206 0.08333 -0.08622 0.08663 -0.08877 C 0.096 -0.09593 0.10712 -0.10194 0.11771 -0.10633 C 0.13125 -0.12436 0.12743 -0.12367 0.16007 -0.11234 C 0.16614 -0.11026 0.17552 -0.09755 0.17552 -0.09755 C 0.1835 -0.08067 0.19271 -0.06449 0.2 -0.04716 C 0.20486 -0.03537 0.20764 -0.02288 0.21337 -0.01179 C 0.21736 0.00485 0.22187 0.02242 0.22673 0.0386 C 0.22778 0.04184 0.23003 0.04415 0.23107 0.04739 C 0.23385 0.05594 0.23785 0.07397 0.23785 0.07397 C 0.23941 0.09455 0.24028 0.11304 0.24896 0.13037 C 0.24965 0.13916 0.24948 0.14841 0.25104 0.15696 C 0.25243 0.16459 0.25781 0.17013 0.26007 0.17753 C 0.26823 0.20458 0.26007 0.18678 0.26892 0.20435 C 0.271 0.21521 0.27847 0.23486 0.28437 0.24249 C 0.28611 0.24503 0.28889 0.2448 0.29114 0.24549 C 0.32153 0.24364 0.35191 0.24249 0.38229 0.23948 C 0.38455 0.23948 0.38767 0.23948 0.38889 0.23648 C 0.45816 0.08114 0.47135 -0.16921 0.6 -0.22769 C 0.60225 -0.22469 0.60486 -0.22238 0.6066 -0.21891 C 0.60798 -0.21637 0.60712 -0.2122 0.60885 -0.20989 C 0.61111 -0.20689 0.61475 -0.20596 0.61771 -0.20411 C 0.62882 -0.20504 0.63993 -0.2055 0.65104 -0.20712 C 0.65903 -0.20828 0.66562 -0.2159 0.67326 -0.21891 C 0.70399 -0.2307 0.74045 -0.25566 0.76007 -0.28987 C 0.76215 -0.29866 0.76267 -0.30236 0.76666 -0.31068 C 0.77014 -0.31785 0.77778 -0.33125 0.77778 -0.33125 C 0.77847 -0.33426 0.78177 -0.33796 0.78003 -0.34027 C 0.77743 -0.34374 0.77257 -0.34189 0.76892 -0.34304 C 0.76597 -0.34397 0.76302 -0.34512 0.76007 -0.34605 C 0.74149 -0.34374 0.7217 -0.34697 0.70451 -0.33726 C 0.68785 -0.32778 0.675 -0.31808 0.65781 -0.31068 C 0.63819 -0.29057 0.66232 -0.31345 0.63107 -0.29288 C 0.62621 -0.28964 0.62239 -0.28456 0.61771 -0.28109 C 0.60538 -0.27208 0.59305 -0.26445 0.58003 -0.25728 C 0.5651 -0.24896 0.5533 -0.23301 0.53785 -0.22769 C 0.51736 -0.20828 0.49722 -0.1884 0.47552 -0.17152 C 0.47326 -0.16967 0.471 -0.16759 0.46892 -0.16551 C 0.4651 -0.16181 0.46198 -0.15696 0.45781 -0.15372 C 0.4493 -0.14702 0.43941 -0.14332 0.43107 -0.13592 C 0.41024 -0.11743 0.39149 -0.10356 0.36892 -0.08877 C 0.36232 -0.08437 0.35694 -0.07698 0.35104 -0.07097 C 0.33246 -0.05247 0.34739 -0.07004 0.33107 -0.05617 C 0.3092 -0.03768 0.32361 -0.04415 0.3066 -0.03837 C 0.27899 -0.0111 0.31805 -0.04808 0.28663 -0.02358 C 0.26597 -0.0074 0.24965 0.01341 0.22673 0.02381 C 0.22153 0.02866 0.21666 0.03444 0.21111 0.0386 C 0.2085 0.04045 0.20486 0.03953 0.20225 0.04161 C 0.19948 0.04369 0.19809 0.04785 0.19548 0.05039 C 0.18923 0.0564 0.17187 0.06773 0.16666 0.0712 C 0.15764 0.07721 0.15191 0.08738 0.14219 0.09177 C 0.12396 0.11026 0.10416 0.1239 0.08437 0.13916 C 0.07656 0.14517 0.07309 0.15303 0.06441 0.15696 C 0.05989 0.15488 0.05486 0.15442 0.05104 0.15095 C 0.04514 0.1454 0.03559 0.13037 0.03559 0.13037 C 0.03316 0.12067 0.02899 0.1135 0.02673 0.10356 C 0.02344 0.06981 0.02205 0.02427 0.05104 0.01202 C 0.06892 0.01295 0.0868 0.01248 0.10451 0.01479 C 0.12135 0.01711 0.1375 0.03444 0.1533 0.04161 C 0.16614 0.05432 0.17378 0.06033 0.18229 0.07698 C 0.18541 0.09062 0.18889 0.09639 0.1934 0.10957 C 0.20469 0.14263 0.19166 0.11535 0.20225 0.13615 C 0.20451 0.14794 0.2059 0.1558 0.21111 0.16574 C 0.21475 0.18447 0.22083 0.2018 0.22673 0.21914 C 0.22951 0.22723 0.23559 0.24249 0.23559 0.24249 C 0.24045 0.28132 0.25677 0.3116 0.28663 0.3197 C 0.32743 0.31877 0.36805 0.31854 0.40885 0.31669 C 0.41771 0.31623 0.425 0.30768 0.43333 0.3049 C 0.45017 0.29912 0.46719 0.29589 0.48437 0.29311 C 0.50364 0.29381 0.52291 0.29404 0.54219 0.29589 C 0.55937 0.2975 0.58837 0.32062 0.60225 0.33449 C 0.62552 0.35737 0.61389 0.35113 0.62882 0.35807 C 0.63472 0.36593 0.6408 0.37402 0.6467 0.38188 C 0.6493 0.38534 0.65312 0.38696 0.65555 0.39066 C 0.67934 0.42603 0.65538 0.40037 0.67552 0.42025 C 0.72708 0.4147 0.71996 0.42048 0.75104 0.39945 C 0.76528 0.37309 0.76146 0.3798 0.76666 0.34928 C 0.7691 0.33449 0.76892 0.34489 0.76892 0.33749 " pathEditMode="relative" ptsTypes="fffffffffffffffffffffffffffffffffffffffffffffffffffffffffffffffffffffffffffffffffA">
                                      <p:cBhvr>
                                        <p:cTn id="8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0430" y="380366"/>
            <a:ext cx="5311140" cy="5592445"/>
          </a:xfrm>
          <a:prstGeom prst="rect">
            <a:avLst/>
          </a:prstGeom>
        </p:spPr>
      </p:pic>
      <p:pic>
        <p:nvPicPr>
          <p:cNvPr id="3" name="[hanhtrangso.nxbgd.vn] Tập viết_ gh - ghẹ_HTS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3738546" y="285728"/>
            <a:ext cx="4643470" cy="538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375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09600" y="1143000"/>
          <a:ext cx="3648456" cy="2606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1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1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1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1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1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1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212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2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2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1208">
                <a:tc>
                  <a:txBody>
                    <a:bodyPr/>
                    <a:lstStyle/>
                    <a:p>
                      <a:endParaRPr lang="en-US" dirty="0">
                        <a:latin typeface="HP001 4 hàng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HP001 4 hàng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HP001 4 hàng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HP001 4 hàng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HP001 4 hàng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HP001 4 hàng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1208">
                <a:tc>
                  <a:txBody>
                    <a:bodyPr/>
                    <a:lstStyle/>
                    <a:p>
                      <a:endParaRPr lang="en-US" dirty="0">
                        <a:latin typeface="HP001 4 hàng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HP001 4 hàng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HP001 4 hàng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HP001 4 hàng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HP001 4 hàng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HP001 4 hàng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14363" y="1704975"/>
            <a:ext cx="3576637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1000">
                <a:latin typeface="HP001 4 hàng" pitchFamily="34" charset="0"/>
              </a:rPr>
              <a:t>η</a:t>
            </a:r>
            <a:endParaRPr lang="en-US" sz="21000">
              <a:latin typeface="HP001 4 hàng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084" y="571480"/>
            <a:ext cx="5143536" cy="4467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[hanhtrangso.nxbgd.vn] Tập viết_ gh - ghẹ_HTS (1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953124" y="61329"/>
            <a:ext cx="5868000" cy="586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8156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336800" y="533400"/>
            <a:ext cx="3048000" cy="4572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.VnAvant" pitchFamily="34" charset="0"/>
              </a:rPr>
              <a:t>T« vµ </a:t>
            </a:r>
            <a:r>
              <a:rPr lang="en-US" sz="2800" b="1" dirty="0" err="1">
                <a:latin typeface=".VnAvant" pitchFamily="34" charset="0"/>
              </a:rPr>
              <a:t>viÕt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032000" y="533400"/>
            <a:ext cx="508000" cy="381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tx1"/>
                </a:solidFill>
              </a:rPr>
              <a:t>5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4340" name="TextBox 9"/>
          <p:cNvSpPr txBox="1">
            <a:spLocks noChangeArrowheads="1"/>
          </p:cNvSpPr>
          <p:nvPr/>
        </p:nvSpPr>
        <p:spPr bwMode="auto">
          <a:xfrm>
            <a:off x="1155701" y="3048000"/>
            <a:ext cx="9817100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15500">
                <a:latin typeface="HP001 4 hàng" pitchFamily="34" charset="0"/>
              </a:rPr>
              <a:t>lá </a:t>
            </a:r>
            <a:r>
              <a:rPr lang="el-GR" sz="15500">
                <a:latin typeface="HP001 4 hàng" pitchFamily="34" charset="0"/>
              </a:rPr>
              <a:t>η</a:t>
            </a:r>
            <a:r>
              <a:rPr lang="vi-VN" sz="15500">
                <a:latin typeface="HP001 4 hàng" pitchFamily="34" charset="0"/>
              </a:rPr>
              <a:t>o</a:t>
            </a:r>
            <a:endParaRPr lang="en-US" sz="15500">
              <a:latin typeface="HP001 4 hàng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4400" y="2057400"/>
            <a:ext cx="10261600" cy="304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2" name="Rectangle 18"/>
          <p:cNvSpPr>
            <a:spLocks noChangeArrowheads="1"/>
          </p:cNvSpPr>
          <p:nvPr/>
        </p:nvSpPr>
        <p:spPr bwMode="auto">
          <a:xfrm>
            <a:off x="914400" y="2182814"/>
            <a:ext cx="10568517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7500">
                <a:latin typeface="HP001 4 hàng" pitchFamily="34" charset="0"/>
              </a:rPr>
              <a:t>ǯǯǯǯǯ</a:t>
            </a:r>
            <a:endParaRPr lang="en-US" sz="7500"/>
          </a:p>
        </p:txBody>
      </p:sp>
      <p:sp>
        <p:nvSpPr>
          <p:cNvPr id="14343" name="Rectangle 18"/>
          <p:cNvSpPr>
            <a:spLocks noChangeArrowheads="1"/>
          </p:cNvSpPr>
          <p:nvPr/>
        </p:nvSpPr>
        <p:spPr bwMode="auto">
          <a:xfrm>
            <a:off x="914400" y="3733800"/>
            <a:ext cx="7927170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7500">
                <a:latin typeface="HP001 4 hàng" pitchFamily="34" charset="0"/>
              </a:rPr>
              <a:t>ǯǯǯǯǯ</a:t>
            </a:r>
            <a:endParaRPr lang="en-US" sz="750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9530" y="1917907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9530" y="1118737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2727570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4234" y="190951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4234" y="111034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0104" y="2719177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14766" y="1532110"/>
            <a:ext cx="21537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gh</a:t>
            </a:r>
            <a:r>
              <a:rPr lang="en-US" sz="8000" b="1" dirty="0" smtClean="0">
                <a:latin typeface="HP001 4 hàng" panose="020B0603050302020204" pitchFamily="34" charset="0"/>
              </a:rPr>
              <a:t>   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0240" y="435387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0240" y="3544211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96110" y="5174423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HP001 4 hàng" panose="020B0603050302020204" pitchFamily="34" charset="0"/>
              </a:rPr>
              <a:t>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4944" y="4345481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94944" y="3535818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90814" y="5166030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36783" y="3163816"/>
            <a:ext cx="5445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ghẹ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99661" y="5990329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94365" y="5981936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09933" y="4812649"/>
            <a:ext cx="7277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err="1" smtClean="0">
                <a:latin typeface="HP001 4 hàng" panose="020B0603050302020204" pitchFamily="34" charset="0"/>
              </a:rPr>
              <a:t>lá</a:t>
            </a:r>
            <a:r>
              <a:rPr lang="en-US" sz="8000" b="1" smtClean="0">
                <a:latin typeface="HP001 4 hàng" panose="020B0603050302020204" pitchFamily="34" charset="0"/>
              </a:rPr>
              <a:t> nho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64569"/>
            <a:ext cx="2895600" cy="8117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Text Box 276"/>
          <p:cNvSpPr txBox="1">
            <a:spLocks noChangeArrowheads="1"/>
          </p:cNvSpPr>
          <p:nvPr/>
        </p:nvSpPr>
        <p:spPr bwMode="auto">
          <a:xfrm>
            <a:off x="3048000" y="147413"/>
            <a:ext cx="93408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smtClean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Học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sinh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viết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bảng</a:t>
            </a:r>
            <a:r>
              <a:rPr lang="en-US" altLang="en-US" sz="3600" dirty="0">
                <a:latin typeface="HP001 5 hàng" panose="020B0603050302020204" pitchFamily="34" charset="0"/>
              </a:rPr>
              <a:t> con </a:t>
            </a:r>
            <a:r>
              <a:rPr lang="en-US" altLang="en-US" sz="3600" dirty="0"/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90284" y="1533355"/>
            <a:ext cx="2531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nh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/>
      <p:bldP spid="28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10570535" y="5662019"/>
            <a:ext cx="987425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3" descr="hoa v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587" y="5710489"/>
            <a:ext cx="987425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Picture 14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9502" y="5638800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15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785" y="5576905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16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1225" y="5629450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3" name="Picture 17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4902" y="5596025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Picture 18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4464" y="5662864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9" descr="blumen-pflanzen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6676" y="5658618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6" name="Picture 20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6950" y="4572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7" name="Picture 21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0625" y="-1143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8" name="Picture 22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9325" y="642939"/>
            <a:ext cx="781050" cy="776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3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695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Picture 24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8500" y="-13335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1" name="Picture 25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0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2" name="Picture 26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600" y="4572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3" name="Picture 27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5334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4" name="Picture 29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0" y="2286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6" name="Picture 32" descr="butterflies_flowers_md_clr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2213" y="3410045"/>
            <a:ext cx="2209800" cy="2293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7" name="Picture 34" descr="3d butterfl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21248">
            <a:off x="6090614" y="4580440"/>
            <a:ext cx="969963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8" name="Picture 36" descr="3d butterfl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21248">
            <a:off x="1524001" y="2590800"/>
            <a:ext cx="969963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9" name="Picture 37" descr="3d butterfl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21248">
            <a:off x="10475139" y="3750720"/>
            <a:ext cx="969962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20" name="Picture 39" descr="Froc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0" name="Nho Thay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28800" y="54102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Rectangle 27"/>
          <p:cNvSpPr/>
          <p:nvPr/>
        </p:nvSpPr>
        <p:spPr>
          <a:xfrm>
            <a:off x="3197679" y="457200"/>
            <a:ext cx="5715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54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u="sng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r>
              <a:rPr lang="en-US" sz="5400" b="1" u="sng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  <a:endParaRPr lang="en-US" sz="5400" b="1" u="sng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926673" y="1412921"/>
            <a:ext cx="23994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Tieát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2</a:t>
            </a:r>
            <a:endParaRPr lang="en-US" sz="48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23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0" y="5743556"/>
            <a:ext cx="8077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Meï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nhôø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Haø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beâ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gheá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nhoû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.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11582400" cy="525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6389783" y="5750997"/>
            <a:ext cx="13350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72861" y="5747132"/>
            <a:ext cx="13350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74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9" y="136817"/>
            <a:ext cx="330993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283908"/>
            <a:ext cx="45020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Giôùi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thieäu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53349"/>
            <a:ext cx="11353800" cy="58046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8130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23" y="-146258"/>
            <a:ext cx="190392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1602171" y="1678254"/>
            <a:ext cx="4297466" cy="2319338"/>
            <a:chOff x="384" y="1680"/>
            <a:chExt cx="1680" cy="960"/>
          </a:xfrm>
        </p:grpSpPr>
        <p:sp>
          <p:nvSpPr>
            <p:cNvPr id="92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92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2146762" y="1683762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02171" y="734879"/>
            <a:ext cx="289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18: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67000" y="104087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Vieät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95826" y="1683762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e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207807" y="2828367"/>
            <a:ext cx="3180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gheù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0"/>
          <p:cNvGrpSpPr>
            <a:grpSpLocks/>
          </p:cNvGrpSpPr>
          <p:nvPr/>
        </p:nvGrpSpPr>
        <p:grpSpPr bwMode="auto">
          <a:xfrm>
            <a:off x="5988918" y="1678826"/>
            <a:ext cx="4297466" cy="2319338"/>
            <a:chOff x="384" y="1680"/>
            <a:chExt cx="1680" cy="960"/>
          </a:xfrm>
        </p:grpSpPr>
        <p:sp>
          <p:nvSpPr>
            <p:cNvPr id="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6687195" y="1776709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206236" y="1827768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a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066647" y="2909925"/>
            <a:ext cx="2396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nhaø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36839" y="673014"/>
            <a:ext cx="13350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66647" y="689043"/>
            <a:ext cx="23392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194563" y="2836440"/>
            <a:ext cx="3180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gh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e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57466" y="2912822"/>
            <a:ext cx="2396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a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4" name="Picture 8" descr="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4" t="36407" b="8983"/>
          <a:stretch/>
        </p:blipFill>
        <p:spPr bwMode="auto">
          <a:xfrm>
            <a:off x="10744200" y="129240"/>
            <a:ext cx="134402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693018" y="4033616"/>
            <a:ext cx="10591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gheï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gheá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ghi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nhaø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nheï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nhoû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442239" y="4022934"/>
            <a:ext cx="13350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396159" y="4031607"/>
            <a:ext cx="16201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689604" y="4042624"/>
            <a:ext cx="13350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36969" y="4043547"/>
            <a:ext cx="13350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784648" y="4033616"/>
            <a:ext cx="14494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340511" y="4026700"/>
            <a:ext cx="11638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28360" y="4722136"/>
            <a:ext cx="31626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gheá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ñaù</a:t>
            </a:r>
            <a:endParaRPr lang="en-US" sz="5400" b="1" kern="10" dirty="0" smtClean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gheï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ñoû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971849" y="4729980"/>
            <a:ext cx="31626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nhaø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goã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laù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nho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49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4" r="9124" b="11165"/>
          <a:stretch/>
        </p:blipFill>
        <p:spPr>
          <a:xfrm>
            <a:off x="8335692" y="914400"/>
            <a:ext cx="3736710" cy="5791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5400" y="2331940"/>
            <a:ext cx="2545890" cy="94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gaø</a:t>
            </a:r>
            <a:r>
              <a:rPr lang="en-US" sz="5538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goâ</a:t>
            </a:r>
            <a:r>
              <a:rPr lang="en-US" sz="5538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endParaRPr lang="en-US" sz="5538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1058" y="1188879"/>
            <a:ext cx="7870621" cy="783647"/>
          </a:xfrm>
          <a:prstGeom prst="rect">
            <a:avLst/>
          </a:prstGeom>
          <a:noFill/>
        </p:spPr>
        <p:txBody>
          <a:bodyPr wrap="none" lIns="105508" tIns="52754" rIns="105508" bIns="5275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TROØ CHÔI CHOÏN THUÙ BOÂNG</a:t>
            </a: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4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38985" y="2331940"/>
            <a:ext cx="2513830" cy="94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giaù</a:t>
            </a:r>
            <a:r>
              <a:rPr lang="en-US" sz="5538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ñoã</a:t>
            </a:r>
            <a:endParaRPr lang="en-US" sz="5538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95400" y="3404917"/>
            <a:ext cx="2351926" cy="94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ñoàø</a:t>
            </a:r>
            <a:r>
              <a:rPr lang="en-US" sz="5538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goã</a:t>
            </a:r>
            <a:endParaRPr lang="en-US" sz="5538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92731" y="3403316"/>
            <a:ext cx="2464136" cy="94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cuï</a:t>
            </a:r>
            <a:r>
              <a:rPr lang="en-US" sz="5538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giaø</a:t>
            </a:r>
            <a:endParaRPr lang="en-US" sz="5538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4786322"/>
            <a:ext cx="76995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Baø</a:t>
            </a:r>
            <a:r>
              <a:rPr lang="en-US" sz="4400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che</a:t>
            </a:r>
            <a:r>
              <a:rPr lang="en-US" sz="4400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4400" b="1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gioù</a:t>
            </a:r>
            <a:r>
              <a:rPr lang="en-US" sz="4400" b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cho ba chu gaø</a:t>
            </a:r>
            <a:r>
              <a:rPr lang="en-US" sz="4400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.</a:t>
            </a:r>
            <a:endParaRPr lang="en-US" sz="4400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56812" y="291014"/>
            <a:ext cx="5715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44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r>
              <a:rPr lang="en-US" sz="44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4561" r="20000" b="4328"/>
          <a:stretch/>
        </p:blipFill>
        <p:spPr>
          <a:xfrm>
            <a:off x="10354807" y="1392416"/>
            <a:ext cx="1511804" cy="18117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4000" r="11201" b="7600"/>
          <a:stretch/>
        </p:blipFill>
        <p:spPr>
          <a:xfrm>
            <a:off x="10192310" y="4768776"/>
            <a:ext cx="1696072" cy="18415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7" r="16238"/>
          <a:stretch/>
        </p:blipFill>
        <p:spPr>
          <a:xfrm>
            <a:off x="9391968" y="3173927"/>
            <a:ext cx="1885646" cy="17413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552" y="1353011"/>
            <a:ext cx="1709610" cy="17527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906" y="4986579"/>
            <a:ext cx="1701398" cy="1719021"/>
          </a:xfrm>
          <a:prstGeom prst="rect">
            <a:avLst/>
          </a:prstGeom>
        </p:spPr>
      </p:pic>
      <p:sp>
        <p:nvSpPr>
          <p:cNvPr id="16" name="Diagonal Stripe 15"/>
          <p:cNvSpPr/>
          <p:nvPr/>
        </p:nvSpPr>
        <p:spPr>
          <a:xfrm flipH="1" flipV="1">
            <a:off x="6167438" y="4714884"/>
            <a:ext cx="214314" cy="214314"/>
          </a:xfrm>
          <a:prstGeom prst="diagStrip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9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19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tu the ngo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685800"/>
            <a:ext cx="4878388" cy="5334000"/>
          </a:xfrm>
        </p:spPr>
      </p:pic>
      <p:pic>
        <p:nvPicPr>
          <p:cNvPr id="3" name="Picture 2" descr="tu the ng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78" y="685872"/>
            <a:ext cx="487838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03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9530" y="1917907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9530" y="1118737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2727570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4234" y="190951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4234" y="111034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0104" y="2719177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14766" y="1532110"/>
            <a:ext cx="21537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gh</a:t>
            </a:r>
            <a:r>
              <a:rPr lang="en-US" sz="8000" b="1" dirty="0" smtClean="0">
                <a:latin typeface="HP001 4 hàng" panose="020B0603050302020204" pitchFamily="34" charset="0"/>
              </a:rPr>
              <a:t>   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0240" y="435387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0240" y="3544211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96110" y="5174423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4944" y="4345481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94944" y="3535818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90814" y="5166030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36783" y="3163816"/>
            <a:ext cx="5445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ghẹ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99661" y="5990329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94365" y="5981936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09933" y="4812649"/>
            <a:ext cx="7277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err="1" smtClean="0">
                <a:latin typeface="HP001 4 hàng" panose="020B0603050302020204" pitchFamily="34" charset="0"/>
              </a:rPr>
              <a:t>lá</a:t>
            </a:r>
            <a:r>
              <a:rPr lang="en-US" sz="8000" b="1" smtClean="0">
                <a:latin typeface="HP001 4 hàng" panose="020B0603050302020204" pitchFamily="34" charset="0"/>
              </a:rPr>
              <a:t> nho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90284" y="1533355"/>
            <a:ext cx="2531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nh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55611"/>
            <a:ext cx="2819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4.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Vieát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: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Text Box 276"/>
          <p:cNvSpPr txBox="1">
            <a:spLocks noChangeArrowheads="1"/>
          </p:cNvSpPr>
          <p:nvPr/>
        </p:nvSpPr>
        <p:spPr bwMode="auto">
          <a:xfrm>
            <a:off x="2743200" y="230186"/>
            <a:ext cx="5257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smtClean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Học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sinh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viết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 smtClean="0">
                <a:latin typeface="HP001 5 hàng" panose="020B0603050302020204" pitchFamily="34" charset="0"/>
              </a:rPr>
              <a:t>vở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34500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/>
      <p:bldP spid="28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28599"/>
            <a:ext cx="111252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4572000" y="1905000"/>
            <a:ext cx="350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Cuûng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coá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   </a:t>
            </a:r>
            <a:endParaRPr lang="en-US" sz="48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0" y="3242101"/>
            <a:ext cx="899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Vöøa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roài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caùc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con </a:t>
            </a: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hoïc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vaàn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gì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?      </a:t>
            </a:r>
            <a:endParaRPr lang="en-US" sz="48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5"/>
          <p:cNvSpPr txBox="1"/>
          <p:nvPr/>
        </p:nvSpPr>
        <p:spPr>
          <a:xfrm>
            <a:off x="3641725" y="3052763"/>
            <a:ext cx="4033476" cy="193899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x-none"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Nhận xét tiết học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x-none"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Xem lại bài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...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Chuẩn bị bài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...</a:t>
            </a:r>
          </a:p>
        </p:txBody>
      </p:sp>
      <p:pic>
        <p:nvPicPr>
          <p:cNvPr id="23556" name="Picture 6" descr="Day ho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647700" cy="2482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8" descr="Flash Lang hoa de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7651" y="5986463"/>
            <a:ext cx="962025" cy="86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9" descr="Flash Buom va ho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489" y="5792788"/>
            <a:ext cx="1296987" cy="1230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9" name="Picture 10" descr="Flash Lang hoa de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94876" y="6038850"/>
            <a:ext cx="962025" cy="86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0" name="Picture 11" descr="Bo ho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1" y="4389438"/>
            <a:ext cx="593725" cy="2468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1" name="Picture 12" descr="Flash Buom va hoa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800" y="5519738"/>
            <a:ext cx="1366838" cy="1338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2" name="Picture 13" descr="j0398219[1]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086726" y="1987550"/>
            <a:ext cx="4568825" cy="592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 10"/>
          <p:cNvSpPr/>
          <p:nvPr/>
        </p:nvSpPr>
        <p:spPr>
          <a:xfrm>
            <a:off x="3670300" y="914400"/>
            <a:ext cx="411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2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Daën</a:t>
            </a:r>
            <a:r>
              <a:rPr lang="en-US" sz="72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doø</a:t>
            </a:r>
            <a:endParaRPr lang="en-US" sz="72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615871" y="54738"/>
            <a:ext cx="388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1.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Nhaän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bieát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194" name="Group 15"/>
          <p:cNvGrpSpPr>
            <a:grpSpLocks/>
          </p:cNvGrpSpPr>
          <p:nvPr/>
        </p:nvGrpSpPr>
        <p:grpSpPr bwMode="auto">
          <a:xfrm rot="-1927061">
            <a:off x="1905000" y="609600"/>
            <a:ext cx="1066800" cy="685800"/>
            <a:chOff x="4733" y="799"/>
            <a:chExt cx="388" cy="353"/>
          </a:xfrm>
        </p:grpSpPr>
        <p:sp>
          <p:nvSpPr>
            <p:cNvPr id="8210" name="Freeform 16"/>
            <p:cNvSpPr>
              <a:spLocks noChangeArrowheads="1"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1" name="Freeform 17"/>
            <p:cNvSpPr>
              <a:spLocks noChangeArrowheads="1"/>
            </p:cNvSpPr>
            <p:nvPr/>
          </p:nvSpPr>
          <p:spPr bwMode="auto">
            <a:xfrm rot="4401636">
              <a:off x="4819" y="807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Freeform 18"/>
            <p:cNvSpPr>
              <a:spLocks noChangeArrowheads="1"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4 w 409"/>
                <a:gd name="T1" fmla="*/ 13 h 658"/>
                <a:gd name="T2" fmla="*/ 17 w 409"/>
                <a:gd name="T3" fmla="*/ 86 h 658"/>
                <a:gd name="T4" fmla="*/ 88 w 409"/>
                <a:gd name="T5" fmla="*/ 195 h 658"/>
                <a:gd name="T6" fmla="*/ 98 w 409"/>
                <a:gd name="T7" fmla="*/ 204 h 658"/>
                <a:gd name="T8" fmla="*/ 43 w 409"/>
                <a:gd name="T9" fmla="*/ 32 h 658"/>
                <a:gd name="T10" fmla="*/ 4 w 409"/>
                <a:gd name="T11" fmla="*/ 13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5" name="Group 19"/>
          <p:cNvGrpSpPr>
            <a:grpSpLocks/>
          </p:cNvGrpSpPr>
          <p:nvPr/>
        </p:nvGrpSpPr>
        <p:grpSpPr bwMode="auto">
          <a:xfrm rot="-3800768">
            <a:off x="2171700" y="419100"/>
            <a:ext cx="1066800" cy="685800"/>
            <a:chOff x="4733" y="799"/>
            <a:chExt cx="388" cy="353"/>
          </a:xfrm>
        </p:grpSpPr>
        <p:sp>
          <p:nvSpPr>
            <p:cNvPr id="8207" name="Freeform 20"/>
            <p:cNvSpPr>
              <a:spLocks noChangeArrowheads="1"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8" name="Freeform 21"/>
            <p:cNvSpPr>
              <a:spLocks noChangeArrowheads="1"/>
            </p:cNvSpPr>
            <p:nvPr/>
          </p:nvSpPr>
          <p:spPr bwMode="auto">
            <a:xfrm rot="4401636">
              <a:off x="4819" y="807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9" name="Freeform 22"/>
            <p:cNvSpPr>
              <a:spLocks noChangeArrowheads="1"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4 w 409"/>
                <a:gd name="T1" fmla="*/ 13 h 658"/>
                <a:gd name="T2" fmla="*/ 17 w 409"/>
                <a:gd name="T3" fmla="*/ 86 h 658"/>
                <a:gd name="T4" fmla="*/ 88 w 409"/>
                <a:gd name="T5" fmla="*/ 195 h 658"/>
                <a:gd name="T6" fmla="*/ 98 w 409"/>
                <a:gd name="T7" fmla="*/ 204 h 658"/>
                <a:gd name="T8" fmla="*/ 43 w 409"/>
                <a:gd name="T9" fmla="*/ 32 h 658"/>
                <a:gd name="T10" fmla="*/ 4 w 409"/>
                <a:gd name="T11" fmla="*/ 13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6" name="Group 23"/>
          <p:cNvGrpSpPr>
            <a:grpSpLocks/>
          </p:cNvGrpSpPr>
          <p:nvPr/>
        </p:nvGrpSpPr>
        <p:grpSpPr bwMode="auto">
          <a:xfrm>
            <a:off x="1828800" y="0"/>
            <a:ext cx="838200" cy="1427163"/>
            <a:chOff x="336" y="144"/>
            <a:chExt cx="528" cy="899"/>
          </a:xfrm>
        </p:grpSpPr>
        <p:grpSp>
          <p:nvGrpSpPr>
            <p:cNvPr id="8202" name="Group 24"/>
            <p:cNvGrpSpPr>
              <a:grpSpLocks/>
            </p:cNvGrpSpPr>
            <p:nvPr/>
          </p:nvGrpSpPr>
          <p:grpSpPr bwMode="auto">
            <a:xfrm rot="-3471247">
              <a:off x="312" y="264"/>
              <a:ext cx="672" cy="432"/>
              <a:chOff x="4733" y="799"/>
              <a:chExt cx="388" cy="353"/>
            </a:xfrm>
          </p:grpSpPr>
          <p:sp>
            <p:nvSpPr>
              <p:cNvPr id="8204" name="Freeform 25"/>
              <p:cNvSpPr>
                <a:spLocks noChangeArrowheads="1"/>
              </p:cNvSpPr>
              <p:nvPr/>
            </p:nvSpPr>
            <p:spPr bwMode="auto">
              <a:xfrm rot="2108015">
                <a:off x="4942" y="799"/>
                <a:ext cx="179" cy="353"/>
              </a:xfrm>
              <a:custGeom>
                <a:avLst/>
                <a:gdLst>
                  <a:gd name="T0" fmla="*/ 7 w 409"/>
                  <a:gd name="T1" fmla="*/ 20 h 658"/>
                  <a:gd name="T2" fmla="*/ 29 w 409"/>
                  <a:gd name="T3" fmla="*/ 131 h 658"/>
                  <a:gd name="T4" fmla="*/ 151 w 409"/>
                  <a:gd name="T5" fmla="*/ 298 h 658"/>
                  <a:gd name="T6" fmla="*/ 166 w 409"/>
                  <a:gd name="T7" fmla="*/ 311 h 658"/>
                  <a:gd name="T8" fmla="*/ 73 w 409"/>
                  <a:gd name="T9" fmla="*/ 48 h 658"/>
                  <a:gd name="T10" fmla="*/ 7 w 409"/>
                  <a:gd name="T11" fmla="*/ 20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5" name="Freeform 26"/>
              <p:cNvSpPr>
                <a:spLocks noChangeArrowheads="1"/>
              </p:cNvSpPr>
              <p:nvPr/>
            </p:nvSpPr>
            <p:spPr bwMode="auto">
              <a:xfrm rot="4401636">
                <a:off x="4819" y="807"/>
                <a:ext cx="179" cy="353"/>
              </a:xfrm>
              <a:custGeom>
                <a:avLst/>
                <a:gdLst>
                  <a:gd name="T0" fmla="*/ 7 w 409"/>
                  <a:gd name="T1" fmla="*/ 20 h 658"/>
                  <a:gd name="T2" fmla="*/ 29 w 409"/>
                  <a:gd name="T3" fmla="*/ 131 h 658"/>
                  <a:gd name="T4" fmla="*/ 151 w 409"/>
                  <a:gd name="T5" fmla="*/ 298 h 658"/>
                  <a:gd name="T6" fmla="*/ 166 w 409"/>
                  <a:gd name="T7" fmla="*/ 311 h 658"/>
                  <a:gd name="T8" fmla="*/ 73 w 409"/>
                  <a:gd name="T9" fmla="*/ 48 h 658"/>
                  <a:gd name="T10" fmla="*/ 7 w 409"/>
                  <a:gd name="T11" fmla="*/ 20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6" name="Freeform 27"/>
              <p:cNvSpPr>
                <a:spLocks noChangeArrowheads="1"/>
              </p:cNvSpPr>
              <p:nvPr/>
            </p:nvSpPr>
            <p:spPr bwMode="auto">
              <a:xfrm rot="728459">
                <a:off x="5002" y="913"/>
                <a:ext cx="105" cy="231"/>
              </a:xfrm>
              <a:custGeom>
                <a:avLst/>
                <a:gdLst>
                  <a:gd name="T0" fmla="*/ 4 w 409"/>
                  <a:gd name="T1" fmla="*/ 13 h 658"/>
                  <a:gd name="T2" fmla="*/ 17 w 409"/>
                  <a:gd name="T3" fmla="*/ 86 h 658"/>
                  <a:gd name="T4" fmla="*/ 88 w 409"/>
                  <a:gd name="T5" fmla="*/ 195 h 658"/>
                  <a:gd name="T6" fmla="*/ 98 w 409"/>
                  <a:gd name="T7" fmla="*/ 204 h 658"/>
                  <a:gd name="T8" fmla="*/ 43 w 409"/>
                  <a:gd name="T9" fmla="*/ 32 h 658"/>
                  <a:gd name="T10" fmla="*/ 4 w 409"/>
                  <a:gd name="T11" fmla="*/ 13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03" name="Freeform 28"/>
            <p:cNvSpPr>
              <a:spLocks noChangeArrowheads="1"/>
            </p:cNvSpPr>
            <p:nvPr/>
          </p:nvSpPr>
          <p:spPr bwMode="auto">
            <a:xfrm rot="4401636">
              <a:off x="422" y="776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197" name="Picture 30" descr="Fro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3810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32" descr="Fro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3" descr="Fro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0104558" y="5394549"/>
            <a:ext cx="160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48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30386" y="5406716"/>
            <a:ext cx="137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48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33400" y="5367977"/>
            <a:ext cx="11429999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800" b="1" dirty="0" err="1" smtClean="0">
                <a:solidFill>
                  <a:schemeClr val="tx1"/>
                </a:solidFill>
                <a:latin typeface="VNI-Avo" pitchFamily="2" charset="0"/>
              </a:rPr>
              <a:t>Haø</a:t>
            </a:r>
            <a:r>
              <a:rPr lang="en-US" sz="48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gh</a:t>
            </a:r>
            <a:r>
              <a:rPr lang="en-US" sz="4800" b="1" dirty="0" err="1" smtClean="0">
                <a:solidFill>
                  <a:schemeClr val="tx1"/>
                </a:solidFill>
                <a:latin typeface="VNI-Avo" pitchFamily="2" charset="0"/>
              </a:rPr>
              <a:t>eù</a:t>
            </a:r>
            <a:r>
              <a:rPr lang="en-US" sz="48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nh</a:t>
            </a:r>
            <a:r>
              <a:rPr lang="en-US" sz="4800" b="1" dirty="0" err="1" smtClean="0">
                <a:solidFill>
                  <a:schemeClr val="tx1"/>
                </a:solidFill>
                <a:latin typeface="VNI-Avo" pitchFamily="2" charset="0"/>
              </a:rPr>
              <a:t>aø</a:t>
            </a:r>
            <a:r>
              <a:rPr lang="en-US" sz="48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VNI-Avo" pitchFamily="2" charset="0"/>
              </a:rPr>
              <a:t>baø</a:t>
            </a:r>
            <a:r>
              <a:rPr lang="en-US" sz="4800" b="1" dirty="0" smtClean="0">
                <a:solidFill>
                  <a:schemeClr val="tx1"/>
                </a:solidFill>
                <a:latin typeface="VNI-Avo" pitchFamily="2" charset="0"/>
              </a:rPr>
              <a:t>. 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Nh</a:t>
            </a:r>
            <a:r>
              <a:rPr lang="en-US" sz="4800" b="1" dirty="0" err="1" smtClean="0">
                <a:solidFill>
                  <a:schemeClr val="tx1"/>
                </a:solidFill>
                <a:latin typeface="VNI-Avo" pitchFamily="2" charset="0"/>
              </a:rPr>
              <a:t>aø</a:t>
            </a:r>
            <a:r>
              <a:rPr lang="en-US" sz="48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VNI-Avo" pitchFamily="2" charset="0"/>
              </a:rPr>
              <a:t>baø</a:t>
            </a:r>
            <a:r>
              <a:rPr lang="en-US" sz="48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VNI-Avo" pitchFamily="2" charset="0"/>
              </a:rPr>
              <a:t>coù</a:t>
            </a:r>
            <a:r>
              <a:rPr lang="en-US" sz="48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VNI-Avo" pitchFamily="2" charset="0"/>
              </a:rPr>
              <a:t>ngoõ</a:t>
            </a:r>
            <a:r>
              <a:rPr lang="en-US" sz="4800" b="1" dirty="0" smtClean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nh</a:t>
            </a:r>
            <a:r>
              <a:rPr lang="en-US" sz="4800" b="1" dirty="0" err="1" smtClean="0">
                <a:solidFill>
                  <a:schemeClr val="tx1"/>
                </a:solidFill>
                <a:latin typeface="VNI-Avo" pitchFamily="2" charset="0"/>
              </a:rPr>
              <a:t>oû</a:t>
            </a:r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57395" y="5405435"/>
            <a:ext cx="160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48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38269" y="5419482"/>
            <a:ext cx="160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48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9" name="Picture 2"/>
          <p:cNvPicPr>
            <a:picLocks noChangeAspect="1"/>
          </p:cNvPicPr>
          <p:nvPr/>
        </p:nvPicPr>
        <p:blipFill rotWithShape="1">
          <a:blip r:embed="rId3"/>
          <a:srcRect t="30909"/>
          <a:stretch/>
        </p:blipFill>
        <p:spPr>
          <a:xfrm>
            <a:off x="457200" y="-1"/>
            <a:ext cx="11247558" cy="533607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0728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2" grpId="0"/>
      <p:bldP spid="25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8479"/>
            <a:ext cx="11887200" cy="669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81400" y="762000"/>
            <a:ext cx="4800600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6000" b="1" dirty="0" err="1" smtClean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Baøi</a:t>
            </a:r>
            <a:r>
              <a:rPr lang="en-US" sz="6000" b="1" dirty="0" smtClean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 21:</a:t>
            </a:r>
          </a:p>
        </p:txBody>
      </p:sp>
      <p:pic>
        <p:nvPicPr>
          <p:cNvPr id="5" name="Picture 8" descr="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0879"/>
            <a:ext cx="11887200" cy="669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00400" y="1953895"/>
            <a:ext cx="6693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7200" y="964856"/>
            <a:ext cx="4800600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6000" b="1" dirty="0" err="1" smtClean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Baøi</a:t>
            </a:r>
            <a:r>
              <a:rPr lang="en-US" sz="6000" b="1" dirty="0" smtClean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 18:</a:t>
            </a:r>
          </a:p>
        </p:txBody>
      </p:sp>
    </p:spTree>
    <p:extLst>
      <p:ext uri="{BB962C8B-B14F-4D97-AF65-F5344CB8AC3E}">
        <p14:creationId xmlns:p14="http://schemas.microsoft.com/office/powerpoint/2010/main" val="289289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23" y="-146258"/>
            <a:ext cx="190392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1602171" y="1678254"/>
            <a:ext cx="4297466" cy="2319338"/>
            <a:chOff x="384" y="1680"/>
            <a:chExt cx="1680" cy="960"/>
          </a:xfrm>
        </p:grpSpPr>
        <p:sp>
          <p:nvSpPr>
            <p:cNvPr id="92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92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2146762" y="1683762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02171" y="734879"/>
            <a:ext cx="289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18: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67000" y="104087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Vieät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95826" y="1683762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e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207807" y="2828367"/>
            <a:ext cx="3180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gheù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0"/>
          <p:cNvGrpSpPr>
            <a:grpSpLocks/>
          </p:cNvGrpSpPr>
          <p:nvPr/>
        </p:nvGrpSpPr>
        <p:grpSpPr bwMode="auto">
          <a:xfrm>
            <a:off x="5988918" y="1678826"/>
            <a:ext cx="4297466" cy="2319338"/>
            <a:chOff x="384" y="1680"/>
            <a:chExt cx="1680" cy="960"/>
          </a:xfrm>
        </p:grpSpPr>
        <p:sp>
          <p:nvSpPr>
            <p:cNvPr id="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6687195" y="1776709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206236" y="1827768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a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066647" y="2909925"/>
            <a:ext cx="2396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nhaø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36839" y="673014"/>
            <a:ext cx="13350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66647" y="689043"/>
            <a:ext cx="23392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194563" y="2836440"/>
            <a:ext cx="3180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gh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e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35" name="Picture 8" descr="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4" t="36407" b="8983"/>
          <a:stretch/>
        </p:blipFill>
        <p:spPr bwMode="auto">
          <a:xfrm>
            <a:off x="964805" y="4343400"/>
            <a:ext cx="10259421" cy="221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057466" y="2912822"/>
            <a:ext cx="2396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a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75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44" grpId="0"/>
      <p:bldP spid="45" grpId="0"/>
      <p:bldP spid="47" grpId="0"/>
      <p:bldP spid="22" grpId="0"/>
      <p:bldP spid="26" grpId="0"/>
      <p:bldP spid="34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781ee1f5400dc1ba7f83d5ae8b4079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5385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38810" y="3071810"/>
            <a:ext cx="5403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nhaø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nheï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nhoû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2398" y="3000372"/>
            <a:ext cx="5500726" cy="1071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kern="1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gheï  gheá  ghi </a:t>
            </a:r>
            <a:endParaRPr lang="en-US" sz="5400"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81224" y="3071810"/>
            <a:ext cx="13350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84648" y="3077174"/>
            <a:ext cx="14494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89486" y="3071810"/>
            <a:ext cx="13350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9024" y="3071810"/>
            <a:ext cx="13350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432671" y="3071810"/>
            <a:ext cx="14494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167834" y="3071810"/>
            <a:ext cx="14494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95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23" y="-146258"/>
            <a:ext cx="190392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1602171" y="1678254"/>
            <a:ext cx="4297466" cy="2319338"/>
            <a:chOff x="384" y="1680"/>
            <a:chExt cx="1680" cy="960"/>
          </a:xfrm>
        </p:grpSpPr>
        <p:sp>
          <p:nvSpPr>
            <p:cNvPr id="92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92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2146762" y="1683762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02171" y="734879"/>
            <a:ext cx="289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18: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67000" y="104087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Vieät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95826" y="1683762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e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207807" y="2828367"/>
            <a:ext cx="3180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gheù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0"/>
          <p:cNvGrpSpPr>
            <a:grpSpLocks/>
          </p:cNvGrpSpPr>
          <p:nvPr/>
        </p:nvGrpSpPr>
        <p:grpSpPr bwMode="auto">
          <a:xfrm>
            <a:off x="5988918" y="1678826"/>
            <a:ext cx="4297466" cy="2319338"/>
            <a:chOff x="384" y="1680"/>
            <a:chExt cx="1680" cy="960"/>
          </a:xfrm>
        </p:grpSpPr>
        <p:sp>
          <p:nvSpPr>
            <p:cNvPr id="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6687195" y="1776709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206236" y="1827768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a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066647" y="2909925"/>
            <a:ext cx="2396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nhaø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36839" y="673014"/>
            <a:ext cx="13350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66647" y="689043"/>
            <a:ext cx="23392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194563" y="2836440"/>
            <a:ext cx="3180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gh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e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57466" y="2912822"/>
            <a:ext cx="2396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a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4" name="Picture 8" descr="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4" t="36407" b="8983"/>
          <a:stretch/>
        </p:blipFill>
        <p:spPr bwMode="auto">
          <a:xfrm>
            <a:off x="10744200" y="129240"/>
            <a:ext cx="134402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693018" y="4033616"/>
            <a:ext cx="10591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gheï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gheá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ghi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nhaø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nheï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nhoû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442239" y="4022934"/>
            <a:ext cx="13350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396159" y="4031607"/>
            <a:ext cx="16201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689604" y="4042624"/>
            <a:ext cx="13350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36969" y="4043547"/>
            <a:ext cx="13350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784648" y="4033616"/>
            <a:ext cx="14494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340511" y="4026700"/>
            <a:ext cx="11638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29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2" grpId="0"/>
      <p:bldP spid="33" grpId="0"/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11113"/>
            <a:ext cx="294322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3002165" y="3989268"/>
            <a:ext cx="10648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602171" y="734879"/>
            <a:ext cx="289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18: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667000" y="104087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Vieät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636839" y="673014"/>
            <a:ext cx="13350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795682" y="656969"/>
            <a:ext cx="23392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2829574" y="3006574"/>
            <a:ext cx="10648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186321" y="2013064"/>
            <a:ext cx="35670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gheá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ñaù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201734" y="2973605"/>
            <a:ext cx="35670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gheï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ñoû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993483" y="1990911"/>
            <a:ext cx="35670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nhaø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goã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880776" y="2973606"/>
            <a:ext cx="35670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laù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nho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408099" y="2006617"/>
            <a:ext cx="13350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413399" y="2962543"/>
            <a:ext cx="13350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711319" y="1990912"/>
            <a:ext cx="23392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260779" y="2990090"/>
            <a:ext cx="12671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7570423" y="3901216"/>
            <a:ext cx="10648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620183" y="2918439"/>
            <a:ext cx="10648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6" name="Picture 2"/>
          <p:cNvPicPr>
            <a:picLocks noChangeAspect="1"/>
          </p:cNvPicPr>
          <p:nvPr/>
        </p:nvPicPr>
        <p:blipFill rotWithShape="1">
          <a:blip r:embed="rId4"/>
          <a:srcRect l="27291" t="11880" r="53083" b="16375"/>
          <a:stretch/>
        </p:blipFill>
        <p:spPr>
          <a:xfrm>
            <a:off x="6016101" y="992502"/>
            <a:ext cx="6088488" cy="58174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4"/>
          <a:srcRect l="52337" t="10249" r="20560" b="11175"/>
          <a:stretch/>
        </p:blipFill>
        <p:spPr>
          <a:xfrm>
            <a:off x="-228600" y="849313"/>
            <a:ext cx="6437447" cy="57038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Picture 2"/>
          <p:cNvPicPr>
            <a:picLocks noChangeAspect="1"/>
          </p:cNvPicPr>
          <p:nvPr/>
        </p:nvPicPr>
        <p:blipFill rotWithShape="1">
          <a:blip r:embed="rId4"/>
          <a:srcRect l="83690" t="15586" r="2292" b="16086"/>
          <a:stretch/>
        </p:blipFill>
        <p:spPr>
          <a:xfrm>
            <a:off x="-132266" y="911718"/>
            <a:ext cx="5939900" cy="59406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47" y="849314"/>
            <a:ext cx="5847682" cy="578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1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23" y="-146258"/>
            <a:ext cx="190392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1602171" y="1678254"/>
            <a:ext cx="4297466" cy="2319338"/>
            <a:chOff x="384" y="1680"/>
            <a:chExt cx="1680" cy="960"/>
          </a:xfrm>
        </p:grpSpPr>
        <p:sp>
          <p:nvSpPr>
            <p:cNvPr id="92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92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2146762" y="1683762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02171" y="734879"/>
            <a:ext cx="289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18: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67000" y="104087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Vieät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95826" y="1683762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e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207807" y="2828367"/>
            <a:ext cx="3180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gheù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0"/>
          <p:cNvGrpSpPr>
            <a:grpSpLocks/>
          </p:cNvGrpSpPr>
          <p:nvPr/>
        </p:nvGrpSpPr>
        <p:grpSpPr bwMode="auto">
          <a:xfrm>
            <a:off x="5988918" y="1678826"/>
            <a:ext cx="4297466" cy="2319338"/>
            <a:chOff x="384" y="1680"/>
            <a:chExt cx="1680" cy="960"/>
          </a:xfrm>
        </p:grpSpPr>
        <p:sp>
          <p:nvSpPr>
            <p:cNvPr id="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6687195" y="1776709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206236" y="1827768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a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066647" y="2909925"/>
            <a:ext cx="2396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nhaø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36839" y="673014"/>
            <a:ext cx="13350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66647" y="689043"/>
            <a:ext cx="23392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194563" y="2836440"/>
            <a:ext cx="3180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gh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e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57466" y="2912822"/>
            <a:ext cx="2396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a</a:t>
            </a:r>
            <a:endParaRPr lang="en-US" sz="6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4" name="Picture 8" descr="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4" t="36407" b="8983"/>
          <a:stretch/>
        </p:blipFill>
        <p:spPr bwMode="auto">
          <a:xfrm>
            <a:off x="10744200" y="129240"/>
            <a:ext cx="134402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693018" y="4033616"/>
            <a:ext cx="10591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gheï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gheá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ghi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nhaø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nheï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nhoû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442239" y="4022934"/>
            <a:ext cx="13350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396159" y="4031607"/>
            <a:ext cx="16201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689604" y="4042624"/>
            <a:ext cx="13350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36969" y="4043547"/>
            <a:ext cx="13350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784648" y="4033616"/>
            <a:ext cx="14494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340511" y="4026700"/>
            <a:ext cx="11638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28360" y="4722136"/>
            <a:ext cx="31626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gheá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ñaù</a:t>
            </a:r>
            <a:endParaRPr lang="en-US" sz="5400" b="1" kern="10" dirty="0" smtClean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gheï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ñoû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971849" y="4729980"/>
            <a:ext cx="31626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nhaø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goã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laù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nho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2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5&quot;/&gt;&lt;/object&gt;&lt;object type=&quot;3&quot; unique_id=&quot;10015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13&quot;/&gt;&lt;property id=&quot;20307&quot; value=&quot;268&quot;/&gt;&lt;/object&gt;&lt;object type=&quot;3&quot; unique_id=&quot;10017&quot;&gt;&lt;property id=&quot;20148&quot; value=&quot;5&quot;/&gt;&lt;property id=&quot;20300&quot; value=&quot;Slide 14&quot;/&gt;&lt;property id=&quot;20307&quot; value=&quot;271&quot;/&gt;&lt;/object&gt;&lt;object type=&quot;3&quot; unique_id=&quot;10018&quot;&gt;&lt;property id=&quot;20148&quot; value=&quot;5&quot;/&gt;&lt;property id=&quot;20300&quot; value=&quot;Slide 15&quot;/&gt;&lt;property id=&quot;20307&quot; value=&quot;270&quot;/&gt;&lt;/object&gt;&lt;object type=&quot;3&quot; unique_id=&quot;10019&quot;&gt;&lt;property id=&quot;20148&quot; value=&quot;5&quot;/&gt;&lt;property id=&quot;20300&quot; value=&quot;Slide 16&quot;/&gt;&lt;property id=&quot;20307&quot; value=&quot;27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1814</TotalTime>
  <Words>339</Words>
  <Application>Microsoft Office PowerPoint</Application>
  <PresentationFormat>Widescreen</PresentationFormat>
  <Paragraphs>177</Paragraphs>
  <Slides>23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.VnAvant</vt:lpstr>
      <vt:lpstr>Arial</vt:lpstr>
      <vt:lpstr>Calibri</vt:lpstr>
      <vt:lpstr>Calibri Light</vt:lpstr>
      <vt:lpstr>HP001 4 hàng</vt:lpstr>
      <vt:lpstr>HP001 5 hàng</vt:lpstr>
      <vt:lpstr>Times New Roman</vt:lpstr>
      <vt:lpstr>VNI-Avo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LeHieu.KD</dc:creator>
  <cp:lastModifiedBy>Administrator</cp:lastModifiedBy>
  <cp:revision>462</cp:revision>
  <dcterms:created xsi:type="dcterms:W3CDTF">2011-09-30T13:18:00Z</dcterms:created>
  <dcterms:modified xsi:type="dcterms:W3CDTF">2024-06-08T08:17:44Z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