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88" r:id="rId3"/>
    <p:sldId id="318" r:id="rId4"/>
    <p:sldId id="287" r:id="rId5"/>
    <p:sldId id="259" r:id="rId6"/>
    <p:sldId id="261" r:id="rId7"/>
    <p:sldId id="319" r:id="rId8"/>
    <p:sldId id="317" r:id="rId9"/>
    <p:sldId id="320" r:id="rId10"/>
    <p:sldId id="322" r:id="rId11"/>
    <p:sldId id="321" r:id="rId12"/>
    <p:sldId id="323" r:id="rId13"/>
    <p:sldId id="3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CC3399"/>
    <a:srgbClr val="0033CC"/>
    <a:srgbClr val="CC00C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62F4-E656-4AA0-BB3E-CD2B8DC24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66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31F2B-5364-4D46-A919-F8F4E0FA7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3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4098-2CF7-4237-AAC7-A6C965A33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664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9E54-8A6E-4C80-B8BF-D86A95496D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865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EC0AD-DB49-4018-BC54-67A2F23A90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346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C6BED-0DE9-43DD-A416-183FAA7C5F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85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E0A1-27ED-47D7-BF9E-1E17811A92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513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AEFA-CF1A-4178-BE17-C6261AD5D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454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77E8-D37D-4FD3-A083-9FCAE60DE6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4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FA38-D9A8-43FB-ACA4-BABAEEFBAA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65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4F05F-B565-4729-AE25-992EEDB046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58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8EADD-78C0-4749-8511-D73297A34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622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D440-D5ED-4E59-9544-20D1DB2821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377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99D-E369-4E42-9A48-D70D168F6A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278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99D-E369-4E42-9A48-D70D168F6A8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868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99D-E369-4E42-9A48-D70D168F6A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991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99D-E369-4E42-9A48-D70D168F6A8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4304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99D-E369-4E42-9A48-D70D168F6A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877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6DF6-B59F-4DFE-AEEF-83249EA0FF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116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3770B-5073-4857-8352-CC24618953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53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DCF8-183A-4913-906B-8E89D23A7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2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2BE64-60CC-44C9-98F6-121F33533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89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5563A-1315-4EFC-98B1-6610920A6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88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22389-D859-4FC8-8F3B-564127BB8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1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BC51C-0E3E-4D3A-9DC4-47D8CB287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48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AF2D8-57C4-4C0B-958E-0F0D5F8AB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0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A3037-AA0C-4317-99AF-76C12FA79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53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E17F9D-063E-4088-991C-D21B38144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69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E17F9D-063E-4088-991C-D21B381448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3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39182" y="61912"/>
            <a:ext cx="12192000" cy="6796088"/>
            <a:chOff x="0" y="39"/>
            <a:chExt cx="5760" cy="4281"/>
          </a:xfrm>
        </p:grpSpPr>
        <p:pic>
          <p:nvPicPr>
            <p:cNvPr id="6147" name="Picture 3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9" y="3329"/>
              <a:ext cx="1022" cy="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POINSET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397"/>
              <a:ext cx="1008" cy="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POINSET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39"/>
              <a:ext cx="960" cy="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52" y="45"/>
              <a:ext cx="963" cy="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957784" y="582113"/>
            <a:ext cx="9525774" cy="6226444"/>
            <a:chOff x="1499031" y="1406870"/>
            <a:chExt cx="9525774" cy="6226444"/>
          </a:xfrm>
        </p:grpSpPr>
        <p:sp>
          <p:nvSpPr>
            <p:cNvPr id="3" name="Rectangle 2"/>
            <p:cNvSpPr/>
            <p:nvPr/>
          </p:nvSpPr>
          <p:spPr>
            <a:xfrm>
              <a:off x="1499757" y="1406870"/>
              <a:ext cx="9525048" cy="622644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Chào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mừng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các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em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học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sinh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đến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với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tiết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học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99031" y="4520092"/>
              <a:ext cx="93006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  MĨ THUẬT</a:t>
              </a:r>
              <a:endPara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230880" y="4813994"/>
            <a:ext cx="5259301" cy="9528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93691"/>
      </p:ext>
    </p:extLst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1112" y="564444"/>
            <a:ext cx="8624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3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1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5" y="395111"/>
            <a:ext cx="10031950" cy="605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8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2" y="0"/>
            <a:ext cx="12112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8" y="1230489"/>
            <a:ext cx="6829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</a:t>
            </a:r>
          </a:p>
          <a:p>
            <a:pPr algn="ctr"/>
            <a:r>
              <a:rPr lang="en-US" altLang="zh-CN" sz="40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HẸN GẶP LẠI CÁC EM 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378" y="598311"/>
            <a:ext cx="444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ĐỒ DÙNG HỌC TẬP</a:t>
            </a:r>
          </a:p>
          <a:p>
            <a:endParaRPr lang="en-US" dirty="0"/>
          </a:p>
        </p:txBody>
      </p:sp>
      <p:pic>
        <p:nvPicPr>
          <p:cNvPr id="3" name="Picture 2" descr="A picture containing text, cartoon, graphic design, flyer&#10;&#10;Description automatically generated">
            <a:extLst>
              <a:ext uri="{FF2B5EF4-FFF2-40B4-BE49-F238E27FC236}">
                <a16:creationId xmlns:a16="http://schemas.microsoft.com/office/drawing/2014/main" id="{1B99E512-39C2-A0BF-480B-60ABE1D29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71" y="1142280"/>
            <a:ext cx="3207310" cy="5004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2" y="613950"/>
            <a:ext cx="4465324" cy="390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z3437429917730_d73207ffd3b70fd53153e59970c16c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37" y="4513508"/>
            <a:ext cx="2478562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7" descr="z3437429927688_b008517d4ce65f7ecc75344b83bc1c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5597">
            <a:off x="8146523" y="3189975"/>
            <a:ext cx="3400425" cy="283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7347">
            <a:off x="8118989" y="969570"/>
            <a:ext cx="2011045" cy="201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4269945" y="1805461"/>
            <a:ext cx="2817341" cy="729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i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4229" y="518976"/>
            <a:ext cx="578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7302" y="2363790"/>
            <a:ext cx="10618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7: THẦY CÔ MẾN YÊU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BÀI 14: MÓN QUÀ TRI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0" descr="Kết quả hình ảnh cho tranh vẽ bốn mùa lớp 3"/>
          <p:cNvSpPr>
            <a:spLocks noChangeAspect="1" noChangeArrowheads="1"/>
          </p:cNvSpPr>
          <p:nvPr/>
        </p:nvSpPr>
        <p:spPr bwMode="auto">
          <a:xfrm>
            <a:off x="3515377" y="4213301"/>
            <a:ext cx="339424" cy="3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39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7840" y="96041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2357" y="-53200"/>
            <a:ext cx="70559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I. QUAN SÁT, NHẬN THỨC</a:t>
            </a: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63" y="813654"/>
            <a:ext cx="6666007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310" y="1309872"/>
            <a:ext cx="38269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ý;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106312" y="1207912"/>
            <a:ext cx="8827910" cy="334151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25422" y="2359378"/>
            <a:ext cx="5113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3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801511"/>
            <a:ext cx="6084711" cy="69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B962A-1804-E50F-D3EC-8078CD198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68978" y="620889"/>
            <a:ext cx="52154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II. LUYỆN TẬP VÀ SÁNG TẠO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6" y="1230490"/>
            <a:ext cx="6248183" cy="5249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95" y="2390042"/>
            <a:ext cx="4626934" cy="25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9956" y="767644"/>
            <a:ext cx="624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95" y="1910114"/>
            <a:ext cx="86010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9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880040"/>
            <a:ext cx="6355643" cy="3477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6" y="757767"/>
            <a:ext cx="5227108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576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159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华文新魏</vt:lpstr>
      <vt:lpstr>Times New Roman</vt:lpstr>
      <vt:lpstr>Trebuchet MS</vt:lpstr>
      <vt:lpstr>Wingdings 3</vt:lpstr>
      <vt:lpstr>Default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 PC</dc:creator>
  <cp:lastModifiedBy>Windows 10</cp:lastModifiedBy>
  <cp:revision>159</cp:revision>
  <dcterms:created xsi:type="dcterms:W3CDTF">2021-04-04T08:12:19Z</dcterms:created>
  <dcterms:modified xsi:type="dcterms:W3CDTF">2023-08-28T13:35:41Z</dcterms:modified>
</cp:coreProperties>
</file>