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74" r:id="rId4"/>
    <p:sldId id="257" r:id="rId5"/>
    <p:sldId id="258" r:id="rId6"/>
    <p:sldId id="259" r:id="rId7"/>
    <p:sldId id="260" r:id="rId8"/>
    <p:sldId id="263" r:id="rId9"/>
    <p:sldId id="267" r:id="rId10"/>
    <p:sldId id="268" r:id="rId11"/>
    <p:sldId id="269" r:id="rId12"/>
    <p:sldId id="262" r:id="rId13"/>
    <p:sldId id="265" r:id="rId14"/>
    <p:sldId id="309" r:id="rId15"/>
    <p:sldId id="311" r:id="rId16"/>
    <p:sldId id="266" r:id="rId17"/>
    <p:sldId id="312" r:id="rId18"/>
    <p:sldId id="313" r:id="rId19"/>
    <p:sldId id="314" r:id="rId20"/>
    <p:sldId id="270" r:id="rId21"/>
    <p:sldId id="271" r:id="rId22"/>
    <p:sldId id="272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484B1-056C-40C9-BEEC-A25FCB7BE573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26456-3917-4E62-A4F9-3B0AB21C8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6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3E054-0A74-F215-3727-DF3171FAF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AEA5E0B-897F-819E-F358-731AFBB2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951439C-6633-855C-2A34-48E6093D4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097A9-F626-4271-B912-35870E762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0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3E054-0A74-F215-3727-DF3171FAF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AEA5E0B-897F-819E-F358-731AFBB2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951439C-6633-855C-2A34-48E6093D4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097A9-F626-4271-B912-35870E762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AB2A9-48F8-4104-924F-B4E8238619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7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8EA4-728D-65E2-95F1-4D7DB01C6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1C964-07DA-C5B0-FEC1-05279DC76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46CD-B6C8-5629-56A5-EC07996E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EBF8A-1BC6-D11E-8E30-C35B2E82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AD6F-A9F4-14DD-F1A4-E9C170CC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2D09-414A-2507-54BC-FF770429A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5964A-6D9D-9540-03D4-8CACEB423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20AF5-FA71-B45D-04A6-C01C287B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1CC9-D969-57EF-6507-A415D230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39DE-40A1-89FC-2613-F01D8B19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5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AD8852-03AA-4C9A-CF7D-52E695B78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983B4-0CF7-10C1-AC21-70F40E741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3CDA6-A54A-BEC4-3452-3678109B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C999F-7F51-3A7B-8B52-14431527C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BBBE-19DB-92CB-479A-2B1BB801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6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3DCB-05AA-3F15-2630-9C11BDB1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E023E-468A-EBB9-1017-98275C38D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09D70-862C-1F29-DCA4-1472BFC7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170BB0-018C-441E-AFAD-D4EBEF840FE7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F3A72-840C-5717-51B0-8B67C2FC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4A3-09C3-E42A-5FD9-D78750A8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B0FEE-D289-45C9-889F-EA1B28458EB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9414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D81B-9BD0-E161-8D28-DADF2C68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BD36F-205F-27FD-F604-C092F305A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B11C-8C46-1D30-4DFD-D49D8B9B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68A0B8-6560-44D5-B02A-55039F95BB10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B6885-88F9-6F2D-B038-DE117007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D0EEF-5EE0-1C37-85B7-62F7CC295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7F87B-B288-4589-8404-98382426121E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6199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2B24-6A30-15D4-C279-28C24A2F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E714-EF0C-D691-3C0E-FEC285C11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214C5-BD8C-50B4-3FC6-AAF6F9E5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664861-BE75-4F08-96D9-6CF2E006990D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21F45-7162-5734-23BB-3616A0A0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44CD-B78C-6455-AA24-C460E6D6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15C41-CB09-4BC4-BEDC-784B1E7CC66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606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DA3F-9046-8B35-D5E7-C3727CCF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6DEB9-CCCD-27B3-C4E0-59C7BEFFD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3D897-E65C-3DEC-1AF3-A10602BC0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4F07B-12C6-8A01-BE10-C424FA8C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21FD7F-32B4-40C6-A422-E50178AAF962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408DF-0548-6BE0-A9B0-C56FFB2B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1EFEC-F867-0ABC-ABAC-4E3CBD90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DF06C-7A0F-40F5-860A-CCF92E0975A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6473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E7AE0-CE56-652D-70D0-67CDEDAA0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24CE-740E-8B17-82E3-126105EA0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4E679-BCCD-2C43-C88A-7B89DAF32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B9AD5-B471-12D9-B970-60C1C54A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F854D-0A31-184C-AF03-8A08F095F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B2894E-13C8-5430-3975-95327EAA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41EEE-54D5-4708-AF27-7C2821236C57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66B5C-FE18-867C-91E0-093FC8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864F8-5DA0-1430-32FA-36FCF3E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3DFF5-E311-4DB1-8A22-29264B97EA3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7659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7F50-0C0A-FBB0-B462-FA69B1BA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0115-EF16-AFFC-B5D1-479C0ED2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80FDD-1165-4E61-82AC-CA4243FE1EDA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8E996-CF69-C742-D8CC-1B547B41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B16B8-B4EC-F343-A1E2-750B0267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31FF8-6695-4CD8-A3BD-3AAD188D0B38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9758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4FDF5-DE77-B3E4-14E9-4E91C402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F56E5-8B61-4483-A33F-D3C61EBCBF7F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2CB81-50B0-A355-08A6-AB933027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0F5B5-1491-7263-1B08-956FAFCA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7DCA8-0FE6-4B2D-8FA9-50373AFBD92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9681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E302-4334-C3DE-C8A7-2E022EEA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0B2F-8077-2907-C52C-A58A9553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5344F-AB34-C1E2-89D2-811D6DE2A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B52AA-AA40-CA40-ADB1-67DE7E03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851E5-4AD4-4E49-8767-71BCB4C18C4B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E178F-500C-ED84-313F-9C074D4A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7D681-CC09-7770-FCA6-3D203921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8CCDC-FA8F-4A74-9E9D-6F823883D49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254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1DE7-3FAD-B4FE-5A1D-E039A11A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0DC-564B-66A6-E909-69A8365AF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4AFF-CF71-CE0C-6F9C-CFFED316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CA4B-95BA-290A-75A0-63F01AFD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299F0-0D55-511B-C2FA-7A46B5F8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11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929B-6D89-2563-162C-686FF3B6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954E5-580E-E084-8CF2-7B099E2A8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2C57F-568C-C431-7F7D-BD621A130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53052-ABE3-A188-F07F-155450DDE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4C8F8-6FC2-4635-B28C-A283E6741148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FBDEB-CC8B-EA22-8AC8-D31F4E68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332ED-023C-12A6-32E6-63019862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94673-DA20-4604-B41C-74104F2A612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572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FFEEC-5D36-66AA-FE0E-E26D5646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8A925-5C1E-23F2-7000-E8B81144E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0B833-B7DC-42E0-DDAC-E79DCA6E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A4026D-5FF2-4443-BB28-46B79FEACC46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8E2B0-C194-1CC5-6D87-7B10932A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4C7C6-7B10-1E5D-A884-0F4AF424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B3F83-2F76-44A6-B350-5D4F2BCCA08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76825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28C70-2605-DD9C-BBF0-AF21B73CB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0AA42-6FCD-3E3E-1B3F-C0005A29E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11E46-A144-EE32-190A-EFD5C814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E98734-F4A1-4802-9261-FF0631A52F94}" type="datetimeFigureOut">
              <a:rPr lang="en-US" smtClean="0"/>
              <a:pPr>
                <a:defRPr/>
              </a:pPr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40A7-A7DB-1012-CD40-E408B5A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D314-CDD1-8B44-250F-980D73AE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04DC5-AA07-4DCA-910F-BA6DA752AC3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5862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12873-F4DF-4111-95ED-82CC25600C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34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BCE10D-D1D6-4BC7-9B70-8AC9873B98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7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2C34D-BCF9-4ED8-9434-F9793F4A1B5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81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4A100A-85F3-43B2-AE31-BDD5AF151C7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4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74A1AF-1E39-4651-894E-BEA33AFDBF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5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D84D1-F187-4BE1-A7DC-49C278111B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183D6-D385-4809-9A52-C98FB98A979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3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25855-1FF4-5998-BC40-81448199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19951-4381-EA82-C787-4E22F610D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50342-3A66-79F8-DC93-1E5681F2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58DD7-D109-0DFB-371D-B700F12B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38A1-8F15-DE47-6A61-7BCB2179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04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382CD9-E4D9-47E8-B77C-C296A3B03B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32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542C3F-807C-446A-951D-50DC3AEE1C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4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7F4ABD-0F67-4357-9135-AC8404C109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59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70066C-3CE2-48E2-9BA7-1D54F177D0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69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154596-A27D-44C5-9E5A-150E40CFA2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4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F57E-4666-46C6-D568-6229A0E3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66EE-6D6E-4DFC-D30C-34B97CBD5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D8B8C-95D7-FE3B-262A-47C9396DC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A271F-2908-79D3-0F19-DCFFCBDA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3FAC1-3549-080A-9B25-E4DA9FD9E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248A1-1675-503B-F178-DB4F4204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7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271F-F663-776C-15F5-1D88E0C4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64800-2422-43FB-DCAD-16F70FF8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5C60F-44DB-0A2F-5B08-0CCAA3252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1B8CC1-F765-5C47-5F8F-5175A3C19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F1E46-50DC-B915-8906-2332595D7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CF10A-6688-1383-FC3E-370A9084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A2EF2-0F46-EEBC-774C-8A4C1CE8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EB8D9-DE4F-65BE-D02A-0A675714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9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07DC-678C-5DCA-F1AC-C15DDF03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8D231-D7EE-072D-11FC-7A8801B5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D9177-D685-CB05-996A-5A8EEF3A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96DBB-7BE6-CE2C-D238-029B4FD9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0516CB-F1B1-887A-31E8-963FC12E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E3070-83F9-5E14-6DA2-A1BB00DB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349DA-CD7B-A29D-86B8-774963E9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2C389-AE55-4C38-AEE0-C2415C7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AAF50-8F5B-127C-F7EA-2054D44D9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0871D-0C18-87D2-CE64-B8EE45A51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6450F-E258-D411-A3E1-B389F82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08D50-CD92-B47A-6503-935894E0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9576E-A5BA-B1AF-F8EE-A4CB189B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D09DC-C248-D4A9-A6FE-32CD0B12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F7E587-52B8-87F0-CCD0-1DD9DAE15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56CAF-9DAF-26B4-5CF0-2A290E7E0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95B4D-0B27-FFED-4E30-AF33B987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C5822-B8A1-2246-089F-04C4E13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5F591-9C77-7FBF-E670-079AF04F0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8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C63F1-7800-9586-66FA-390208F2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638F9-BB16-8788-5331-0E1882A2A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56C6-8829-66A7-E09B-3C09BE026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DE71F-D196-408B-B282-BC565A9E17B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C7AD0-360F-2014-E77F-3437204D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8FF5D-D640-5E46-25B5-A93C5826F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0E56-A31E-4B32-83AF-052FAA68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495CE-33ED-8415-464C-1A60BF8C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689B2-3B5C-E74D-AA20-E1C0BE7C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B50A0-8154-8510-98CA-7AD110E62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2F0C-4507-9E4A-D718-4148E228C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5550C-45EB-1D30-E2A2-35CC5BFF7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0C469A-CAE0-4527-BB1A-7FED36F66B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gif"/><Relationship Id="rId3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slide" Target="slide14.xml"/><Relationship Id="rId2" Type="http://schemas.openxmlformats.org/officeDocument/2006/relationships/image" Target="../media/image14.pn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gif"/><Relationship Id="rId11" Type="http://schemas.openxmlformats.org/officeDocument/2006/relationships/image" Target="../media/image19.gif"/><Relationship Id="rId5" Type="http://schemas.openxmlformats.org/officeDocument/2006/relationships/slide" Target="slide7.xml"/><Relationship Id="rId15" Type="http://schemas.openxmlformats.org/officeDocument/2006/relationships/image" Target="../media/image21.gif"/><Relationship Id="rId10" Type="http://schemas.openxmlformats.org/officeDocument/2006/relationships/slide" Target="slide11.xml"/><Relationship Id="rId4" Type="http://schemas.openxmlformats.org/officeDocument/2006/relationships/image" Target="../media/image15.gif"/><Relationship Id="rId9" Type="http://schemas.openxmlformats.org/officeDocument/2006/relationships/image" Target="../media/image18.gif"/><Relationship Id="rId1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gi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gi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g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gi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5">
            <a:extLst>
              <a:ext uri="{FF2B5EF4-FFF2-40B4-BE49-F238E27FC236}">
                <a16:creationId xmlns:a16="http://schemas.microsoft.com/office/drawing/2014/main" id="{DAE437AB-4977-DF69-D999-D1462556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2225" y="2789087"/>
            <a:ext cx="6299579" cy="5760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KHỞI</a:t>
            </a:r>
            <a:r>
              <a:rPr kumimoji="0" lang="en-US" sz="40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ĐỘNG</a:t>
            </a:r>
            <a:endParaRPr kumimoji="0" lang="vi-VN" sz="40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95620-9AF3-809B-6DEF-51908C2A0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2" y="3851422"/>
            <a:ext cx="20955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84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11111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C0D28-7FD8-42FC-AA46-9BD172782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" y="5004085"/>
            <a:ext cx="11455242" cy="2010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720855" y="233843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273792" y="775567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9BC80-249E-A326-3FE4-274932D49CCF}"/>
              </a:ext>
            </a:extLst>
          </p:cNvPr>
          <p:cNvSpPr/>
          <p:nvPr/>
        </p:nvSpPr>
        <p:spPr>
          <a:xfrm>
            <a:off x="212651" y="4497572"/>
            <a:ext cx="839972" cy="39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FCDAE-7220-9D8C-105F-2B828B286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1413520"/>
            <a:ext cx="11766698" cy="38498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048200-E2E8-5673-B4B5-2BF4368A83BA}"/>
              </a:ext>
            </a:extLst>
          </p:cNvPr>
          <p:cNvSpPr/>
          <p:nvPr/>
        </p:nvSpPr>
        <p:spPr>
          <a:xfrm>
            <a:off x="379141" y="6166624"/>
            <a:ext cx="11766698" cy="960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2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74780-6883-FF10-9D8C-3495CD130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85060"/>
            <a:ext cx="11770242" cy="6698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E584E8-BA88-E0A1-A09B-B8726394D2B7}"/>
              </a:ext>
            </a:extLst>
          </p:cNvPr>
          <p:cNvSpPr/>
          <p:nvPr/>
        </p:nvSpPr>
        <p:spPr>
          <a:xfrm>
            <a:off x="5252484" y="4476303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7D952A-334A-B14F-2D2C-10682146239A}"/>
              </a:ext>
            </a:extLst>
          </p:cNvPr>
          <p:cNvSpPr/>
          <p:nvPr/>
        </p:nvSpPr>
        <p:spPr>
          <a:xfrm>
            <a:off x="7977963" y="4476303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32DF34-6CF3-5443-1AA7-DC880D892423}"/>
              </a:ext>
            </a:extLst>
          </p:cNvPr>
          <p:cNvSpPr/>
          <p:nvPr/>
        </p:nvSpPr>
        <p:spPr>
          <a:xfrm>
            <a:off x="10317122" y="4476302"/>
            <a:ext cx="985286" cy="315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B9C394-77B2-E6C4-442C-437CC82676AE}"/>
              </a:ext>
            </a:extLst>
          </p:cNvPr>
          <p:cNvSpPr/>
          <p:nvPr/>
        </p:nvSpPr>
        <p:spPr>
          <a:xfrm>
            <a:off x="5279065" y="4915781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6A07B1-4798-591A-B4C9-4264EBB7B107}"/>
              </a:ext>
            </a:extLst>
          </p:cNvPr>
          <p:cNvSpPr/>
          <p:nvPr/>
        </p:nvSpPr>
        <p:spPr>
          <a:xfrm>
            <a:off x="8002772" y="4908689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262060-499D-B5F8-57B5-825DA6DD4BD4}"/>
              </a:ext>
            </a:extLst>
          </p:cNvPr>
          <p:cNvSpPr/>
          <p:nvPr/>
        </p:nvSpPr>
        <p:spPr>
          <a:xfrm>
            <a:off x="10228522" y="4922863"/>
            <a:ext cx="1116418" cy="31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0A2116-B773-1D37-F8A9-889A634D525A}"/>
              </a:ext>
            </a:extLst>
          </p:cNvPr>
          <p:cNvSpPr/>
          <p:nvPr/>
        </p:nvSpPr>
        <p:spPr>
          <a:xfrm>
            <a:off x="6127899" y="5362354"/>
            <a:ext cx="832886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080F2E-1ADB-E8C1-39D1-2B751A98CC9C}"/>
              </a:ext>
            </a:extLst>
          </p:cNvPr>
          <p:cNvSpPr/>
          <p:nvPr/>
        </p:nvSpPr>
        <p:spPr>
          <a:xfrm>
            <a:off x="8555665" y="5362354"/>
            <a:ext cx="121565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9B64F-E992-DD82-3351-041C8104040D}"/>
              </a:ext>
            </a:extLst>
          </p:cNvPr>
          <p:cNvSpPr/>
          <p:nvPr/>
        </p:nvSpPr>
        <p:spPr>
          <a:xfrm>
            <a:off x="4947681" y="5816006"/>
            <a:ext cx="1474383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AC890C-0784-6D2B-71B5-6997F2D7F995}"/>
              </a:ext>
            </a:extLst>
          </p:cNvPr>
          <p:cNvSpPr/>
          <p:nvPr/>
        </p:nvSpPr>
        <p:spPr>
          <a:xfrm>
            <a:off x="5959546" y="6266115"/>
            <a:ext cx="1474383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5">
            <a:extLst>
              <a:ext uri="{FF2B5EF4-FFF2-40B4-BE49-F238E27FC236}">
                <a16:creationId xmlns:a16="http://schemas.microsoft.com/office/drawing/2014/main" id="{DAE437AB-4977-DF69-D999-D1462556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6210" y="3414562"/>
            <a:ext cx="7654450" cy="96605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Trò</a:t>
            </a:r>
            <a:r>
              <a:rPr kumimoji="0" lang="en-US" sz="40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chơi</a:t>
            </a:r>
            <a:endParaRPr kumimoji="0" lang="vi-VN" sz="40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50870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20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82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3868512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1478122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15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163831" y="19844"/>
            <a:ext cx="530266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biết một cạnh của hình vuông là 10 m. Chu vi của hình vuông là?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656139" y="3636963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68034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216426" y="0"/>
            <a:ext cx="6060800" cy="383650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có chiều dài là 6 m, chiều rộng là 3 m. Chu vi của hình chữ nhật là?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 m</a:t>
            </a:r>
          </a:p>
        </p:txBody>
      </p:sp>
      <p:sp>
        <p:nvSpPr>
          <p:cNvPr id="7172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3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05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424114" y="0"/>
            <a:ext cx="5487434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 vuông có chu vi là 36 dm. Hỏi cạnh của hình vuông đó dài bao nhiêu đề-xi-mét?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dm</a:t>
            </a:r>
          </a:p>
        </p:txBody>
      </p:sp>
    </p:spTree>
    <p:extLst>
      <p:ext uri="{BB962C8B-B14F-4D97-AF65-F5344CB8AC3E}">
        <p14:creationId xmlns:p14="http://schemas.microsoft.com/office/powerpoint/2010/main" val="1502562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C1ECEA-C213-835C-8D76-4F0C22EF3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641"/>
            <a:ext cx="12192000" cy="3171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720855" y="579530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296094" y="1143055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9BC80-249E-A326-3FE4-274932D49CCF}"/>
              </a:ext>
            </a:extLst>
          </p:cNvPr>
          <p:cNvSpPr/>
          <p:nvPr/>
        </p:nvSpPr>
        <p:spPr>
          <a:xfrm>
            <a:off x="212651" y="4497572"/>
            <a:ext cx="839972" cy="39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1769B2-CC8A-5B9C-6882-6B44453EE48C}"/>
              </a:ext>
            </a:extLst>
          </p:cNvPr>
          <p:cNvSpPr/>
          <p:nvPr/>
        </p:nvSpPr>
        <p:spPr>
          <a:xfrm>
            <a:off x="6103620" y="4004639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D4694A-4395-BB3F-1683-C6DB8EA7E1C6}"/>
              </a:ext>
            </a:extLst>
          </p:cNvPr>
          <p:cNvSpPr/>
          <p:nvPr/>
        </p:nvSpPr>
        <p:spPr>
          <a:xfrm>
            <a:off x="7609546" y="4004639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86179E-B289-956F-F70A-898B3E73D646}"/>
              </a:ext>
            </a:extLst>
          </p:cNvPr>
          <p:cNvSpPr/>
          <p:nvPr/>
        </p:nvSpPr>
        <p:spPr>
          <a:xfrm>
            <a:off x="10607040" y="3351447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211AC5-1AA9-68B2-9303-466DC28BBE0E}"/>
              </a:ext>
            </a:extLst>
          </p:cNvPr>
          <p:cNvSpPr/>
          <p:nvPr/>
        </p:nvSpPr>
        <p:spPr>
          <a:xfrm>
            <a:off x="2296633" y="4890977"/>
            <a:ext cx="8591107" cy="149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CE8A1-46A7-FD9F-1AFD-86A43144ECC0}"/>
              </a:ext>
            </a:extLst>
          </p:cNvPr>
          <p:cNvSpPr/>
          <p:nvPr/>
        </p:nvSpPr>
        <p:spPr>
          <a:xfrm>
            <a:off x="9085878" y="3351446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BFCC3E-DB23-3D1C-A86E-8AC72D728D85}"/>
              </a:ext>
            </a:extLst>
          </p:cNvPr>
          <p:cNvSpPr/>
          <p:nvPr/>
        </p:nvSpPr>
        <p:spPr>
          <a:xfrm>
            <a:off x="2034361" y="150626"/>
            <a:ext cx="8059479" cy="506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81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8" grpId="0" animBg="1"/>
      <p:bldP spid="10" grpId="0" animBg="1"/>
      <p:bldP spid="4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192696" y="0"/>
            <a:ext cx="7484165" cy="3597965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chữ nhật có chiều rộng là 5 cm, chiều dài gấp đôi chiều rộng. Tính chu vi của hình chữ nhật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656138" y="3500439"/>
            <a:ext cx="4840559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</a:p>
        </p:txBody>
      </p:sp>
    </p:spTree>
    <p:extLst>
      <p:ext uri="{BB962C8B-B14F-4D97-AF65-F5344CB8AC3E}">
        <p14:creationId xmlns:p14="http://schemas.microsoft.com/office/powerpoint/2010/main" val="4237321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77240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E0D285-D8CE-3C57-A498-A59D5E530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416"/>
            <a:ext cx="12192000" cy="4610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720855" y="579530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296094" y="1143055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9BC80-249E-A326-3FE4-274932D49CCF}"/>
              </a:ext>
            </a:extLst>
          </p:cNvPr>
          <p:cNvSpPr/>
          <p:nvPr/>
        </p:nvSpPr>
        <p:spPr>
          <a:xfrm>
            <a:off x="212651" y="4497572"/>
            <a:ext cx="839972" cy="39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3CA5FA-A1F7-D60A-425E-2C4F5A99349C}"/>
              </a:ext>
            </a:extLst>
          </p:cNvPr>
          <p:cNvCxnSpPr/>
          <p:nvPr/>
        </p:nvCxnSpPr>
        <p:spPr>
          <a:xfrm>
            <a:off x="3115340" y="2402958"/>
            <a:ext cx="20308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94F1CA-319D-1A69-94DD-562889083CE8}"/>
              </a:ext>
            </a:extLst>
          </p:cNvPr>
          <p:cNvCxnSpPr>
            <a:cxnSpLocks/>
          </p:cNvCxnSpPr>
          <p:nvPr/>
        </p:nvCxnSpPr>
        <p:spPr>
          <a:xfrm>
            <a:off x="5901070" y="2406502"/>
            <a:ext cx="213005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FAB4B2-D901-486F-0F27-7524DD37F0DF}"/>
              </a:ext>
            </a:extLst>
          </p:cNvPr>
          <p:cNvCxnSpPr>
            <a:cxnSpLocks/>
          </p:cNvCxnSpPr>
          <p:nvPr/>
        </p:nvCxnSpPr>
        <p:spPr>
          <a:xfrm>
            <a:off x="8754140" y="2402958"/>
            <a:ext cx="234625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239F56-1A09-A111-2AEB-2CE63F4C32D4}"/>
              </a:ext>
            </a:extLst>
          </p:cNvPr>
          <p:cNvCxnSpPr>
            <a:cxnSpLocks/>
          </p:cNvCxnSpPr>
          <p:nvPr/>
        </p:nvCxnSpPr>
        <p:spPr>
          <a:xfrm>
            <a:off x="1353879" y="2406496"/>
            <a:ext cx="3792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8F536-00BA-59A5-D5A9-9038BC0A8D96}"/>
              </a:ext>
            </a:extLst>
          </p:cNvPr>
          <p:cNvSpPr/>
          <p:nvPr/>
        </p:nvSpPr>
        <p:spPr>
          <a:xfrm>
            <a:off x="4720855" y="2583712"/>
            <a:ext cx="4518838" cy="733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19416E-48EE-D087-ECD3-DF107A77CFD4}"/>
              </a:ext>
            </a:extLst>
          </p:cNvPr>
          <p:cNvSpPr/>
          <p:nvPr/>
        </p:nvSpPr>
        <p:spPr>
          <a:xfrm>
            <a:off x="3026735" y="2580168"/>
            <a:ext cx="1864242" cy="733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26256C-105E-47BF-3351-8E9A703104EB}"/>
              </a:ext>
            </a:extLst>
          </p:cNvPr>
          <p:cNvSpPr/>
          <p:nvPr/>
        </p:nvSpPr>
        <p:spPr>
          <a:xfrm>
            <a:off x="3026735" y="3310465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B7E07-7027-11E6-5AA6-83C02C2BA877}"/>
              </a:ext>
            </a:extLst>
          </p:cNvPr>
          <p:cNvSpPr/>
          <p:nvPr/>
        </p:nvSpPr>
        <p:spPr>
          <a:xfrm>
            <a:off x="3026735" y="3895255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735B1D-95BA-951D-BAC6-E1E2FC503A5A}"/>
              </a:ext>
            </a:extLst>
          </p:cNvPr>
          <p:cNvSpPr/>
          <p:nvPr/>
        </p:nvSpPr>
        <p:spPr>
          <a:xfrm>
            <a:off x="3026735" y="4476306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9D49F-C306-F8F8-B877-B62DE165A02C}"/>
              </a:ext>
            </a:extLst>
          </p:cNvPr>
          <p:cNvSpPr/>
          <p:nvPr/>
        </p:nvSpPr>
        <p:spPr>
          <a:xfrm>
            <a:off x="3026735" y="5057357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9C7F02-CC1C-4E77-93E5-790CAADFBF2D}"/>
              </a:ext>
            </a:extLst>
          </p:cNvPr>
          <p:cNvSpPr/>
          <p:nvPr/>
        </p:nvSpPr>
        <p:spPr>
          <a:xfrm>
            <a:off x="767316" y="5648486"/>
            <a:ext cx="10513828" cy="992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5E1C50-009B-5E0F-5D40-0B50071ACF69}"/>
              </a:ext>
            </a:extLst>
          </p:cNvPr>
          <p:cNvSpPr/>
          <p:nvPr/>
        </p:nvSpPr>
        <p:spPr>
          <a:xfrm>
            <a:off x="2034361" y="150626"/>
            <a:ext cx="8059479" cy="506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7242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720855" y="579530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296094" y="1143055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778DD0-8316-7145-1B4B-7A9AC1EEDD9B}"/>
              </a:ext>
            </a:extLst>
          </p:cNvPr>
          <p:cNvSpPr/>
          <p:nvPr/>
        </p:nvSpPr>
        <p:spPr>
          <a:xfrm>
            <a:off x="637957" y="1781007"/>
            <a:ext cx="669851" cy="637953"/>
          </a:xfrm>
          <a:prstGeom prst="ellipse">
            <a:avLst/>
          </a:prstGeom>
          <a:solidFill>
            <a:srgbClr val="EB5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60F079-5757-8CE0-4881-D24026CD21A1}"/>
              </a:ext>
            </a:extLst>
          </p:cNvPr>
          <p:cNvSpPr/>
          <p:nvPr/>
        </p:nvSpPr>
        <p:spPr>
          <a:xfrm>
            <a:off x="1057945" y="1895337"/>
            <a:ext cx="10100930" cy="57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dm.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751C11-A6FA-CD44-89C7-9EAE903C5BA5}"/>
              </a:ext>
            </a:extLst>
          </p:cNvPr>
          <p:cNvCxnSpPr>
            <a:cxnSpLocks/>
          </p:cNvCxnSpPr>
          <p:nvPr/>
        </p:nvCxnSpPr>
        <p:spPr>
          <a:xfrm>
            <a:off x="5996763" y="2406502"/>
            <a:ext cx="183943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934494-7EAD-B16B-0D7B-2F7FA6546028}"/>
              </a:ext>
            </a:extLst>
          </p:cNvPr>
          <p:cNvCxnSpPr>
            <a:cxnSpLocks/>
          </p:cNvCxnSpPr>
          <p:nvPr/>
        </p:nvCxnSpPr>
        <p:spPr>
          <a:xfrm>
            <a:off x="8488323" y="2426048"/>
            <a:ext cx="218676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D8E26C4-D015-462C-BD24-F6C080AF6EEB}"/>
              </a:ext>
            </a:extLst>
          </p:cNvPr>
          <p:cNvSpPr/>
          <p:nvPr/>
        </p:nvSpPr>
        <p:spPr>
          <a:xfrm>
            <a:off x="4274287" y="2722766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D05AF-10DE-DDDC-BC2D-8295B6C23DBC}"/>
              </a:ext>
            </a:extLst>
          </p:cNvPr>
          <p:cNvSpPr/>
          <p:nvPr/>
        </p:nvSpPr>
        <p:spPr>
          <a:xfrm>
            <a:off x="4901608" y="5292512"/>
            <a:ext cx="4242385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dm.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00BE0-4DE5-D37B-B034-34824C154065}"/>
              </a:ext>
            </a:extLst>
          </p:cNvPr>
          <p:cNvSpPr/>
          <p:nvPr/>
        </p:nvSpPr>
        <p:spPr>
          <a:xfrm>
            <a:off x="3110029" y="4018272"/>
            <a:ext cx="465706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10222C-5AA4-84DA-45D1-95DFAD82D442}"/>
              </a:ext>
            </a:extLst>
          </p:cNvPr>
          <p:cNvSpPr/>
          <p:nvPr/>
        </p:nvSpPr>
        <p:spPr>
          <a:xfrm>
            <a:off x="3115344" y="4666025"/>
            <a:ext cx="465706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+ 2) x 2 = 24 (dm)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84E5CB-F37F-7569-7E14-D1D87095BDCB}"/>
              </a:ext>
            </a:extLst>
          </p:cNvPr>
          <p:cNvSpPr/>
          <p:nvPr/>
        </p:nvSpPr>
        <p:spPr>
          <a:xfrm>
            <a:off x="3094075" y="3423684"/>
            <a:ext cx="465706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 = 10 dm.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0AC9D-7C92-DC87-E0E0-898BDA15F543}"/>
              </a:ext>
            </a:extLst>
          </p:cNvPr>
          <p:cNvSpPr/>
          <p:nvPr/>
        </p:nvSpPr>
        <p:spPr>
          <a:xfrm>
            <a:off x="2034361" y="150626"/>
            <a:ext cx="8059479" cy="506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720855" y="579530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296094" y="1143055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7886D-74E8-E73B-8B3D-E04C1412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" y="1818162"/>
            <a:ext cx="11727713" cy="2370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6D6997-8C65-3537-767A-CD516501FD51}"/>
              </a:ext>
            </a:extLst>
          </p:cNvPr>
          <p:cNvSpPr/>
          <p:nvPr/>
        </p:nvSpPr>
        <p:spPr>
          <a:xfrm>
            <a:off x="2034361" y="150626"/>
            <a:ext cx="8059479" cy="506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80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720855" y="366812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317359" y="897558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7886D-74E8-E73B-8B3D-E04C1412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" y="1501433"/>
            <a:ext cx="11727713" cy="2370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EB2C38-E020-F9F5-C85C-FD6E63AC4662}"/>
              </a:ext>
            </a:extLst>
          </p:cNvPr>
          <p:cNvSpPr/>
          <p:nvPr/>
        </p:nvSpPr>
        <p:spPr>
          <a:xfrm>
            <a:off x="6127899" y="1701202"/>
            <a:ext cx="2686493" cy="2200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35583-9EDB-D1CA-8B11-86F181A7B319}"/>
              </a:ext>
            </a:extLst>
          </p:cNvPr>
          <p:cNvSpPr/>
          <p:nvPr/>
        </p:nvSpPr>
        <p:spPr>
          <a:xfrm>
            <a:off x="8796671" y="1726020"/>
            <a:ext cx="3196857" cy="2200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568DA-A856-2989-BFEF-037EC58FEE04}"/>
              </a:ext>
            </a:extLst>
          </p:cNvPr>
          <p:cNvCxnSpPr>
            <a:cxnSpLocks/>
          </p:cNvCxnSpPr>
          <p:nvPr/>
        </p:nvCxnSpPr>
        <p:spPr>
          <a:xfrm>
            <a:off x="1573618" y="2161946"/>
            <a:ext cx="314723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89E346-2B18-6720-9801-1F3476B92198}"/>
              </a:ext>
            </a:extLst>
          </p:cNvPr>
          <p:cNvCxnSpPr>
            <a:cxnSpLocks/>
          </p:cNvCxnSpPr>
          <p:nvPr/>
        </p:nvCxnSpPr>
        <p:spPr>
          <a:xfrm>
            <a:off x="1449570" y="2580158"/>
            <a:ext cx="171893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73B06-9830-FC5C-5E9E-3754A0FA5B73}"/>
              </a:ext>
            </a:extLst>
          </p:cNvPr>
          <p:cNvCxnSpPr>
            <a:cxnSpLocks/>
          </p:cNvCxnSpPr>
          <p:nvPr/>
        </p:nvCxnSpPr>
        <p:spPr>
          <a:xfrm>
            <a:off x="917944" y="3021403"/>
            <a:ext cx="3802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C1A090-41D6-0FDE-A31C-09715217E2B6}"/>
              </a:ext>
            </a:extLst>
          </p:cNvPr>
          <p:cNvCxnSpPr>
            <a:cxnSpLocks/>
          </p:cNvCxnSpPr>
          <p:nvPr/>
        </p:nvCxnSpPr>
        <p:spPr>
          <a:xfrm>
            <a:off x="4277832" y="2569528"/>
            <a:ext cx="5280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3A6E74-C19A-7FC7-64F5-9C9C8030A0E3}"/>
              </a:ext>
            </a:extLst>
          </p:cNvPr>
          <p:cNvCxnSpPr>
            <a:cxnSpLocks/>
          </p:cNvCxnSpPr>
          <p:nvPr/>
        </p:nvCxnSpPr>
        <p:spPr>
          <a:xfrm>
            <a:off x="917944" y="3473289"/>
            <a:ext cx="1718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EEC02F-5365-F3FB-13C7-EED6F27A4D37}"/>
              </a:ext>
            </a:extLst>
          </p:cNvPr>
          <p:cNvSpPr/>
          <p:nvPr/>
        </p:nvSpPr>
        <p:spPr>
          <a:xfrm>
            <a:off x="2213318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35DFA-4FD3-85AC-1069-52ECCE857FE3}"/>
              </a:ext>
            </a:extLst>
          </p:cNvPr>
          <p:cNvSpPr/>
          <p:nvPr/>
        </p:nvSpPr>
        <p:spPr>
          <a:xfrm>
            <a:off x="333129" y="4111696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D42B3B-317F-40BC-FD5B-B1AC294205FA}"/>
              </a:ext>
            </a:extLst>
          </p:cNvPr>
          <p:cNvSpPr/>
          <p:nvPr/>
        </p:nvSpPr>
        <p:spPr>
          <a:xfrm>
            <a:off x="187814" y="4624262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90 (cm)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211B16-9485-7A56-90AD-C78BBBD388EF}"/>
              </a:ext>
            </a:extLst>
          </p:cNvPr>
          <p:cNvSpPr/>
          <p:nvPr/>
        </p:nvSpPr>
        <p:spPr>
          <a:xfrm>
            <a:off x="37186" y="510919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2DA1F9-9490-C33D-25BD-A6A6DF6B9E99}"/>
              </a:ext>
            </a:extLst>
          </p:cNvPr>
          <p:cNvSpPr/>
          <p:nvPr/>
        </p:nvSpPr>
        <p:spPr>
          <a:xfrm>
            <a:off x="836422" y="5633093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(90 + 30) x 2 = 240 (cm)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AD15B-892D-60D2-7F33-1B64C315BD1F}"/>
              </a:ext>
            </a:extLst>
          </p:cNvPr>
          <p:cNvSpPr/>
          <p:nvPr/>
        </p:nvSpPr>
        <p:spPr>
          <a:xfrm>
            <a:off x="1304260" y="615360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EFA927-9FFA-E241-44D9-6DE1B21D873D}"/>
              </a:ext>
            </a:extLst>
          </p:cNvPr>
          <p:cNvCxnSpPr/>
          <p:nvPr/>
        </p:nvCxnSpPr>
        <p:spPr>
          <a:xfrm>
            <a:off x="6512414" y="3926960"/>
            <a:ext cx="0" cy="275295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9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7886D-74E8-E73B-8B3D-E04C1412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" y="1501433"/>
            <a:ext cx="11727713" cy="23708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AE455FA-E866-FB48-E024-ECD79D9448A7}"/>
              </a:ext>
            </a:extLst>
          </p:cNvPr>
          <p:cNvSpPr/>
          <p:nvPr/>
        </p:nvSpPr>
        <p:spPr>
          <a:xfrm>
            <a:off x="11408713" y="2304328"/>
            <a:ext cx="597235" cy="446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52A6CF1B-C373-38F6-FE43-00D1BFFBF65D}"/>
              </a:ext>
            </a:extLst>
          </p:cNvPr>
          <p:cNvSpPr/>
          <p:nvPr/>
        </p:nvSpPr>
        <p:spPr>
          <a:xfrm rot="10800000">
            <a:off x="11862392" y="1783484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CEC19-FEE7-78E8-B610-1D456C94A467}"/>
              </a:ext>
            </a:extLst>
          </p:cNvPr>
          <p:cNvSpPr/>
          <p:nvPr/>
        </p:nvSpPr>
        <p:spPr>
          <a:xfrm>
            <a:off x="7298346" y="3470303"/>
            <a:ext cx="1313147" cy="41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642856" y="178087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172802" y="663349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EEC02F-5365-F3FB-13C7-EED6F27A4D37}"/>
              </a:ext>
            </a:extLst>
          </p:cNvPr>
          <p:cNvSpPr/>
          <p:nvPr/>
        </p:nvSpPr>
        <p:spPr>
          <a:xfrm>
            <a:off x="2213318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35DFA-4FD3-85AC-1069-52ECCE857FE3}"/>
              </a:ext>
            </a:extLst>
          </p:cNvPr>
          <p:cNvSpPr/>
          <p:nvPr/>
        </p:nvSpPr>
        <p:spPr>
          <a:xfrm>
            <a:off x="333129" y="4111696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D42B3B-317F-40BC-FD5B-B1AC294205FA}"/>
              </a:ext>
            </a:extLst>
          </p:cNvPr>
          <p:cNvSpPr/>
          <p:nvPr/>
        </p:nvSpPr>
        <p:spPr>
          <a:xfrm>
            <a:off x="187814" y="4624262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90 (cm)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211B16-9485-7A56-90AD-C78BBBD388EF}"/>
              </a:ext>
            </a:extLst>
          </p:cNvPr>
          <p:cNvSpPr/>
          <p:nvPr/>
        </p:nvSpPr>
        <p:spPr>
          <a:xfrm>
            <a:off x="37186" y="510919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2DA1F9-9490-C33D-25BD-A6A6DF6B9E99}"/>
              </a:ext>
            </a:extLst>
          </p:cNvPr>
          <p:cNvSpPr/>
          <p:nvPr/>
        </p:nvSpPr>
        <p:spPr>
          <a:xfrm>
            <a:off x="836422" y="5633093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(90 + 30) x 2 = 240 (cm)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AD15B-892D-60D2-7F33-1B64C315BD1F}"/>
              </a:ext>
            </a:extLst>
          </p:cNvPr>
          <p:cNvSpPr/>
          <p:nvPr/>
        </p:nvSpPr>
        <p:spPr>
          <a:xfrm>
            <a:off x="1304260" y="615360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EFA927-9FFA-E241-44D9-6DE1B21D873D}"/>
              </a:ext>
            </a:extLst>
          </p:cNvPr>
          <p:cNvCxnSpPr/>
          <p:nvPr/>
        </p:nvCxnSpPr>
        <p:spPr>
          <a:xfrm>
            <a:off x="6512414" y="3926960"/>
            <a:ext cx="0" cy="275295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e 1">
            <a:extLst>
              <a:ext uri="{FF2B5EF4-FFF2-40B4-BE49-F238E27FC236}">
                <a16:creationId xmlns:a16="http://schemas.microsoft.com/office/drawing/2014/main" id="{B1052F89-54F6-4113-FB5C-6BFCEA8EC1D7}"/>
              </a:ext>
            </a:extLst>
          </p:cNvPr>
          <p:cNvSpPr/>
          <p:nvPr/>
        </p:nvSpPr>
        <p:spPr>
          <a:xfrm>
            <a:off x="6964326" y="17969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9C2AE-658B-3BE3-0E29-ADD960DAB196}"/>
              </a:ext>
            </a:extLst>
          </p:cNvPr>
          <p:cNvSpPr/>
          <p:nvPr/>
        </p:nvSpPr>
        <p:spPr>
          <a:xfrm>
            <a:off x="6441534" y="1849060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BF3E810-D617-5B23-A1C2-5DA04FA75BB1}"/>
              </a:ext>
            </a:extLst>
          </p:cNvPr>
          <p:cNvSpPr/>
          <p:nvPr/>
        </p:nvSpPr>
        <p:spPr>
          <a:xfrm rot="16200000">
            <a:off x="7852119" y="26974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9853CC6-E15F-7C46-CF95-92439CF8A3D1}"/>
              </a:ext>
            </a:extLst>
          </p:cNvPr>
          <p:cNvSpPr/>
          <p:nvPr/>
        </p:nvSpPr>
        <p:spPr>
          <a:xfrm rot="16200000">
            <a:off x="9414692" y="26974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A018823-B806-B405-35AC-65240EC3ED24}"/>
              </a:ext>
            </a:extLst>
          </p:cNvPr>
          <p:cNvSpPr/>
          <p:nvPr/>
        </p:nvSpPr>
        <p:spPr>
          <a:xfrm rot="16200000">
            <a:off x="10962143" y="2710064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0BC813D1-ABD0-C5F6-0C34-EDDCFF99DDA1}"/>
              </a:ext>
            </a:extLst>
          </p:cNvPr>
          <p:cNvSpPr/>
          <p:nvPr/>
        </p:nvSpPr>
        <p:spPr>
          <a:xfrm rot="5400000">
            <a:off x="7852119" y="916815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F790CA3D-4C91-141F-C0ED-44F9607A97E4}"/>
              </a:ext>
            </a:extLst>
          </p:cNvPr>
          <p:cNvSpPr/>
          <p:nvPr/>
        </p:nvSpPr>
        <p:spPr>
          <a:xfrm rot="5400000">
            <a:off x="9441686" y="889776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DEFC6DD9-0E58-D006-929B-7206C38918AD}"/>
              </a:ext>
            </a:extLst>
          </p:cNvPr>
          <p:cNvSpPr/>
          <p:nvPr/>
        </p:nvSpPr>
        <p:spPr>
          <a:xfrm rot="5400000">
            <a:off x="10986806" y="883263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B4A2D-5C1C-261E-15F1-9CF5703E3731}"/>
              </a:ext>
            </a:extLst>
          </p:cNvPr>
          <p:cNvSpPr/>
          <p:nvPr/>
        </p:nvSpPr>
        <p:spPr>
          <a:xfrm>
            <a:off x="7602253" y="1137069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5605E1-5474-8689-8ABB-DC85396E486D}"/>
              </a:ext>
            </a:extLst>
          </p:cNvPr>
          <p:cNvSpPr/>
          <p:nvPr/>
        </p:nvSpPr>
        <p:spPr>
          <a:xfrm>
            <a:off x="9193519" y="1086847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479AE8-3BA7-1D96-B72E-4411B87B7C4E}"/>
              </a:ext>
            </a:extLst>
          </p:cNvPr>
          <p:cNvSpPr/>
          <p:nvPr/>
        </p:nvSpPr>
        <p:spPr>
          <a:xfrm>
            <a:off x="10722921" y="1088214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2452B5-3547-EE4C-C97E-A71078726192}"/>
              </a:ext>
            </a:extLst>
          </p:cNvPr>
          <p:cNvSpPr/>
          <p:nvPr/>
        </p:nvSpPr>
        <p:spPr>
          <a:xfrm>
            <a:off x="9550660" y="3374869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D0C469-2285-282F-E07C-EB9CB4D88D7B}"/>
              </a:ext>
            </a:extLst>
          </p:cNvPr>
          <p:cNvSpPr/>
          <p:nvPr/>
        </p:nvSpPr>
        <p:spPr>
          <a:xfrm>
            <a:off x="10675067" y="3483507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14208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11" grpId="0" animBg="1"/>
      <p:bldP spid="2" grpId="0" animBg="1"/>
      <p:bldP spid="8" grpId="0"/>
      <p:bldP spid="9" grpId="0" animBg="1"/>
      <p:bldP spid="12" grpId="0" animBg="1"/>
      <p:bldP spid="14" grpId="0" animBg="1"/>
      <p:bldP spid="17" grpId="0" animBg="1"/>
      <p:bldP spid="20" grpId="0" animBg="1"/>
      <p:bldP spid="21" grpId="0" animBg="1"/>
      <p:bldP spid="29" grpId="0"/>
      <p:bldP spid="36" grpId="0"/>
      <p:bldP spid="37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7886D-74E8-E73B-8B3D-E04C1412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" y="1501433"/>
            <a:ext cx="11727713" cy="23708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AE455FA-E866-FB48-E024-ECD79D9448A7}"/>
              </a:ext>
            </a:extLst>
          </p:cNvPr>
          <p:cNvSpPr/>
          <p:nvPr/>
        </p:nvSpPr>
        <p:spPr>
          <a:xfrm>
            <a:off x="11408713" y="2304328"/>
            <a:ext cx="597235" cy="446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52A6CF1B-C373-38F6-FE43-00D1BFFBF65D}"/>
              </a:ext>
            </a:extLst>
          </p:cNvPr>
          <p:cNvSpPr/>
          <p:nvPr/>
        </p:nvSpPr>
        <p:spPr>
          <a:xfrm rot="10800000">
            <a:off x="11862392" y="1783484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CEC19-FEE7-78E8-B610-1D456C94A467}"/>
              </a:ext>
            </a:extLst>
          </p:cNvPr>
          <p:cNvSpPr/>
          <p:nvPr/>
        </p:nvSpPr>
        <p:spPr>
          <a:xfrm>
            <a:off x="7298346" y="3470303"/>
            <a:ext cx="1313147" cy="41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642856" y="178087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172802" y="663349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EEC02F-5365-F3FB-13C7-EED6F27A4D37}"/>
              </a:ext>
            </a:extLst>
          </p:cNvPr>
          <p:cNvSpPr/>
          <p:nvPr/>
        </p:nvSpPr>
        <p:spPr>
          <a:xfrm>
            <a:off x="2213318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35DFA-4FD3-85AC-1069-52ECCE857FE3}"/>
              </a:ext>
            </a:extLst>
          </p:cNvPr>
          <p:cNvSpPr/>
          <p:nvPr/>
        </p:nvSpPr>
        <p:spPr>
          <a:xfrm>
            <a:off x="333129" y="4111696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D42B3B-317F-40BC-FD5B-B1AC294205FA}"/>
              </a:ext>
            </a:extLst>
          </p:cNvPr>
          <p:cNvSpPr/>
          <p:nvPr/>
        </p:nvSpPr>
        <p:spPr>
          <a:xfrm>
            <a:off x="187814" y="4624262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90 (cm)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211B16-9485-7A56-90AD-C78BBBD388EF}"/>
              </a:ext>
            </a:extLst>
          </p:cNvPr>
          <p:cNvSpPr/>
          <p:nvPr/>
        </p:nvSpPr>
        <p:spPr>
          <a:xfrm>
            <a:off x="37186" y="510919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2DA1F9-9490-C33D-25BD-A6A6DF6B9E99}"/>
              </a:ext>
            </a:extLst>
          </p:cNvPr>
          <p:cNvSpPr/>
          <p:nvPr/>
        </p:nvSpPr>
        <p:spPr>
          <a:xfrm>
            <a:off x="836422" y="5633093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(90 + 30) x 2 = 240 (cm)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AD15B-892D-60D2-7F33-1B64C315BD1F}"/>
              </a:ext>
            </a:extLst>
          </p:cNvPr>
          <p:cNvSpPr/>
          <p:nvPr/>
        </p:nvSpPr>
        <p:spPr>
          <a:xfrm>
            <a:off x="1304260" y="615360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EFA927-9FFA-E241-44D9-6DE1B21D873D}"/>
              </a:ext>
            </a:extLst>
          </p:cNvPr>
          <p:cNvCxnSpPr/>
          <p:nvPr/>
        </p:nvCxnSpPr>
        <p:spPr>
          <a:xfrm>
            <a:off x="6512414" y="3926960"/>
            <a:ext cx="0" cy="275295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39A5571-8A2C-25D8-0FEA-68654747DB4C}"/>
              </a:ext>
            </a:extLst>
          </p:cNvPr>
          <p:cNvSpPr/>
          <p:nvPr/>
        </p:nvSpPr>
        <p:spPr>
          <a:xfrm>
            <a:off x="7814904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DEB798-2463-CE7F-9612-0EC642A8D5D5}"/>
              </a:ext>
            </a:extLst>
          </p:cNvPr>
          <p:cNvSpPr/>
          <p:nvPr/>
        </p:nvSpPr>
        <p:spPr>
          <a:xfrm>
            <a:off x="6741041" y="4071315"/>
            <a:ext cx="5220666" cy="1106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5F50E2-F118-48BB-1DD1-1DF306BCC5B8}"/>
              </a:ext>
            </a:extLst>
          </p:cNvPr>
          <p:cNvSpPr/>
          <p:nvPr/>
        </p:nvSpPr>
        <p:spPr>
          <a:xfrm>
            <a:off x="6033974" y="5123675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CB453A-87D8-C92A-C4EF-E0B15FD45A36}"/>
              </a:ext>
            </a:extLst>
          </p:cNvPr>
          <p:cNvSpPr/>
          <p:nvPr/>
        </p:nvSpPr>
        <p:spPr>
          <a:xfrm>
            <a:off x="6076506" y="5654188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8 = 240 (cm)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6400A7-ADF1-FAB9-C314-BC83DD87302A}"/>
              </a:ext>
            </a:extLst>
          </p:cNvPr>
          <p:cNvSpPr/>
          <p:nvPr/>
        </p:nvSpPr>
        <p:spPr>
          <a:xfrm>
            <a:off x="8619893" y="6186102"/>
            <a:ext cx="347918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1052F89-54F6-4113-FB5C-6BFCEA8EC1D7}"/>
              </a:ext>
            </a:extLst>
          </p:cNvPr>
          <p:cNvSpPr/>
          <p:nvPr/>
        </p:nvSpPr>
        <p:spPr>
          <a:xfrm>
            <a:off x="6964326" y="17969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9C2AE-658B-3BE3-0E29-ADD960DAB196}"/>
              </a:ext>
            </a:extLst>
          </p:cNvPr>
          <p:cNvSpPr/>
          <p:nvPr/>
        </p:nvSpPr>
        <p:spPr>
          <a:xfrm>
            <a:off x="6441534" y="1849060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BF3E810-D617-5B23-A1C2-5DA04FA75BB1}"/>
              </a:ext>
            </a:extLst>
          </p:cNvPr>
          <p:cNvSpPr/>
          <p:nvPr/>
        </p:nvSpPr>
        <p:spPr>
          <a:xfrm rot="16200000">
            <a:off x="7852119" y="26974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9853CC6-E15F-7C46-CF95-92439CF8A3D1}"/>
              </a:ext>
            </a:extLst>
          </p:cNvPr>
          <p:cNvSpPr/>
          <p:nvPr/>
        </p:nvSpPr>
        <p:spPr>
          <a:xfrm rot="16200000">
            <a:off x="9414692" y="26974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A018823-B806-B405-35AC-65240EC3ED24}"/>
              </a:ext>
            </a:extLst>
          </p:cNvPr>
          <p:cNvSpPr/>
          <p:nvPr/>
        </p:nvSpPr>
        <p:spPr>
          <a:xfrm rot="16200000">
            <a:off x="10962143" y="2710064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0BC813D1-ABD0-C5F6-0C34-EDDCFF99DDA1}"/>
              </a:ext>
            </a:extLst>
          </p:cNvPr>
          <p:cNvSpPr/>
          <p:nvPr/>
        </p:nvSpPr>
        <p:spPr>
          <a:xfrm rot="5400000">
            <a:off x="7852119" y="916815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F790CA3D-4C91-141F-C0ED-44F9607A97E4}"/>
              </a:ext>
            </a:extLst>
          </p:cNvPr>
          <p:cNvSpPr/>
          <p:nvPr/>
        </p:nvSpPr>
        <p:spPr>
          <a:xfrm rot="5400000">
            <a:off x="9441686" y="889776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DEFC6DD9-0E58-D006-929B-7206C38918AD}"/>
              </a:ext>
            </a:extLst>
          </p:cNvPr>
          <p:cNvSpPr/>
          <p:nvPr/>
        </p:nvSpPr>
        <p:spPr>
          <a:xfrm rot="5400000">
            <a:off x="10986806" y="883263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B4A2D-5C1C-261E-15F1-9CF5703E3731}"/>
              </a:ext>
            </a:extLst>
          </p:cNvPr>
          <p:cNvSpPr/>
          <p:nvPr/>
        </p:nvSpPr>
        <p:spPr>
          <a:xfrm>
            <a:off x="7602253" y="1137069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5605E1-5474-8689-8ABB-DC85396E486D}"/>
              </a:ext>
            </a:extLst>
          </p:cNvPr>
          <p:cNvSpPr/>
          <p:nvPr/>
        </p:nvSpPr>
        <p:spPr>
          <a:xfrm>
            <a:off x="9193519" y="1086847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479AE8-3BA7-1D96-B72E-4411B87B7C4E}"/>
              </a:ext>
            </a:extLst>
          </p:cNvPr>
          <p:cNvSpPr/>
          <p:nvPr/>
        </p:nvSpPr>
        <p:spPr>
          <a:xfrm>
            <a:off x="10722921" y="1088214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2452B5-3547-EE4C-C97E-A71078726192}"/>
              </a:ext>
            </a:extLst>
          </p:cNvPr>
          <p:cNvSpPr/>
          <p:nvPr/>
        </p:nvSpPr>
        <p:spPr>
          <a:xfrm>
            <a:off x="9550660" y="3374869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D0C469-2285-282F-E07C-EB9CB4D88D7B}"/>
              </a:ext>
            </a:extLst>
          </p:cNvPr>
          <p:cNvSpPr/>
          <p:nvPr/>
        </p:nvSpPr>
        <p:spPr>
          <a:xfrm>
            <a:off x="10675067" y="3483507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80199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7886D-74E8-E73B-8B3D-E04C1412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" y="1501433"/>
            <a:ext cx="11727713" cy="2370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4A3177-5AA2-89DD-BBB9-0F870FD50076}"/>
              </a:ext>
            </a:extLst>
          </p:cNvPr>
          <p:cNvSpPr/>
          <p:nvPr/>
        </p:nvSpPr>
        <p:spPr>
          <a:xfrm>
            <a:off x="4642856" y="178087"/>
            <a:ext cx="2020186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7C6C-CFFF-4343-2A60-DD063A731785}"/>
              </a:ext>
            </a:extLst>
          </p:cNvPr>
          <p:cNvSpPr/>
          <p:nvPr/>
        </p:nvSpPr>
        <p:spPr>
          <a:xfrm>
            <a:off x="3172802" y="663349"/>
            <a:ext cx="5124892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EEC02F-5365-F3FB-13C7-EED6F27A4D37}"/>
              </a:ext>
            </a:extLst>
          </p:cNvPr>
          <p:cNvSpPr/>
          <p:nvPr/>
        </p:nvSpPr>
        <p:spPr>
          <a:xfrm>
            <a:off x="2213318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35DFA-4FD3-85AC-1069-52ECCE857FE3}"/>
              </a:ext>
            </a:extLst>
          </p:cNvPr>
          <p:cNvSpPr/>
          <p:nvPr/>
        </p:nvSpPr>
        <p:spPr>
          <a:xfrm>
            <a:off x="333129" y="4111696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D42B3B-317F-40BC-FD5B-B1AC294205FA}"/>
              </a:ext>
            </a:extLst>
          </p:cNvPr>
          <p:cNvSpPr/>
          <p:nvPr/>
        </p:nvSpPr>
        <p:spPr>
          <a:xfrm>
            <a:off x="187814" y="4624262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90 (cm)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211B16-9485-7A56-90AD-C78BBBD388EF}"/>
              </a:ext>
            </a:extLst>
          </p:cNvPr>
          <p:cNvSpPr/>
          <p:nvPr/>
        </p:nvSpPr>
        <p:spPr>
          <a:xfrm>
            <a:off x="37186" y="510919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2DA1F9-9490-C33D-25BD-A6A6DF6B9E99}"/>
              </a:ext>
            </a:extLst>
          </p:cNvPr>
          <p:cNvSpPr/>
          <p:nvPr/>
        </p:nvSpPr>
        <p:spPr>
          <a:xfrm>
            <a:off x="836422" y="5633093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(90 + 30) x 2 = 240 (cm)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AD15B-892D-60D2-7F33-1B64C315BD1F}"/>
              </a:ext>
            </a:extLst>
          </p:cNvPr>
          <p:cNvSpPr/>
          <p:nvPr/>
        </p:nvSpPr>
        <p:spPr>
          <a:xfrm>
            <a:off x="1304260" y="615360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EFA927-9FFA-E241-44D9-6DE1B21D873D}"/>
              </a:ext>
            </a:extLst>
          </p:cNvPr>
          <p:cNvCxnSpPr/>
          <p:nvPr/>
        </p:nvCxnSpPr>
        <p:spPr>
          <a:xfrm>
            <a:off x="6512414" y="3926960"/>
            <a:ext cx="0" cy="275295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39A5571-8A2C-25D8-0FEA-68654747DB4C}"/>
              </a:ext>
            </a:extLst>
          </p:cNvPr>
          <p:cNvSpPr/>
          <p:nvPr/>
        </p:nvSpPr>
        <p:spPr>
          <a:xfrm>
            <a:off x="7814904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DEB798-2463-CE7F-9612-0EC642A8D5D5}"/>
              </a:ext>
            </a:extLst>
          </p:cNvPr>
          <p:cNvSpPr/>
          <p:nvPr/>
        </p:nvSpPr>
        <p:spPr>
          <a:xfrm>
            <a:off x="6741041" y="4071315"/>
            <a:ext cx="5220666" cy="1106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5F50E2-F118-48BB-1DD1-1DF306BCC5B8}"/>
              </a:ext>
            </a:extLst>
          </p:cNvPr>
          <p:cNvSpPr/>
          <p:nvPr/>
        </p:nvSpPr>
        <p:spPr>
          <a:xfrm>
            <a:off x="6033974" y="5123675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CB453A-87D8-C92A-C4EF-E0B15FD45A36}"/>
              </a:ext>
            </a:extLst>
          </p:cNvPr>
          <p:cNvSpPr/>
          <p:nvPr/>
        </p:nvSpPr>
        <p:spPr>
          <a:xfrm>
            <a:off x="6076506" y="5654188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8 = 240 (cm)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6400A7-ADF1-FAB9-C314-BC83DD87302A}"/>
              </a:ext>
            </a:extLst>
          </p:cNvPr>
          <p:cNvSpPr/>
          <p:nvPr/>
        </p:nvSpPr>
        <p:spPr>
          <a:xfrm>
            <a:off x="8619893" y="6186102"/>
            <a:ext cx="347918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</p:spTree>
    <p:extLst>
      <p:ext uri="{BB962C8B-B14F-4D97-AF65-F5344CB8AC3E}">
        <p14:creationId xmlns:p14="http://schemas.microsoft.com/office/powerpoint/2010/main" val="40183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671</Words>
  <Application>Microsoft Office PowerPoint</Application>
  <PresentationFormat>Widescreen</PresentationFormat>
  <Paragraphs>113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Impact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thuylinh23310596@gmail.com</dc:creator>
  <cp:lastModifiedBy>AA</cp:lastModifiedBy>
  <cp:revision>68</cp:revision>
  <dcterms:created xsi:type="dcterms:W3CDTF">2023-02-23T12:30:09Z</dcterms:created>
  <dcterms:modified xsi:type="dcterms:W3CDTF">2024-06-08T02:58:54Z</dcterms:modified>
</cp:coreProperties>
</file>