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5" r:id="rId2"/>
    <p:sldId id="263" r:id="rId3"/>
    <p:sldId id="25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70" r:id="rId18"/>
  </p:sldIdLst>
  <p:sldSz cx="18288000" cy="10287000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1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2FE70E-D08F-4D16-9FB3-826C42F84EC7}">
          <p14:sldIdLst>
            <p14:sldId id="285"/>
            <p14:sldId id="263"/>
            <p14:sldId id="256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-696" y="-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700" b="1"/>
            </a:lvl4pPr>
            <a:lvl5pPr marL="1828617" indent="0">
              <a:buNone/>
              <a:defRPr sz="1700" b="1"/>
            </a:lvl5pPr>
            <a:lvl6pPr marL="2285772" indent="0">
              <a:buNone/>
              <a:defRPr sz="1700" b="1"/>
            </a:lvl6pPr>
            <a:lvl7pPr marL="2742926" indent="0">
              <a:buNone/>
              <a:defRPr sz="1700" b="1"/>
            </a:lvl7pPr>
            <a:lvl8pPr marL="3200081" indent="0">
              <a:buNone/>
              <a:defRPr sz="1700" b="1"/>
            </a:lvl8pPr>
            <a:lvl9pPr marL="365723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700" b="1"/>
            </a:lvl4pPr>
            <a:lvl5pPr marL="1828617" indent="0">
              <a:buNone/>
              <a:defRPr sz="1700" b="1"/>
            </a:lvl5pPr>
            <a:lvl6pPr marL="2285772" indent="0">
              <a:buNone/>
              <a:defRPr sz="1700" b="1"/>
            </a:lvl6pPr>
            <a:lvl7pPr marL="2742926" indent="0">
              <a:buNone/>
              <a:defRPr sz="1700" b="1"/>
            </a:lvl7pPr>
            <a:lvl8pPr marL="3200081" indent="0">
              <a:buNone/>
              <a:defRPr sz="1700" b="1"/>
            </a:lvl8pPr>
            <a:lvl9pPr marL="365723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7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1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9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7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1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7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1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5" indent="-285722" algn="l" defTabSz="914309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12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7.png"/><Relationship Id="rId5" Type="http://schemas.openxmlformats.org/officeDocument/2006/relationships/image" Target="../media/image12.svg"/><Relationship Id="rId10" Type="http://schemas.openxmlformats.org/officeDocument/2006/relationships/image" Target="../media/image36.png"/><Relationship Id="rId4" Type="http://schemas.openxmlformats.org/officeDocument/2006/relationships/image" Target="../media/image7.png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1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12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0.svg"/><Relationship Id="rId5" Type="http://schemas.openxmlformats.org/officeDocument/2006/relationships/image" Target="../media/image12.svg"/><Relationship Id="rId10" Type="http://schemas.openxmlformats.org/officeDocument/2006/relationships/image" Target="../media/image39.png"/><Relationship Id="rId4" Type="http://schemas.openxmlformats.org/officeDocument/2006/relationships/image" Target="../media/image7.png"/><Relationship Id="rId9" Type="http://schemas.openxmlformats.org/officeDocument/2006/relationships/image" Target="../media/image22.svg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4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12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4.png"/><Relationship Id="rId5" Type="http://schemas.openxmlformats.org/officeDocument/2006/relationships/image" Target="../media/image12.svg"/><Relationship Id="rId10" Type="http://schemas.openxmlformats.org/officeDocument/2006/relationships/image" Target="../media/image43.png"/><Relationship Id="rId4" Type="http://schemas.openxmlformats.org/officeDocument/2006/relationships/image" Target="../media/image7.png"/><Relationship Id="rId9" Type="http://schemas.openxmlformats.org/officeDocument/2006/relationships/image" Target="../media/image22.svg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50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12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8.png"/><Relationship Id="rId5" Type="http://schemas.openxmlformats.org/officeDocument/2006/relationships/image" Target="../media/image12.svg"/><Relationship Id="rId10" Type="http://schemas.openxmlformats.org/officeDocument/2006/relationships/image" Target="../media/image47.png"/><Relationship Id="rId4" Type="http://schemas.openxmlformats.org/officeDocument/2006/relationships/image" Target="../media/image7.png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52.png"/><Relationship Id="rId5" Type="http://schemas.openxmlformats.org/officeDocument/2006/relationships/image" Target="../media/image12.svg"/><Relationship Id="rId10" Type="http://schemas.openxmlformats.org/officeDocument/2006/relationships/image" Target="../media/image51.png"/><Relationship Id="rId4" Type="http://schemas.openxmlformats.org/officeDocument/2006/relationships/image" Target="../media/image7.png"/><Relationship Id="rId9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54.png"/><Relationship Id="rId5" Type="http://schemas.openxmlformats.org/officeDocument/2006/relationships/image" Target="../media/image12.svg"/><Relationship Id="rId10" Type="http://schemas.openxmlformats.org/officeDocument/2006/relationships/image" Target="../media/image53.png"/><Relationship Id="rId4" Type="http://schemas.openxmlformats.org/officeDocument/2006/relationships/image" Target="../media/image7.png"/><Relationship Id="rId9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58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12" Type="http://schemas.openxmlformats.org/officeDocument/2006/relationships/image" Target="../media/image5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56.png"/><Relationship Id="rId5" Type="http://schemas.openxmlformats.org/officeDocument/2006/relationships/image" Target="../media/image12.svg"/><Relationship Id="rId15" Type="http://schemas.openxmlformats.org/officeDocument/2006/relationships/image" Target="../media/image66.svg"/><Relationship Id="rId10" Type="http://schemas.openxmlformats.org/officeDocument/2006/relationships/image" Target="../media/image55.png"/><Relationship Id="rId4" Type="http://schemas.openxmlformats.org/officeDocument/2006/relationships/image" Target="../media/image7.png"/><Relationship Id="rId9" Type="http://schemas.openxmlformats.org/officeDocument/2006/relationships/image" Target="../media/image22.svg"/><Relationship Id="rId1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8.svg"/><Relationship Id="rId18" Type="http://schemas.openxmlformats.org/officeDocument/2006/relationships/image" Target="../media/image12.svg"/><Relationship Id="rId3" Type="http://schemas.openxmlformats.org/officeDocument/2006/relationships/image" Target="../media/image68.svg"/><Relationship Id="rId21" Type="http://schemas.openxmlformats.org/officeDocument/2006/relationships/image" Target="../media/image15.png"/><Relationship Id="rId7" Type="http://schemas.openxmlformats.org/officeDocument/2006/relationships/image" Target="../media/image72.svg"/><Relationship Id="rId12" Type="http://schemas.openxmlformats.org/officeDocument/2006/relationships/image" Target="../media/image5.png"/><Relationship Id="rId17" Type="http://schemas.openxmlformats.org/officeDocument/2006/relationships/image" Target="../media/image7.png"/><Relationship Id="rId2" Type="http://schemas.openxmlformats.org/officeDocument/2006/relationships/image" Target="../media/image60.png"/><Relationship Id="rId16" Type="http://schemas.openxmlformats.org/officeDocument/2006/relationships/image" Target="../media/image66.png"/><Relationship Id="rId20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.svg"/><Relationship Id="rId5" Type="http://schemas.openxmlformats.org/officeDocument/2006/relationships/image" Target="../media/image70.svg"/><Relationship Id="rId15" Type="http://schemas.openxmlformats.org/officeDocument/2006/relationships/image" Target="../media/image65.png"/><Relationship Id="rId10" Type="http://schemas.openxmlformats.org/officeDocument/2006/relationships/image" Target="../media/image4.png"/><Relationship Id="rId19" Type="http://schemas.openxmlformats.org/officeDocument/2006/relationships/image" Target="../media/image6.png"/><Relationship Id="rId4" Type="http://schemas.openxmlformats.org/officeDocument/2006/relationships/image" Target="../media/image61.png"/><Relationship Id="rId9" Type="http://schemas.openxmlformats.org/officeDocument/2006/relationships/image" Target="../media/image74.svg"/><Relationship Id="rId14" Type="http://schemas.openxmlformats.org/officeDocument/2006/relationships/image" Target="../media/image64.png"/><Relationship Id="rId22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18" Type="http://schemas.openxmlformats.org/officeDocument/2006/relationships/image" Target="../media/image12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12.png"/><Relationship Id="rId17" Type="http://schemas.openxmlformats.org/officeDocument/2006/relationships/image" Target="../media/image7.png"/><Relationship Id="rId2" Type="http://schemas.openxmlformats.org/officeDocument/2006/relationships/image" Target="../media/image8.png"/><Relationship Id="rId16" Type="http://schemas.openxmlformats.org/officeDocument/2006/relationships/image" Target="../media/image6.svg"/><Relationship Id="rId20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8.svg"/><Relationship Id="rId5" Type="http://schemas.openxmlformats.org/officeDocument/2006/relationships/image" Target="../media/image16.svg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19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20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12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12.sv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22.sv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4.png"/><Relationship Id="rId5" Type="http://schemas.openxmlformats.org/officeDocument/2006/relationships/image" Target="../media/image12.sv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8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12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6.png"/><Relationship Id="rId5" Type="http://schemas.openxmlformats.org/officeDocument/2006/relationships/image" Target="../media/image12.svg"/><Relationship Id="rId10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22.sv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3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12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1.png"/><Relationship Id="rId5" Type="http://schemas.openxmlformats.org/officeDocument/2006/relationships/image" Target="../media/image12.svg"/><Relationship Id="rId10" Type="http://schemas.openxmlformats.org/officeDocument/2006/relationships/image" Target="../media/image30.png"/><Relationship Id="rId4" Type="http://schemas.openxmlformats.org/officeDocument/2006/relationships/image" Target="../media/image7.png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5.png"/><Relationship Id="rId5" Type="http://schemas.openxmlformats.org/officeDocument/2006/relationships/image" Target="../media/image12.svg"/><Relationship Id="rId10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8888" r="3333" b="8888"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 descr="èe2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13040"/>
            <a:ext cx="17454737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2250281" y="2"/>
            <a:ext cx="14595287" cy="3071612"/>
          </a:xfrm>
          <a:prstGeom prst="rect">
            <a:avLst/>
          </a:prstGeom>
        </p:spPr>
        <p:txBody>
          <a:bodyPr wrap="none" lIns="137160" tIns="68580" rIns="137160" bIns="68580" fromWordArt="1">
            <a:prstTxWarp prst="textDeflate">
              <a:avLst>
                <a:gd name="adj" fmla="val 12542"/>
              </a:avLst>
            </a:prstTxWarp>
          </a:bodyPr>
          <a:lstStyle/>
          <a:p>
            <a:pPr algn="ctr"/>
            <a:r>
              <a:rPr lang="en-US" sz="10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0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0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0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0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0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0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10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6124441" y="3093962"/>
            <a:ext cx="6386513" cy="2142410"/>
          </a:xfrm>
          <a:prstGeom prst="rect">
            <a:avLst/>
          </a:prstGeom>
        </p:spPr>
        <p:txBody>
          <a:bodyPr wrap="none" lIns="137160" tIns="68580" rIns="137160" bIns="6858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54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2133600" y="7772401"/>
            <a:ext cx="13106400" cy="1943102"/>
          </a:xfrm>
          <a:prstGeom prst="rect">
            <a:avLst/>
          </a:prstGeom>
        </p:spPr>
        <p:txBody>
          <a:bodyPr wrap="none" lIns="137160" tIns="68580" rIns="137160" bIns="6858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372605" y="5036142"/>
            <a:ext cx="537536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37160" tIns="68580" rIns="137160" bIns="6858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1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81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10866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955474" y="519165"/>
            <a:ext cx="992546" cy="9275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9747" y="2123744"/>
            <a:ext cx="354974" cy="3285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33170" y="9051230"/>
            <a:ext cx="354974" cy="32851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99032" y="1107701"/>
            <a:ext cx="354974" cy="32851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60529" y="-28132"/>
            <a:ext cx="992546" cy="92757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0961" y="7205855"/>
            <a:ext cx="992546" cy="927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DB7F48-E31D-FC28-9182-D9C3405C5E59}"/>
              </a:ext>
            </a:extLst>
          </p:cNvPr>
          <p:cNvSpPr txBox="1"/>
          <p:nvPr/>
        </p:nvSpPr>
        <p:spPr>
          <a:xfrm>
            <a:off x="4648200" y="1107701"/>
            <a:ext cx="9525000" cy="78483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2CC8A42-BACE-A0B0-3047-2E915E55C0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4837" y="3452957"/>
            <a:ext cx="7543800" cy="5448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0DEA889-1DF6-B0CD-20F0-AEDC886550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26652" y="2781302"/>
            <a:ext cx="5605779" cy="6791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3267D64-A6F9-4973-9166-1A5A6B73CA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59504" y="1500116"/>
            <a:ext cx="4907705" cy="28044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4E9A202-B56D-5DDA-A993-2972E6D86C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4445639" y="2096531"/>
            <a:ext cx="3842361" cy="159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3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955474" y="519165"/>
            <a:ext cx="992546" cy="9275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9747" y="2123744"/>
            <a:ext cx="354974" cy="3285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33170" y="9051230"/>
            <a:ext cx="354974" cy="32851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99032" y="1107701"/>
            <a:ext cx="354974" cy="32851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60529" y="-28132"/>
            <a:ext cx="992546" cy="92757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0961" y="7205855"/>
            <a:ext cx="992546" cy="927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DB7F48-E31D-FC28-9182-D9C3405C5E59}"/>
              </a:ext>
            </a:extLst>
          </p:cNvPr>
          <p:cNvSpPr txBox="1"/>
          <p:nvPr/>
        </p:nvSpPr>
        <p:spPr>
          <a:xfrm>
            <a:off x="4191633" y="2695841"/>
            <a:ext cx="10866576" cy="30841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317500"/>
          </a:effectLst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môt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4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3E0581A-B241-1943-9FE2-2DDF0065C5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0934342">
            <a:off x="10335488" y="7289094"/>
            <a:ext cx="2600591" cy="23405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B07379-C4BC-F3CC-8067-11863705ED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349583">
            <a:off x="1376702" y="487494"/>
            <a:ext cx="2232954" cy="3682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EE96B3-DFD5-D22F-A5B1-4B98D6F1DC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250097">
            <a:off x="2074031" y="6851345"/>
            <a:ext cx="2670761" cy="31435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4599BC-3C17-D5CF-580D-019BE37CFC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00" y="4491330"/>
            <a:ext cx="5795670" cy="57956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8EA206-7AE4-1EBA-873A-D88B4E4616E1}"/>
              </a:ext>
            </a:extLst>
          </p:cNvPr>
          <p:cNvSpPr txBox="1"/>
          <p:nvPr/>
        </p:nvSpPr>
        <p:spPr>
          <a:xfrm>
            <a:off x="8145324" y="1290088"/>
            <a:ext cx="2743200" cy="10555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317500"/>
          </a:effectLst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ĐỀ BÀI </a:t>
            </a:r>
          </a:p>
        </p:txBody>
      </p:sp>
    </p:spTree>
    <p:extLst>
      <p:ext uri="{BB962C8B-B14F-4D97-AF65-F5344CB8AC3E}">
        <p14:creationId xmlns:p14="http://schemas.microsoft.com/office/powerpoint/2010/main" val="78820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955474" y="519165"/>
            <a:ext cx="992546" cy="9275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9747" y="2123744"/>
            <a:ext cx="354974" cy="3285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33170" y="9051230"/>
            <a:ext cx="354974" cy="32851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99032" y="1107701"/>
            <a:ext cx="354974" cy="32851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60529" y="-28132"/>
            <a:ext cx="992546" cy="92757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0961" y="7205855"/>
            <a:ext cx="992546" cy="9275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BA922B6-C806-3F83-02C9-77E24B2C84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06" y="585994"/>
            <a:ext cx="1464705" cy="15949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3277CE3-9E82-8E0D-F25B-B918CBD24D2B}"/>
              </a:ext>
            </a:extLst>
          </p:cNvPr>
          <p:cNvSpPr txBox="1"/>
          <p:nvPr/>
        </p:nvSpPr>
        <p:spPr>
          <a:xfrm>
            <a:off x="2506598" y="841070"/>
            <a:ext cx="7792656" cy="86177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4827026-93A3-B4E3-E5F8-D5A484742982}"/>
              </a:ext>
            </a:extLst>
          </p:cNvPr>
          <p:cNvSpPr txBox="1"/>
          <p:nvPr/>
        </p:nvSpPr>
        <p:spPr>
          <a:xfrm>
            <a:off x="1473857" y="2861047"/>
            <a:ext cx="9194144" cy="53376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100" b="1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443" indent="-57144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443" indent="-57144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ý.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1E72F2C-C481-6BE5-05A3-BB6445A5E4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59642" y="2123743"/>
            <a:ext cx="1219200" cy="1219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9E8BB86-1EE5-6A33-5CBB-A602F8543D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998" y="2005596"/>
            <a:ext cx="1219200" cy="1219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F62FA46-C9D3-AF75-78A4-E46893ED54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254" y="3619501"/>
            <a:ext cx="7388672" cy="5143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91E538A-CE0B-3F81-A521-8D4A712C19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0" y="5610818"/>
            <a:ext cx="4743450" cy="47720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1F6E3C4-430A-FD84-93EB-CCB3C0EFECF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3047">
            <a:off x="1795844" y="7061042"/>
            <a:ext cx="3404318" cy="34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1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955474" y="519165"/>
            <a:ext cx="992546" cy="9275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9747" y="2123744"/>
            <a:ext cx="354974" cy="3285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33170" y="9051230"/>
            <a:ext cx="354974" cy="32851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99032" y="1107701"/>
            <a:ext cx="354974" cy="32851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60529" y="-28132"/>
            <a:ext cx="992546" cy="92757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0961" y="7205855"/>
            <a:ext cx="992546" cy="9275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EEC632-4176-741A-F75D-782313CD9DD2}"/>
              </a:ext>
            </a:extLst>
          </p:cNvPr>
          <p:cNvSpPr txBox="1"/>
          <p:nvPr/>
        </p:nvSpPr>
        <p:spPr>
          <a:xfrm>
            <a:off x="6629400" y="1261970"/>
            <a:ext cx="4419600" cy="86177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6DEC21-51B1-8994-4B84-4D8557077A68}"/>
              </a:ext>
            </a:extLst>
          </p:cNvPr>
          <p:cNvSpPr txBox="1"/>
          <p:nvPr/>
        </p:nvSpPr>
        <p:spPr>
          <a:xfrm>
            <a:off x="2693399" y="2857500"/>
            <a:ext cx="12901205" cy="58569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317500"/>
          </a:effectLst>
        </p:spPr>
        <p:txBody>
          <a:bodyPr wrap="square" lIns="91431" tIns="45716" rIns="91431" bIns="45716" rtlCol="0">
            <a:spAutoFit/>
          </a:bodyPr>
          <a:lstStyle/>
          <a:p>
            <a:pPr marL="571443" indent="-571443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Nêu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cảm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nhận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mình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về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sản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phẩm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mình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chia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sẻ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cảm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xúc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khi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thực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hiện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sản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phẩm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đó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endParaRPr lang="en-US" sz="41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571443" indent="-571443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sản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phẩm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này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sẽ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xử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dụng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để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làm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gì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</a:t>
            </a:r>
            <a:endParaRPr lang="en-US" sz="41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571443" indent="-571443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Em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sẽ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làm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gì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để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giữ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gìn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những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kỉ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niệm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mình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</a:t>
            </a:r>
            <a:endParaRPr lang="en-US" sz="41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F1F95D-656E-32D1-9F47-81A8E31B4D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319657">
            <a:off x="15708062" y="7060043"/>
            <a:ext cx="1219200" cy="121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2CFAE9-53DA-BA68-EE26-885C7D8F30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559038">
            <a:off x="1267553" y="2716406"/>
            <a:ext cx="1219200" cy="121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BD78F65-2E15-D584-FC95-FA0EF408F6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076586">
            <a:off x="14074328" y="8491038"/>
            <a:ext cx="1219200" cy="1219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D998838-24DF-1699-5489-B87D3A6EA5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852908">
            <a:off x="2031200" y="8605886"/>
            <a:ext cx="1219200" cy="121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588D3D-C230-D6D5-6F79-5B691AD9C2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805719" y="1332446"/>
            <a:ext cx="1719221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955474" y="519165"/>
            <a:ext cx="992546" cy="9275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9747" y="2123744"/>
            <a:ext cx="354974" cy="3285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33170" y="9051230"/>
            <a:ext cx="354974" cy="32851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99032" y="1107701"/>
            <a:ext cx="354974" cy="32851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60529" y="-28132"/>
            <a:ext cx="992546" cy="92757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0961" y="7205855"/>
            <a:ext cx="992546" cy="9275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9A1D5C3-55FE-8747-21BC-5001AA24A737}"/>
              </a:ext>
            </a:extLst>
          </p:cNvPr>
          <p:cNvSpPr txBox="1"/>
          <p:nvPr/>
        </p:nvSpPr>
        <p:spPr>
          <a:xfrm>
            <a:off x="2729339" y="787554"/>
            <a:ext cx="7239000" cy="86177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AA74EFC-B0FF-9061-6D8A-D4574709A1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59" y="470580"/>
            <a:ext cx="1650308" cy="16829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533E933-BC9E-C24C-2023-489BD3B25D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6001" y="3653863"/>
            <a:ext cx="13176620" cy="6162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B3ED873-A108-838D-0AE8-80C29A1206B3}"/>
              </a:ext>
            </a:extLst>
          </p:cNvPr>
          <p:cNvSpPr txBox="1"/>
          <p:nvPr/>
        </p:nvSpPr>
        <p:spPr>
          <a:xfrm>
            <a:off x="3327983" y="2455719"/>
            <a:ext cx="11632037" cy="135420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1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>
                <a:latin typeface="Arial" panose="020B0604020202020204" pitchFamily="34" charset="0"/>
                <a:cs typeface="Arial" panose="020B0604020202020204" pitchFamily="34" charset="0"/>
              </a:rPr>
              <a:t>treo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3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955474" y="519165"/>
            <a:ext cx="992546" cy="9275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9747" y="2123744"/>
            <a:ext cx="354974" cy="3285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33170" y="9051230"/>
            <a:ext cx="354974" cy="32851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99032" y="1107701"/>
            <a:ext cx="354974" cy="32851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60529" y="-28132"/>
            <a:ext cx="992546" cy="92757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0961" y="7205855"/>
            <a:ext cx="992546" cy="927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EB1936-1458-CEE7-8A07-49329E2699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4" y="746670"/>
            <a:ext cx="7635749" cy="66119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F52014-A514-C0E5-7711-4DB8D8574D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94" y="2487083"/>
            <a:ext cx="4038600" cy="38142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1F99B1-6555-AF01-839F-EF26816E5D2A}"/>
              </a:ext>
            </a:extLst>
          </p:cNvPr>
          <p:cNvSpPr txBox="1"/>
          <p:nvPr/>
        </p:nvSpPr>
        <p:spPr>
          <a:xfrm>
            <a:off x="7239000" y="1485900"/>
            <a:ext cx="10809743" cy="84789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317500"/>
          </a:effectLst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1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>
                <a:latin typeface="Arial" panose="020B0604020202020204" pitchFamily="34" charset="0"/>
                <a:cs typeface="Arial" panose="020B0604020202020204" pitchFamily="34" charset="0"/>
              </a:rPr>
              <a:t>treo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100" b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85731" indent="-68573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731" indent="-68573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Treo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kệ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731" indent="-68573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Treo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731" indent="-68573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treo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54371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955474" y="519165"/>
            <a:ext cx="992546" cy="9275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9747" y="2123744"/>
            <a:ext cx="354974" cy="3285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33170" y="9051230"/>
            <a:ext cx="354974" cy="32851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99032" y="1107701"/>
            <a:ext cx="354974" cy="32851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60529" y="-28132"/>
            <a:ext cx="992546" cy="92757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0961" y="7205855"/>
            <a:ext cx="992546" cy="9275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1138B9-8F47-F68A-1EB0-1CC1387C4266}"/>
              </a:ext>
            </a:extLst>
          </p:cNvPr>
          <p:cNvSpPr txBox="1"/>
          <p:nvPr/>
        </p:nvSpPr>
        <p:spPr>
          <a:xfrm>
            <a:off x="5172681" y="1739970"/>
            <a:ext cx="7391400" cy="86177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 NHÀ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9E3338-2323-089E-ABBB-4968A2E5F8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30732" y="8632917"/>
            <a:ext cx="1597290" cy="14936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29D71C4-89AD-3573-79FC-4DB64AFE991E}"/>
              </a:ext>
            </a:extLst>
          </p:cNvPr>
          <p:cNvSpPr/>
          <p:nvPr/>
        </p:nvSpPr>
        <p:spPr>
          <a:xfrm>
            <a:off x="3505200" y="4078182"/>
            <a:ext cx="4953000" cy="40310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A05C5FA-C8D9-D457-69D3-208E3ECAC962}"/>
              </a:ext>
            </a:extLst>
          </p:cNvPr>
          <p:cNvSpPr/>
          <p:nvPr/>
        </p:nvSpPr>
        <p:spPr>
          <a:xfrm>
            <a:off x="9683490" y="4102427"/>
            <a:ext cx="4953000" cy="40310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D8B757B-E81A-A7C1-5F27-3B049B48AE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044822">
            <a:off x="13582442" y="3233096"/>
            <a:ext cx="1706994" cy="29798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AAB6FF8-CCD4-F370-D805-6BB75C93D2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91546" flipH="1">
            <a:off x="2841575" y="3210196"/>
            <a:ext cx="1619873" cy="297989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3392E9C-EF76-8E2B-2B73-D1F0EEA20F97}"/>
              </a:ext>
            </a:extLst>
          </p:cNvPr>
          <p:cNvSpPr txBox="1"/>
          <p:nvPr/>
        </p:nvSpPr>
        <p:spPr>
          <a:xfrm>
            <a:off x="3749523" y="5324030"/>
            <a:ext cx="4267200" cy="293156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59FCCBD-8C43-1934-D1C5-8F66ED77210C}"/>
              </a:ext>
            </a:extLst>
          </p:cNvPr>
          <p:cNvSpPr txBox="1"/>
          <p:nvPr/>
        </p:nvSpPr>
        <p:spPr>
          <a:xfrm>
            <a:off x="10026390" y="5324031"/>
            <a:ext cx="4267200" cy="293156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7BB65CE-D758-5D54-D625-6C2257EBA4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52141" y="4113443"/>
            <a:ext cx="1219200" cy="1219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DA25CE7-7272-628D-8B06-A52AFFA652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45561" y="4113443"/>
            <a:ext cx="1219200" cy="1219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DBA8702-2AF2-8D47-3955-1D32F27566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931888">
            <a:off x="14469395" y="7113314"/>
            <a:ext cx="2859272" cy="2773920"/>
          </a:xfrm>
          <a:prstGeom prst="rect">
            <a:avLst/>
          </a:prstGeom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xmlns="" id="{71E20F81-B252-7C9F-3FBD-B983BBE9B6D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11686" y="7205855"/>
            <a:ext cx="2395664" cy="249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6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1074607">
            <a:off x="1070787" y="5075128"/>
            <a:ext cx="1026921" cy="435539"/>
            <a:chOff x="0" y="0"/>
            <a:chExt cx="2527300" cy="1071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-1250312">
            <a:off x="17527731" y="5311913"/>
            <a:ext cx="1026921" cy="435539"/>
            <a:chOff x="0" y="0"/>
            <a:chExt cx="2527300" cy="10718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6" name="TextBox 6"/>
          <p:cNvSpPr txBox="1"/>
          <p:nvPr/>
        </p:nvSpPr>
        <p:spPr>
          <a:xfrm>
            <a:off x="2508937" y="3273232"/>
            <a:ext cx="14142755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BUỔI HỌC CỦA CHÚNG TA ĐÃ KẾT THÚC</a:t>
            </a:r>
          </a:p>
          <a:p>
            <a:pPr algn="ctr">
              <a:lnSpc>
                <a:spcPct val="200000"/>
              </a:lnSpc>
            </a:pP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HẸN GẶP LẠI CÁC EM!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56324">
            <a:off x="14459423" y="-1421097"/>
            <a:ext cx="4569986" cy="48995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71165">
            <a:off x="-641550" y="-480831"/>
            <a:ext cx="3983343" cy="538289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13834" y="7030519"/>
            <a:ext cx="5443733" cy="39392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812401">
            <a:off x="13766271" y="7255141"/>
            <a:ext cx="3066657" cy="4006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9225340" y="763323"/>
            <a:ext cx="354974" cy="3285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618610" y="0"/>
            <a:ext cx="992546" cy="92757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489177" y="4181243"/>
            <a:ext cx="1597647" cy="14930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090794" y="9743647"/>
            <a:ext cx="1312034" cy="122615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283333" y="5915863"/>
            <a:ext cx="997166" cy="93189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2369548" y="5529681"/>
            <a:ext cx="354974" cy="32851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10182211" y="9000158"/>
            <a:ext cx="354974" cy="32851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16904327" y="3603752"/>
            <a:ext cx="354974" cy="328512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938292" y="2595679"/>
            <a:ext cx="12186551" cy="3989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VUI MỪNG CHÀO ĐÓN CÁC EM ĐẾN VỚI TIẾT HỌC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 HÔM NAY!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87506">
            <a:off x="14614152" y="4649039"/>
            <a:ext cx="4083753" cy="69537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76459" y="-432391"/>
            <a:ext cx="4083753" cy="69537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013660" y="4277172"/>
            <a:ext cx="354974" cy="3285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585541" y="2116910"/>
            <a:ext cx="992546" cy="9275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064188" y="9094044"/>
            <a:ext cx="354974" cy="3285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515601" y="7831107"/>
            <a:ext cx="992546" cy="9275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904327" y="864444"/>
            <a:ext cx="354974" cy="328512"/>
          </a:xfrm>
          <a:prstGeom prst="rect">
            <a:avLst/>
          </a:prstGeom>
        </p:spPr>
      </p:pic>
      <p:grpSp>
        <p:nvGrpSpPr>
          <p:cNvPr id="12" name="Group 7">
            <a:extLst>
              <a:ext uri="{FF2B5EF4-FFF2-40B4-BE49-F238E27FC236}">
                <a16:creationId xmlns:a16="http://schemas.microsoft.com/office/drawing/2014/main" xmlns="" id="{BA2A09AA-C205-9AF8-75BE-604C77A4078C}"/>
              </a:ext>
            </a:extLst>
          </p:cNvPr>
          <p:cNvGrpSpPr>
            <a:grpSpLocks noChangeAspect="1"/>
          </p:cNvGrpSpPr>
          <p:nvPr/>
        </p:nvGrpSpPr>
        <p:grpSpPr>
          <a:xfrm rot="-1250312">
            <a:off x="1787738" y="7513378"/>
            <a:ext cx="1744106" cy="739712"/>
            <a:chOff x="-738970" y="359376"/>
            <a:chExt cx="2527300" cy="1071880"/>
          </a:xfrm>
        </p:grpSpPr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5DA98999-F4DF-99A6-4067-BC83F267AE1D}"/>
                </a:ext>
              </a:extLst>
            </p:cNvPr>
            <p:cNvSpPr/>
            <p:nvPr/>
          </p:nvSpPr>
          <p:spPr>
            <a:xfrm>
              <a:off x="-738970" y="359376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14" name="Picture 17">
            <a:extLst>
              <a:ext uri="{FF2B5EF4-FFF2-40B4-BE49-F238E27FC236}">
                <a16:creationId xmlns:a16="http://schemas.microsoft.com/office/drawing/2014/main" xmlns="" id="{EF86171C-061D-1FFC-F5A2-2CB42B4CA6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648201" y="1192956"/>
            <a:ext cx="354974" cy="328512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xmlns="" id="{5F9BAE68-81F9-754D-2156-12F1EA8932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49807" y="7718978"/>
            <a:ext cx="354974" cy="328512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xmlns="" id="{905FBC60-E130-8596-8D7B-6AD9048D46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969182" y="5753100"/>
            <a:ext cx="354974" cy="328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208597">
            <a:off x="14198419" y="5350254"/>
            <a:ext cx="5199974" cy="7277316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 rot="-1250312">
            <a:off x="17527731" y="5311913"/>
            <a:ext cx="1026921" cy="435539"/>
            <a:chOff x="0" y="0"/>
            <a:chExt cx="2527300" cy="10718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752600" y="515169"/>
            <a:ext cx="6645149" cy="54006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052569" y="-927039"/>
            <a:ext cx="5491668" cy="44432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839509">
            <a:off x="1518994" y="7913162"/>
            <a:ext cx="4066370" cy="36597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195581" y="-278832"/>
            <a:ext cx="992546" cy="92757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763027" y="4517890"/>
            <a:ext cx="560556" cy="52386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002704" y="9819229"/>
            <a:ext cx="582072" cy="54397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28701" y="6461743"/>
            <a:ext cx="878816" cy="8212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593369" y="4189376"/>
            <a:ext cx="354974" cy="32851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5424105" y="4877498"/>
            <a:ext cx="354974" cy="32851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9575653" y="9578771"/>
            <a:ext cx="354974" cy="32851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8641490" y="864444"/>
            <a:ext cx="354974" cy="32851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49436C-AE26-A24E-6F21-C1E706386C45}"/>
              </a:ext>
            </a:extLst>
          </p:cNvPr>
          <p:cNvSpPr txBox="1"/>
          <p:nvPr/>
        </p:nvSpPr>
        <p:spPr>
          <a:xfrm>
            <a:off x="3276416" y="2514846"/>
            <a:ext cx="11440095" cy="447814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100" b="1" dirty="0">
                <a:latin typeface="Times New Roman" pitchFamily="18" charset="0"/>
                <a:cs typeface="Times New Roman" pitchFamily="18" charset="0"/>
              </a:rPr>
              <a:t>BÀI 10</a:t>
            </a:r>
          </a:p>
          <a:p>
            <a:pPr algn="ctr">
              <a:lnSpc>
                <a:spcPct val="150000"/>
              </a:lnSpc>
            </a:pPr>
            <a:r>
              <a:rPr lang="en-US" sz="8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 GIỮ KỈ NIỆM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3441324" y="1968038"/>
            <a:ext cx="12268200" cy="921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19"/>
              </a:lnSpc>
            </a:pP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endParaRPr lang="en-US" sz="4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955474" y="519165"/>
            <a:ext cx="992546" cy="9275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9747" y="2123744"/>
            <a:ext cx="354974" cy="3285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33170" y="9051230"/>
            <a:ext cx="354974" cy="3285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521002" y="9018462"/>
            <a:ext cx="992546" cy="92757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99032" y="1107701"/>
            <a:ext cx="354974" cy="32851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60529" y="-28132"/>
            <a:ext cx="992546" cy="9275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A7F3839-AEF7-B711-DA5B-6981C0FC6B76}"/>
              </a:ext>
            </a:extLst>
          </p:cNvPr>
          <p:cNvSpPr txBox="1"/>
          <p:nvPr/>
        </p:nvSpPr>
        <p:spPr>
          <a:xfrm>
            <a:off x="2352082" y="841070"/>
            <a:ext cx="7706321" cy="86177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FE8613F-2133-F1C5-51FD-E1960A1A13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34" y="519165"/>
            <a:ext cx="1578143" cy="15055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B2A8789-EDE3-2F87-7486-80AC4231A7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6290" y="3603040"/>
            <a:ext cx="4915586" cy="38867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44B66C2-FAC0-B2BD-F1F1-530BDD46198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484" t="4600" r="3086" b="3018"/>
          <a:stretch/>
        </p:blipFill>
        <p:spPr>
          <a:xfrm>
            <a:off x="5244949" y="5143501"/>
            <a:ext cx="8019266" cy="39777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5CE797F-D6A8-E017-D70A-6256F6BEAC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55564" y="2893486"/>
            <a:ext cx="4678205" cy="71102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FB9F3BF-E85D-558E-3D94-EE282A48ED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39320" y="3243304"/>
            <a:ext cx="4224894" cy="24020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CB6C30C-2F58-2945-057A-7C17EC0497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4472" y="7489783"/>
            <a:ext cx="2014217" cy="285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5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955474" y="519165"/>
            <a:ext cx="992546" cy="9275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9747" y="2123744"/>
            <a:ext cx="354974" cy="3285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33170" y="9051230"/>
            <a:ext cx="354974" cy="3285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521002" y="9018462"/>
            <a:ext cx="992546" cy="92757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99032" y="1107701"/>
            <a:ext cx="354974" cy="32851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60529" y="-28132"/>
            <a:ext cx="992546" cy="9275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E4806D7-5B14-D0CD-F085-DC847EE6B207}"/>
              </a:ext>
            </a:extLst>
          </p:cNvPr>
          <p:cNvGrpSpPr/>
          <p:nvPr/>
        </p:nvGrpSpPr>
        <p:grpSpPr>
          <a:xfrm>
            <a:off x="333055" y="1012583"/>
            <a:ext cx="6971705" cy="868323"/>
            <a:chOff x="323143" y="1199327"/>
            <a:chExt cx="6971704" cy="86832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8A46AC93-88B6-8576-44A8-849CA12EAB43}"/>
                </a:ext>
              </a:extLst>
            </p:cNvPr>
            <p:cNvSpPr txBox="1"/>
            <p:nvPr/>
          </p:nvSpPr>
          <p:spPr>
            <a:xfrm>
              <a:off x="1732247" y="1199327"/>
              <a:ext cx="5562600" cy="86832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effectLst>
              <a:softEdge rad="317500"/>
            </a:effectLst>
          </p:spPr>
          <p:txBody>
            <a:bodyPr wrap="square" rtlCol="0">
              <a:spAutoFit/>
            </a:bodyPr>
            <a:lstStyle/>
            <a:p>
              <a:r>
                <a:rPr lang="en-US" sz="4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cặp</a:t>
              </a:r>
              <a:r>
                <a:rPr lang="en-US" sz="4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4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F1358345-F549-48E7-DDE7-628C56817E1A}"/>
                </a:ext>
              </a:extLst>
            </p:cNvPr>
            <p:cNvCxnSpPr>
              <a:cxnSpLocks/>
            </p:cNvCxnSpPr>
            <p:nvPr/>
          </p:nvCxnSpPr>
          <p:spPr>
            <a:xfrm>
              <a:off x="323143" y="1633489"/>
              <a:ext cx="126731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B3A6BFF-F8D8-1ED9-63E3-1CAA61FE2BAF}"/>
              </a:ext>
            </a:extLst>
          </p:cNvPr>
          <p:cNvSpPr txBox="1"/>
          <p:nvPr/>
        </p:nvSpPr>
        <p:spPr>
          <a:xfrm>
            <a:off x="987494" y="2857501"/>
            <a:ext cx="9797081" cy="429052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443" indent="-57144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443" indent="-57144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9EB92B-2A24-941E-93F0-D867763DDA05}"/>
              </a:ext>
            </a:extLst>
          </p:cNvPr>
          <p:cNvSpPr txBox="1"/>
          <p:nvPr/>
        </p:nvSpPr>
        <p:spPr>
          <a:xfrm>
            <a:off x="11166297" y="5370008"/>
            <a:ext cx="7086600" cy="1669680"/>
          </a:xfrm>
          <a:prstGeom prst="rect">
            <a:avLst/>
          </a:prstGeom>
          <a:solidFill>
            <a:srgbClr val="FFFF00"/>
          </a:solidFill>
          <a:effectLst>
            <a:softEdge rad="635000"/>
          </a:effectLst>
        </p:spPr>
        <p:txBody>
          <a:bodyPr wrap="square" lIns="91431" tIns="45716" rIns="91431" bIns="45716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4100" b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Màu</a:t>
            </a:r>
            <a:r>
              <a:rPr lang="en-US" sz="4100" b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sắc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đa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dạng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tươi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trẻ</a:t>
            </a:r>
            <a:r>
              <a:rPr lang="en-US" sz="4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endParaRPr lang="en-US" sz="4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5073890-D07B-8BE9-AC27-241FAE15CA1A}"/>
              </a:ext>
            </a:extLst>
          </p:cNvPr>
          <p:cNvSpPr txBox="1"/>
          <p:nvPr/>
        </p:nvSpPr>
        <p:spPr>
          <a:xfrm>
            <a:off x="11166297" y="2073189"/>
            <a:ext cx="7086600" cy="1871786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softEdge rad="635000"/>
          </a:effectLst>
        </p:spPr>
        <p:txBody>
          <a:bodyPr wrap="square" lIns="91431" tIns="45716" rIns="91431" bIns="45716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4100" b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Chất</a:t>
            </a:r>
            <a:r>
              <a:rPr lang="en-US" sz="4100" b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liệu</a:t>
            </a:r>
            <a:r>
              <a:rPr lang="en-US" sz="4100" b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khung</a:t>
            </a:r>
            <a:r>
              <a:rPr lang="en-US" sz="4100" b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ảnh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giấy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bìa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giấy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màu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dây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thun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,…</a:t>
            </a:r>
            <a:endParaRPr lang="en-US" sz="41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3323AEC-A549-B145-48A9-29E158F7956C}"/>
              </a:ext>
            </a:extLst>
          </p:cNvPr>
          <p:cNvSpPr txBox="1"/>
          <p:nvPr/>
        </p:nvSpPr>
        <p:spPr>
          <a:xfrm>
            <a:off x="7658989" y="7730051"/>
            <a:ext cx="8240042" cy="2262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635000"/>
          </a:effectLst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100" b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lang="en-US" sz="4100" b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dáng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tròn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vuông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hĩnh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chữ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nhật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con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vật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ô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tô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,…</a:t>
            </a:r>
            <a:endParaRPr lang="en-US" sz="41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64D0115-A461-8D09-B4BE-F33A33AE45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8704" y="4732696"/>
            <a:ext cx="4285859" cy="3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1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955474" y="519165"/>
            <a:ext cx="992546" cy="9275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9747" y="2123744"/>
            <a:ext cx="354974" cy="3285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33170" y="9051230"/>
            <a:ext cx="354974" cy="32851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99032" y="1107701"/>
            <a:ext cx="354974" cy="32851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60529" y="-28132"/>
            <a:ext cx="992546" cy="92757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0961" y="7205855"/>
            <a:ext cx="992546" cy="92757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70EE24E-F146-5E98-0B2F-54A682F6DC1C}"/>
              </a:ext>
            </a:extLst>
          </p:cNvPr>
          <p:cNvGrpSpPr/>
          <p:nvPr/>
        </p:nvGrpSpPr>
        <p:grpSpPr>
          <a:xfrm>
            <a:off x="4572001" y="2022145"/>
            <a:ext cx="8330768" cy="7029086"/>
            <a:chOff x="5284389" y="2106646"/>
            <a:chExt cx="8330768" cy="70290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A5AEFA6-0DED-3320-3AE7-BF70B97F3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4389" y="2106646"/>
              <a:ext cx="8330768" cy="702908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B4DB3BE-DFB2-1428-B0F0-F9077D7153EA}"/>
                </a:ext>
              </a:extLst>
            </p:cNvPr>
            <p:cNvSpPr txBox="1"/>
            <p:nvPr/>
          </p:nvSpPr>
          <p:spPr>
            <a:xfrm>
              <a:off x="6744674" y="3604090"/>
              <a:ext cx="5410200" cy="387798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635000"/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100" dirty="0">
                  <a:solidFill>
                    <a:srgbClr val="FF0000"/>
                  </a:solidFill>
                  <a:latin typeface="+mj-lt"/>
                </a:rPr>
                <a:t>Khung ảnh được dùng để lưu trữ, trưng bày những hình ảnh yêu thích của bạn. </a:t>
              </a:r>
              <a:endParaRPr lang="en-US" sz="4100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B6C6EC-D8BC-DE0C-24B9-5E37AC4AEB5A}"/>
              </a:ext>
            </a:extLst>
          </p:cNvPr>
          <p:cNvSpPr txBox="1"/>
          <p:nvPr/>
        </p:nvSpPr>
        <p:spPr>
          <a:xfrm>
            <a:off x="7467600" y="584970"/>
            <a:ext cx="2971800" cy="86177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DCF7E36-BA55-E654-CA65-C58B661836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017" y="6418934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7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3DAE8CD-185C-ED6E-B6C7-7681A3EDAA46}"/>
              </a:ext>
            </a:extLst>
          </p:cNvPr>
          <p:cNvSpPr/>
          <p:nvPr/>
        </p:nvSpPr>
        <p:spPr>
          <a:xfrm>
            <a:off x="172901" y="4876826"/>
            <a:ext cx="17529731" cy="5448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955474" y="519165"/>
            <a:ext cx="992546" cy="9275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9747" y="2123744"/>
            <a:ext cx="354974" cy="3285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33170" y="9051230"/>
            <a:ext cx="354974" cy="32851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99032" y="1107701"/>
            <a:ext cx="354974" cy="32851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60529" y="-28132"/>
            <a:ext cx="992546" cy="92757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0961" y="7205855"/>
            <a:ext cx="992546" cy="9275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B6C6EC-D8BC-DE0C-24B9-5E37AC4AEB5A}"/>
              </a:ext>
            </a:extLst>
          </p:cNvPr>
          <p:cNvSpPr txBox="1"/>
          <p:nvPr/>
        </p:nvSpPr>
        <p:spPr>
          <a:xfrm>
            <a:off x="2887560" y="785598"/>
            <a:ext cx="8153400" cy="86177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7394B1-BF93-17F7-3BE2-F58C941ACD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74" y="417523"/>
            <a:ext cx="1615487" cy="15979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2EF917-88BF-C59D-C792-25038BEB4944}"/>
              </a:ext>
            </a:extLst>
          </p:cNvPr>
          <p:cNvSpPr txBox="1"/>
          <p:nvPr/>
        </p:nvSpPr>
        <p:spPr>
          <a:xfrm>
            <a:off x="6172200" y="2247900"/>
            <a:ext cx="6324600" cy="83098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A8A927B-BE36-B90C-DA36-F2881D6335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841" y="4435060"/>
            <a:ext cx="4573880" cy="45738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0BA94A3-0790-16FD-0CB5-3E5962C7B3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6" y="4303904"/>
            <a:ext cx="3523952" cy="3523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3289AC5-5768-019A-6872-AD62A5CD3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16" y="4431782"/>
            <a:ext cx="4762500" cy="4762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612796D-0194-6036-F43A-731792D8509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9647276">
            <a:off x="1014788" y="3838558"/>
            <a:ext cx="3974507" cy="39694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F0052B8-2A3F-7000-8AD0-82C70004F81C}"/>
              </a:ext>
            </a:extLst>
          </p:cNvPr>
          <p:cNvSpPr txBox="1"/>
          <p:nvPr/>
        </p:nvSpPr>
        <p:spPr>
          <a:xfrm>
            <a:off x="2133346" y="7827855"/>
            <a:ext cx="1448054" cy="7232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FDAE53E-813B-EE99-5348-580BAB5297DA}"/>
              </a:ext>
            </a:extLst>
          </p:cNvPr>
          <p:cNvSpPr txBox="1"/>
          <p:nvPr/>
        </p:nvSpPr>
        <p:spPr>
          <a:xfrm>
            <a:off x="5317938" y="8693270"/>
            <a:ext cx="2833563" cy="7232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2C16A90-F05F-437D-6394-8CF840EB3DB2}"/>
              </a:ext>
            </a:extLst>
          </p:cNvPr>
          <p:cNvSpPr txBox="1"/>
          <p:nvPr/>
        </p:nvSpPr>
        <p:spPr>
          <a:xfrm>
            <a:off x="9936740" y="8181798"/>
            <a:ext cx="1865897" cy="7232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dạ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6B7AE1A-6D3A-C827-9834-16CB056D4F53}"/>
              </a:ext>
            </a:extLst>
          </p:cNvPr>
          <p:cNvSpPr txBox="1"/>
          <p:nvPr/>
        </p:nvSpPr>
        <p:spPr>
          <a:xfrm>
            <a:off x="14355248" y="8693270"/>
            <a:ext cx="2433963" cy="7232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049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6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955474" y="519165"/>
            <a:ext cx="992546" cy="9275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9747" y="2123744"/>
            <a:ext cx="354974" cy="3285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33170" y="9051230"/>
            <a:ext cx="354974" cy="32851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99032" y="1107701"/>
            <a:ext cx="354974" cy="32851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60529" y="-28132"/>
            <a:ext cx="992546" cy="92757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0961" y="7205855"/>
            <a:ext cx="992546" cy="9275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CF665F-9778-7CE8-D31D-6B3969C196B1}"/>
              </a:ext>
            </a:extLst>
          </p:cNvPr>
          <p:cNvSpPr txBox="1"/>
          <p:nvPr/>
        </p:nvSpPr>
        <p:spPr>
          <a:xfrm>
            <a:off x="6400800" y="1111698"/>
            <a:ext cx="5867400" cy="78483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53BCF0-EDCA-2627-7532-47C8C2437E1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0065"/>
          <a:stretch/>
        </p:blipFill>
        <p:spPr>
          <a:xfrm>
            <a:off x="1085306" y="2004116"/>
            <a:ext cx="4201716" cy="33447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64DB4D2-233F-DDB2-F72E-77B53CC48DB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10065"/>
          <a:stretch/>
        </p:blipFill>
        <p:spPr>
          <a:xfrm>
            <a:off x="9384140" y="2165749"/>
            <a:ext cx="4172532" cy="33669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3A64828-7A28-03F9-44E1-AD250CADC08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9837"/>
          <a:stretch/>
        </p:blipFill>
        <p:spPr>
          <a:xfrm>
            <a:off x="4994034" y="5456432"/>
            <a:ext cx="4149966" cy="3296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3011444-E30A-A57D-26E6-CA62144118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72876" y="5348846"/>
            <a:ext cx="4134428" cy="329611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B6BD91C-6627-DA83-6DC8-CBCB421E9523}"/>
              </a:ext>
            </a:extLst>
          </p:cNvPr>
          <p:cNvSpPr txBox="1"/>
          <p:nvPr/>
        </p:nvSpPr>
        <p:spPr>
          <a:xfrm>
            <a:off x="1970780" y="5522355"/>
            <a:ext cx="2430767" cy="78483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59371CE-2A7E-A180-447F-ECCC82069EF7}"/>
              </a:ext>
            </a:extLst>
          </p:cNvPr>
          <p:cNvSpPr txBox="1"/>
          <p:nvPr/>
        </p:nvSpPr>
        <p:spPr>
          <a:xfrm>
            <a:off x="5853635" y="8900504"/>
            <a:ext cx="2430767" cy="78483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EE3CEFE-4425-CB2F-4DF2-D9F0B0679B83}"/>
              </a:ext>
            </a:extLst>
          </p:cNvPr>
          <p:cNvSpPr txBox="1"/>
          <p:nvPr/>
        </p:nvSpPr>
        <p:spPr>
          <a:xfrm>
            <a:off x="10255025" y="5720226"/>
            <a:ext cx="2430767" cy="78483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0118729-D835-F3EC-D585-25E173C75F85}"/>
              </a:ext>
            </a:extLst>
          </p:cNvPr>
          <p:cNvSpPr txBox="1"/>
          <p:nvPr/>
        </p:nvSpPr>
        <p:spPr>
          <a:xfrm>
            <a:off x="14524708" y="8987327"/>
            <a:ext cx="2430767" cy="78483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8758099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955474" y="519165"/>
            <a:ext cx="992546" cy="9275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9747" y="2123744"/>
            <a:ext cx="354974" cy="3285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33170" y="9051230"/>
            <a:ext cx="354974" cy="32851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99032" y="1107701"/>
            <a:ext cx="354974" cy="32851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60529" y="-28132"/>
            <a:ext cx="992546" cy="92757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0961" y="7205855"/>
            <a:ext cx="992546" cy="9275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CF665F-9778-7CE8-D31D-6B3969C196B1}"/>
              </a:ext>
            </a:extLst>
          </p:cNvPr>
          <p:cNvSpPr txBox="1"/>
          <p:nvPr/>
        </p:nvSpPr>
        <p:spPr>
          <a:xfrm>
            <a:off x="7162800" y="1095866"/>
            <a:ext cx="4419600" cy="7848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D78D467-74A6-DCB5-BAA5-A4EFA3D8FC2D}"/>
              </a:ext>
            </a:extLst>
          </p:cNvPr>
          <p:cNvSpPr/>
          <p:nvPr/>
        </p:nvSpPr>
        <p:spPr>
          <a:xfrm rot="20696500">
            <a:off x="3457596" y="2882953"/>
            <a:ext cx="9296400" cy="5989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D8BB3B8-0ACF-1175-3DE8-88A7CF161490}"/>
              </a:ext>
            </a:extLst>
          </p:cNvPr>
          <p:cNvSpPr/>
          <p:nvPr/>
        </p:nvSpPr>
        <p:spPr>
          <a:xfrm>
            <a:off x="2716379" y="2585986"/>
            <a:ext cx="12080711" cy="59918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3D4C2F-C452-8233-2C31-AE7FCC0046CE}"/>
              </a:ext>
            </a:extLst>
          </p:cNvPr>
          <p:cNvSpPr txBox="1"/>
          <p:nvPr/>
        </p:nvSpPr>
        <p:spPr>
          <a:xfrm>
            <a:off x="3990927" y="3053611"/>
            <a:ext cx="9982200" cy="517846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4100" b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Bước</a:t>
            </a:r>
            <a:r>
              <a:rPr lang="en-US" sz="4100" b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Tìm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ý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tưởng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vẽ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trên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bìa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41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4100" b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Bước</a:t>
            </a:r>
            <a:r>
              <a:rPr lang="en-US" sz="4100" b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2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Vẽ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màu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vào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khung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ảnh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41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4100" b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Bước</a:t>
            </a:r>
            <a:r>
              <a:rPr lang="en-US" sz="4100" b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3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Cắt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khung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ảnh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ra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khỏi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bìa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41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4100" b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Bước</a:t>
            </a:r>
            <a:r>
              <a:rPr lang="en-US" sz="4100" b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4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Trang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trí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hoàn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thiện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sản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phẩm</a:t>
            </a:r>
            <a:r>
              <a:rPr lang="en-US" sz="41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endParaRPr lang="en-US" sz="41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ED53303-D18A-EC4E-94E2-47B6CA6134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344" y="3195885"/>
            <a:ext cx="4743450" cy="4772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01C614-1008-06CC-84E2-2E0FF07930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788974">
            <a:off x="14253938" y="6721169"/>
            <a:ext cx="2389839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6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426</Words>
  <Application>Microsoft Office PowerPoint</Application>
  <PresentationFormat>Custom</PresentationFormat>
  <Paragraphs>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Đầy màu sắc Giải thưởng Công nhận Trường học Bản thuyết trình Các sự kiện và Mối quan tâm Đặc biệt</dc:title>
  <dc:creator>Windows 10</dc:creator>
  <cp:lastModifiedBy>Windows 10</cp:lastModifiedBy>
  <cp:revision>15</cp:revision>
  <dcterms:created xsi:type="dcterms:W3CDTF">2006-08-16T00:00:00Z</dcterms:created>
  <dcterms:modified xsi:type="dcterms:W3CDTF">2024-06-08T05:40:09Z</dcterms:modified>
  <dc:identifier>DAFFKYUKoaA</dc:identifier>
</cp:coreProperties>
</file>