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7" r:id="rId2"/>
    <p:sldMasterId id="2147483709" r:id="rId3"/>
    <p:sldMasterId id="2147483746" r:id="rId4"/>
    <p:sldMasterId id="2147483758" r:id="rId5"/>
  </p:sldMasterIdLst>
  <p:notesMasterIdLst>
    <p:notesMasterId r:id="rId24"/>
  </p:notesMasterIdLst>
  <p:sldIdLst>
    <p:sldId id="525" r:id="rId6"/>
    <p:sldId id="524" r:id="rId7"/>
    <p:sldId id="522" r:id="rId8"/>
    <p:sldId id="441" r:id="rId9"/>
    <p:sldId id="312" r:id="rId10"/>
    <p:sldId id="527" r:id="rId11"/>
    <p:sldId id="528" r:id="rId12"/>
    <p:sldId id="260" r:id="rId13"/>
    <p:sldId id="261" r:id="rId14"/>
    <p:sldId id="265" r:id="rId15"/>
    <p:sldId id="529" r:id="rId16"/>
    <p:sldId id="530" r:id="rId17"/>
    <p:sldId id="531" r:id="rId18"/>
    <p:sldId id="534" r:id="rId19"/>
    <p:sldId id="532" r:id="rId20"/>
    <p:sldId id="535" r:id="rId21"/>
    <p:sldId id="536" r:id="rId22"/>
    <p:sldId id="53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varScale="1">
        <p:scale>
          <a:sx n="112" d="100"/>
          <a:sy n="112" d="100"/>
        </p:scale>
        <p:origin x="174"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6/22/2024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35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900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80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80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A1A978-5CB6-4B07-A121-57644D6545AA}" type="slidenum">
              <a:rPr lang="en-US">
                <a:solidFill>
                  <a:srgbClr val="000000"/>
                </a:solidFill>
              </a:r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1255B4-ABDE-40EF-8B53-73A5039229E7}" type="slidenum">
              <a:rPr lang="en-US">
                <a:solidFill>
                  <a:srgbClr val="000000"/>
                </a:solidFill>
              </a:r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0D71C1-A358-4DEB-8309-97AE59999286}" type="slidenum">
              <a:rPr lang="en-US">
                <a:solidFill>
                  <a:srgbClr val="000000"/>
                </a:solidFill>
              </a:r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0D88447-BE32-4AE0-9593-5BC6AC630493}" type="slidenum">
              <a:rPr lang="en-US">
                <a:solidFill>
                  <a:srgbClr val="000000"/>
                </a:solidFill>
              </a:r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F3CC77-1ADF-41E5-B14E-033FCF1CDF11}" type="slidenum">
              <a:rPr lang="en-US">
                <a:solidFill>
                  <a:srgbClr val="000000"/>
                </a:solidFill>
              </a:r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4F99BC0-FB05-40A4-9CA8-30D5920D77B2}" type="slidenum">
              <a:rPr lang="en-US">
                <a:solidFill>
                  <a:srgbClr val="000000"/>
                </a:solidFill>
              </a:r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1B409C3-C4C0-44BF-8981-FBEB59A9428A}" type="slidenum">
              <a:rPr lang="en-US">
                <a:solidFill>
                  <a:srgbClr val="000000"/>
                </a:solidFill>
              </a:r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55E655-1EC3-443F-B9FD-73F99196C549}" type="slidenum">
              <a:rPr lang="en-US">
                <a:solidFill>
                  <a:srgbClr val="000000"/>
                </a:solidFill>
              </a:r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D6CB54-F9B5-4C57-A7FD-F1FE3E10103E}" type="slidenum">
              <a:rPr lang="en-US">
                <a:solidFill>
                  <a:srgbClr val="000000"/>
                </a:solidFill>
              </a:r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AAAE93-7236-4892-AE1C-94007A6BC5F4}" type="slidenum">
              <a:rPr lang="en-US">
                <a:solidFill>
                  <a:srgbClr val="000000"/>
                </a:solidFill>
              </a:r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AC450C-8279-4245-9E11-F48ACA8DD18F}" type="slidenum">
              <a:rPr lang="en-US">
                <a:solidFill>
                  <a:srgbClr val="000000"/>
                </a:solidFill>
              </a:r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05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4475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455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160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833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384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68137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31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49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74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6818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70B8-FC0A-4AF6-BAC1-1391C0639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9437FF2-3D78-4EE1-8977-B5A35C245F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403D3B5-2DFD-4AEC-B09A-F9EB86C8F56A}"/>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E4727E1C-1525-47CF-B942-6CAB3ED3067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50153F2-9563-4411-A1FF-110B0ED30063}"/>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2568877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9DFCE-0F28-40DD-9109-2201515956A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A80EE8-9F6C-4DD5-A7DB-932BE2742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5DF610C-5E2A-4341-8A3E-25E1CA59308C}"/>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1F863BD5-7368-4256-8D2A-EAC2721303A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57C110-6472-4B67-996B-0B7D48F9E426}"/>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896844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36C3A-3FA5-4401-B660-BDD5EFE6A3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7451D0F-060F-4A09-A1FB-73FBDF89B1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0C041D-5A1F-4563-BE9F-8BD75AA96E05}"/>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E8CCFA13-421F-482E-B348-5384BE8EFA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253AC0-CEEF-4896-8726-B354648FE9A4}"/>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746780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E3ED-3B7C-416E-A7EC-FBF6C453ECC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EAD59D0-B435-4D2F-8671-C79C7FA06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B89D6A-3CBE-44D2-9170-50F9EEA250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15CD9501-5FF3-4500-A72D-1E26B5F6A6EF}"/>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6" name="Footer Placeholder 5">
            <a:extLst>
              <a:ext uri="{FF2B5EF4-FFF2-40B4-BE49-F238E27FC236}">
                <a16:creationId xmlns:a16="http://schemas.microsoft.com/office/drawing/2014/main" id="{7DAD4812-07C3-4899-A67D-4EE3925B44A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E776123-B5DB-43ED-9F4E-0F5F934CE415}"/>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867612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1565-EEF3-462B-AF28-FC832FFBB33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BBFA3A-7828-4877-A730-1D08EE028B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31771E-F5A2-4A7D-A7AA-C033511869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C1915CC-4227-42E8-A8DA-6CAE2208F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72A510-1D07-4D44-852A-2A1D390E52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BDA461E-B4C5-4EF3-8D80-D45A67C3B0C0}"/>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8" name="Footer Placeholder 7">
            <a:extLst>
              <a:ext uri="{FF2B5EF4-FFF2-40B4-BE49-F238E27FC236}">
                <a16:creationId xmlns:a16="http://schemas.microsoft.com/office/drawing/2014/main" id="{7F8F4793-B73C-4D22-BD95-38B1E01F23B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D49D0365-E148-4BD5-9027-52C5B2F14250}"/>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3711078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90AE-AA0E-4F34-A863-5AC21865EFA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02B25DF-268E-43F9-B60E-26BEDAA0D6E7}"/>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4" name="Footer Placeholder 3">
            <a:extLst>
              <a:ext uri="{FF2B5EF4-FFF2-40B4-BE49-F238E27FC236}">
                <a16:creationId xmlns:a16="http://schemas.microsoft.com/office/drawing/2014/main" id="{C836B6FA-FC2C-4429-ADB3-30E8DB6AB04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9072188-5E5A-495E-ABF7-B432C846E1E8}"/>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24898554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5160B6-EF4B-4EDB-B498-D580BE739E0D}"/>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3" name="Footer Placeholder 2">
            <a:extLst>
              <a:ext uri="{FF2B5EF4-FFF2-40B4-BE49-F238E27FC236}">
                <a16:creationId xmlns:a16="http://schemas.microsoft.com/office/drawing/2014/main" id="{256FDBE2-3B5F-406F-B5B3-F8D72F65B09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0AAF196-1D27-469E-8320-53D16B1BF036}"/>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296351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DC21-5583-4ABB-9927-2EE1C1730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6B53728-24BD-4195-9311-9E4DB27422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75DBED7-C178-48E3-98A9-3819C3A0E1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25F35A-082F-41E9-A23C-6D9CF790CEE5}"/>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6" name="Footer Placeholder 5">
            <a:extLst>
              <a:ext uri="{FF2B5EF4-FFF2-40B4-BE49-F238E27FC236}">
                <a16:creationId xmlns:a16="http://schemas.microsoft.com/office/drawing/2014/main" id="{AB9697A7-C7C1-4C36-88E8-C4892B0A304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F2DC0B7-22B8-42C5-8CB6-A3D78E8EF84F}"/>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1731360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1C347-82F0-416B-B038-17E9736543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1A5B87C-3026-459A-AB46-7B4321E9F6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C43565F-E874-4CF8-A40A-DD7052BD0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955B29-6C80-4346-AEAA-6FC54447C70F}"/>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6" name="Footer Placeholder 5">
            <a:extLst>
              <a:ext uri="{FF2B5EF4-FFF2-40B4-BE49-F238E27FC236}">
                <a16:creationId xmlns:a16="http://schemas.microsoft.com/office/drawing/2014/main" id="{BEA1876A-3256-42D4-89D7-456DF036C9D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249D945-B712-4343-9613-CB60192E73D8}"/>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3120839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CEF7-C03F-4794-A049-1001BADE3EC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4B2F93-F329-43B5-8CAD-6CAEB77E1D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A723FF-3306-4E81-9640-2D10E0FAC293}"/>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A304B280-2FCE-4FAD-8A65-0126E7913D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C237FF7-716D-498B-B5D2-3B132CB307A2}"/>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236615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69436-54D5-44B2-BD0B-0A4A5C1F73D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BD5C81A-C4C5-48BF-B9BA-DCAF7FB382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079E7CE-B039-49BD-9AF7-9701D7DAEF1C}"/>
              </a:ext>
            </a:extLst>
          </p:cNvPr>
          <p:cNvSpPr>
            <a:spLocks noGrp="1"/>
          </p:cNvSpPr>
          <p:nvPr>
            <p:ph type="dt" sz="half" idx="10"/>
          </p:nvPr>
        </p:nvSpPr>
        <p:spPr/>
        <p:txBody>
          <a:body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5BB42215-AB9B-4436-BB17-263A4C9064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9A9EBD7-2C61-44EA-A95A-EC97F112C149}"/>
              </a:ext>
            </a:extLst>
          </p:cNvPr>
          <p:cNvSpPr>
            <a:spLocks noGrp="1"/>
          </p:cNvSpPr>
          <p:nvPr>
            <p:ph type="sldNum" sz="quarter" idx="12"/>
          </p:nvPr>
        </p:nvSpPr>
        <p:spPr/>
        <p:txBody>
          <a:bodyPr/>
          <a:lstStyle/>
          <a:p>
            <a:fld id="{4176DB5C-B1FB-4BB8-AD23-C27B14F8E792}" type="slidenum">
              <a:rPr lang="vi-VN" smtClean="0"/>
              <a:t>‹#›</a:t>
            </a:fld>
            <a:endParaRPr lang="vi-VN"/>
          </a:p>
        </p:txBody>
      </p:sp>
    </p:spTree>
    <p:extLst>
      <p:ext uri="{BB962C8B-B14F-4D97-AF65-F5344CB8AC3E}">
        <p14:creationId xmlns:p14="http://schemas.microsoft.com/office/powerpoint/2010/main" val="71498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9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solidFill>
                  <a:prstClr val="black">
                    <a:tint val="75000"/>
                  </a:prstClr>
                </a:solidFill>
              </a:rPr>
              <a:t>6/22/2024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9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9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p>
        </p:txBody>
      </p:sp>
      <p:sp>
        <p:nvSpPr>
          <p:cNvPr id="522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a:solidFill>
                <a:srgbClr val="000000"/>
              </a:solidFill>
            </a:endParaRPr>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a:solidFill>
                <a:srgbClr val="000000"/>
              </a:solidFill>
            </a:endParaRPr>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FB6CF1DF-6931-40D3-B881-FAC573C0CD75}"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256582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A10551-9FC3-435A-9A28-296044889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4D66B3D-3072-4C9F-B5CA-9BAB7C095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56B738-E067-4436-99C9-613C8B41E0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3B309-4E81-4F78-AB1B-C8DE07A86866}" type="datetimeFigureOut">
              <a:rPr lang="vi-VN" smtClean="0"/>
              <a:t>22/06/2024</a:t>
            </a:fld>
            <a:endParaRPr lang="vi-VN"/>
          </a:p>
        </p:txBody>
      </p:sp>
      <p:sp>
        <p:nvSpPr>
          <p:cNvPr id="5" name="Footer Placeholder 4">
            <a:extLst>
              <a:ext uri="{FF2B5EF4-FFF2-40B4-BE49-F238E27FC236}">
                <a16:creationId xmlns:a16="http://schemas.microsoft.com/office/drawing/2014/main" id="{AB32C51E-7A59-480A-BA52-E3975A81E8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028F1CD-FECE-41F9-8C4C-605C13E76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6DB5C-B1FB-4BB8-AD23-C27B14F8E792}" type="slidenum">
              <a:rPr lang="vi-VN" smtClean="0"/>
              <a:t>‹#›</a:t>
            </a:fld>
            <a:endParaRPr lang="vi-VN"/>
          </a:p>
        </p:txBody>
      </p:sp>
    </p:spTree>
    <p:extLst>
      <p:ext uri="{BB962C8B-B14F-4D97-AF65-F5344CB8AC3E}">
        <p14:creationId xmlns:p14="http://schemas.microsoft.com/office/powerpoint/2010/main" val="220190011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slideLayout" Target="../slideLayouts/slideLayout46.xml"/><Relationship Id="rId7" Type="http://schemas.openxmlformats.org/officeDocument/2006/relationships/image" Target="../media/image2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4.svg"/><Relationship Id="rId12"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3.svg"/><Relationship Id="rId3" Type="http://schemas.openxmlformats.org/officeDocument/2006/relationships/slideLayout" Target="../slideLayouts/slideLayout35.xml"/><Relationship Id="rId7" Type="http://schemas.openxmlformats.org/officeDocument/2006/relationships/image" Target="../media/image15.svg"/><Relationship Id="rId12" Type="http://schemas.openxmlformats.org/officeDocument/2006/relationships/image" Target="../media/image3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svg"/><Relationship Id="rId7"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5.xml"/><Relationship Id="rId7" Type="http://schemas.openxmlformats.org/officeDocument/2006/relationships/image" Target="../media/image15.svg"/><Relationship Id="rId12" Type="http://schemas.openxmlformats.org/officeDocument/2006/relationships/image" Target="../media/image3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png"/><Relationship Id="rId5" Type="http://schemas.microsoft.com/office/2007/relationships/media" Target="../media/media4.mp3"/><Relationship Id="rId10" Type="http://schemas.openxmlformats.org/officeDocument/2006/relationships/image" Target="../media/image2.png"/><Relationship Id="rId4" Type="http://schemas.openxmlformats.org/officeDocument/2006/relationships/audio" Target="../media/media3.mp3"/><Relationship Id="rId9"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sv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4.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6.xml"/><Relationship Id="rId7" Type="http://schemas.openxmlformats.org/officeDocument/2006/relationships/image" Target="../media/image24.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image" Target="../media/image2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slideLayout" Target="../slideLayouts/slideLayout46.xml"/><Relationship Id="rId7" Type="http://schemas.openxmlformats.org/officeDocument/2006/relationships/image" Target="../media/image2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11" Type="http://schemas.openxmlformats.org/officeDocument/2006/relationships/image" Target="../media/image8.pn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clrChange>
              <a:clrFrom>
                <a:srgbClr val="FFFFFF">
                  <a:alpha val="100000"/>
                </a:srgbClr>
              </a:clrFrom>
              <a:clrTo>
                <a:srgbClr val="FFFFFF">
                  <a:alpha val="100000"/>
                  <a:alpha val="0"/>
                </a:srgbClr>
              </a:clrTo>
            </a:clrChange>
          </a:blip>
          <a:stretch>
            <a:fillRect/>
          </a:stretch>
        </p:blipFill>
        <p:spPr>
          <a:xfrm rot="10800000" flipH="1" flipV="1">
            <a:off x="7662545" y="-635"/>
            <a:ext cx="4529455" cy="1804035"/>
          </a:xfrm>
          <a:prstGeom prst="rect">
            <a:avLst/>
          </a:prstGeom>
        </p:spPr>
      </p:pic>
      <p:sp>
        <p:nvSpPr>
          <p:cNvPr id="7" name="TextBox 6"/>
          <p:cNvSpPr txBox="1"/>
          <p:nvPr/>
        </p:nvSpPr>
        <p:spPr>
          <a:xfrm>
            <a:off x="3329622" y="2322129"/>
            <a:ext cx="5532755" cy="645160"/>
          </a:xfrm>
          <a:prstGeom prst="rect">
            <a:avLst/>
          </a:prstGeom>
          <a:noFill/>
        </p:spPr>
        <p:txBody>
          <a:bodyPr wrap="square" rtlCol="0">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DB6EF">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rPr>
              <a:t>KHỞI ĐỘNG ĐẦU GIỜ</a:t>
            </a:r>
            <a:endParaRPr kumimoji="0" lang="en-US" sz="3600" b="1" i="0" u="none" strike="noStrike" kern="1200" cap="none" spc="0" normalizeH="0" baseline="0" noProof="0" dirty="0">
              <a:ln>
                <a:noFill/>
              </a:ln>
              <a:solidFill>
                <a:srgbClr val="7DB6EF">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39370" y="2674620"/>
            <a:ext cx="3529965" cy="3776345"/>
          </a:xfrm>
          <a:prstGeom prst="rect">
            <a:avLst/>
          </a:prstGeom>
        </p:spPr>
      </p:pic>
      <p:sp>
        <p:nvSpPr>
          <p:cNvPr id="148" name="Freeform 2">
            <a:extLst>
              <a:ext uri="{FF2B5EF4-FFF2-40B4-BE49-F238E27FC236}">
                <a16:creationId xmlns:a16="http://schemas.microsoft.com/office/drawing/2014/main" id="{487C76D4-FAAB-4C80-B261-DB734334294E}"/>
              </a:ext>
            </a:extLst>
          </p:cNvPr>
          <p:cNvSpPr/>
          <p:nvPr/>
        </p:nvSpPr>
        <p:spPr>
          <a:xfrm>
            <a:off x="-224310" y="5340096"/>
            <a:ext cx="6454194"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9" name="Freeform 2">
            <a:extLst>
              <a:ext uri="{FF2B5EF4-FFF2-40B4-BE49-F238E27FC236}">
                <a16:creationId xmlns:a16="http://schemas.microsoft.com/office/drawing/2014/main" id="{A75447E1-4E6A-4061-834F-D4D409FD691A}"/>
              </a:ext>
            </a:extLst>
          </p:cNvPr>
          <p:cNvSpPr/>
          <p:nvPr/>
        </p:nvSpPr>
        <p:spPr>
          <a:xfrm>
            <a:off x="5777785" y="5309797"/>
            <a:ext cx="6655610" cy="1517904"/>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0" name="Freeform 4">
            <a:extLst>
              <a:ext uri="{FF2B5EF4-FFF2-40B4-BE49-F238E27FC236}">
                <a16:creationId xmlns:a16="http://schemas.microsoft.com/office/drawing/2014/main" id="{D46C7DEF-5B27-4593-AC9C-05F781177F53}"/>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6"/>
            <a:stretch>
              <a:fillRect/>
            </a:stretch>
          </a:blipFill>
        </p:spPr>
      </p:sp>
    </p:spTree>
    <p:extLst>
      <p:ext uri="{BB962C8B-B14F-4D97-AF65-F5344CB8AC3E}">
        <p14:creationId xmlns:p14="http://schemas.microsoft.com/office/powerpoint/2010/main" val="16655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D4289-3CBB-4E08-90AE-8402DE5CDC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13" b="93515" l="3687" r="90323">
                        <a14:foregroundMark x1="49770" y1="8532" x2="76959" y2="9215"/>
                        <a14:foregroundMark x1="66359" y1="76109" x2="25806" y2="75427"/>
                        <a14:foregroundMark x1="25806" y1="75427" x2="66820" y2="79863"/>
                        <a14:foregroundMark x1="9217" y1="79181" x2="15207" y2="77133"/>
                        <a14:foregroundMark x1="19355" y1="84642" x2="19355" y2="77474"/>
                        <a14:foregroundMark x1="14286" y1="82253" x2="15668" y2="78498"/>
                        <a14:foregroundMark x1="10138" y1="76451" x2="4147" y2="85666"/>
                        <a14:foregroundMark x1="49770" y1="38567" x2="56221" y2="44369"/>
                        <a14:foregroundMark x1="71889" y1="39249" x2="69124" y2="41297"/>
                        <a14:foregroundMark x1="82028" y1="77474" x2="71889" y2="51877"/>
                        <a14:foregroundMark x1="82028" y1="78498" x2="90323" y2="65188"/>
                        <a14:foregroundMark x1="56221" y1="4778" x2="70046" y2="3413"/>
                        <a14:foregroundMark x1="30415" y1="88396" x2="76959" y2="93515"/>
                      </a14:backgroundRemoval>
                    </a14:imgEffect>
                  </a14:imgLayer>
                </a14:imgProps>
              </a:ext>
            </a:extLst>
          </a:blip>
          <a:stretch>
            <a:fillRect/>
          </a:stretch>
        </p:blipFill>
        <p:spPr>
          <a:xfrm>
            <a:off x="8998811" y="3813515"/>
            <a:ext cx="1989444" cy="2686207"/>
          </a:xfrm>
          <a:prstGeom prst="rect">
            <a:avLst/>
          </a:prstGeom>
        </p:spPr>
      </p:pic>
      <p:sp>
        <p:nvSpPr>
          <p:cNvPr id="12" name="Freeform 8">
            <a:extLst>
              <a:ext uri="{FF2B5EF4-FFF2-40B4-BE49-F238E27FC236}">
                <a16:creationId xmlns:a16="http://schemas.microsoft.com/office/drawing/2014/main" id="{3C0001A6-E8C8-4B8C-8C65-3788EC7F0E6A}"/>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6"/>
            <a:stretch>
              <a:fillRect/>
            </a:stretch>
          </a:blipFill>
        </p:spPr>
      </p:sp>
      <p:sp>
        <p:nvSpPr>
          <p:cNvPr id="6" name="Freeform 5">
            <a:extLst>
              <a:ext uri="{FF2B5EF4-FFF2-40B4-BE49-F238E27FC236}">
                <a16:creationId xmlns:a16="http://schemas.microsoft.com/office/drawing/2014/main" id="{D1405B12-AAB7-438D-A9C8-B7C6D8242B21}"/>
              </a:ext>
            </a:extLst>
          </p:cNvPr>
          <p:cNvSpPr/>
          <p:nvPr/>
        </p:nvSpPr>
        <p:spPr>
          <a:xfrm>
            <a:off x="-891471" y="5803640"/>
            <a:ext cx="8533241"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4">
            <a:extLst>
              <a:ext uri="{FF2B5EF4-FFF2-40B4-BE49-F238E27FC236}">
                <a16:creationId xmlns:a16="http://schemas.microsoft.com/office/drawing/2014/main" id="{0E648067-CB92-4FCF-986C-2076FB82F56B}"/>
              </a:ext>
            </a:extLst>
          </p:cNvPr>
          <p:cNvSpPr/>
          <p:nvPr/>
        </p:nvSpPr>
        <p:spPr>
          <a:xfrm>
            <a:off x="855243" y="106753"/>
            <a:ext cx="2742536" cy="987108"/>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9"/>
            <a:stretch>
              <a:fillRect/>
            </a:stretch>
          </a:blipFill>
        </p:spPr>
      </p:sp>
      <p:sp>
        <p:nvSpPr>
          <p:cNvPr id="13" name="Freeform 7">
            <a:extLst>
              <a:ext uri="{FF2B5EF4-FFF2-40B4-BE49-F238E27FC236}">
                <a16:creationId xmlns:a16="http://schemas.microsoft.com/office/drawing/2014/main" id="{2C3643E0-D8B2-44E6-B0DF-689F8A558B5D}"/>
              </a:ext>
            </a:extLst>
          </p:cNvPr>
          <p:cNvSpPr/>
          <p:nvPr/>
        </p:nvSpPr>
        <p:spPr>
          <a:xfrm>
            <a:off x="10911568" y="3931065"/>
            <a:ext cx="1115239" cy="2767396"/>
          </a:xfrm>
          <a:custGeom>
            <a:avLst/>
            <a:gdLst/>
            <a:ahLst/>
            <a:cxnLst/>
            <a:rect l="l" t="t" r="r" b="b"/>
            <a:pathLst>
              <a:path w="3843909" h="8229600">
                <a:moveTo>
                  <a:pt x="0" y="0"/>
                </a:moveTo>
                <a:lnTo>
                  <a:pt x="3843909" y="0"/>
                </a:lnTo>
                <a:lnTo>
                  <a:pt x="3843909" y="8229600"/>
                </a:lnTo>
                <a:lnTo>
                  <a:pt x="0" y="8229600"/>
                </a:lnTo>
                <a:lnTo>
                  <a:pt x="0" y="0"/>
                </a:lnTo>
                <a:close/>
              </a:path>
            </a:pathLst>
          </a:custGeom>
          <a:blipFill>
            <a:blip r:embed="rId10"/>
            <a:stretch>
              <a:fillRect/>
            </a:stretch>
          </a:blipFill>
        </p:spPr>
      </p:sp>
      <p:sp>
        <p:nvSpPr>
          <p:cNvPr id="14" name="Freeform 5">
            <a:extLst>
              <a:ext uri="{FF2B5EF4-FFF2-40B4-BE49-F238E27FC236}">
                <a16:creationId xmlns:a16="http://schemas.microsoft.com/office/drawing/2014/main" id="{C2473162-72EC-4C69-A787-DB7C13772543}"/>
              </a:ext>
            </a:extLst>
          </p:cNvPr>
          <p:cNvSpPr/>
          <p:nvPr/>
        </p:nvSpPr>
        <p:spPr>
          <a:xfrm>
            <a:off x="5666526" y="5817636"/>
            <a:ext cx="7315200"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53A9D89-F6EE-4A16-864D-2ADE20F41588}"/>
              </a:ext>
            </a:extLst>
          </p:cNvPr>
          <p:cNvSpPr txBox="1"/>
          <p:nvPr/>
        </p:nvSpPr>
        <p:spPr>
          <a:xfrm>
            <a:off x="855243" y="1445102"/>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Tập bấm và thổi nốt Đô, Rê, Mi, Pha, Son</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9002B607-E7DB-4EE6-B945-7BBDF9A121D9}"/>
              </a:ext>
            </a:extLst>
          </p:cNvPr>
          <p:cNvSpPr txBox="1"/>
          <p:nvPr/>
        </p:nvSpPr>
        <p:spPr>
          <a:xfrm>
            <a:off x="886040" y="2233244"/>
            <a:ext cx="8202773" cy="334784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Thế bấm các ngón số:</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Đô: 1</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Rê: 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Mi: 3</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Pha: 4</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Son: 5</a:t>
            </a:r>
          </a:p>
        </p:txBody>
      </p:sp>
      <p:pic>
        <p:nvPicPr>
          <p:cNvPr id="2" name="ken 5555">
            <a:hlinkClick r:id="" action="ppaction://media"/>
            <a:extLst>
              <a:ext uri="{FF2B5EF4-FFF2-40B4-BE49-F238E27FC236}">
                <a16:creationId xmlns:a16="http://schemas.microsoft.com/office/drawing/2014/main" id="{65FD2D59-52AE-4D64-9725-83241E52D21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
        <p:nvSpPr>
          <p:cNvPr id="17" name="TextBox 16">
            <a:extLst>
              <a:ext uri="{FF2B5EF4-FFF2-40B4-BE49-F238E27FC236}">
                <a16:creationId xmlns:a16="http://schemas.microsoft.com/office/drawing/2014/main" id="{DDB66B23-EA1D-40AE-BE96-00798A3605DA}"/>
              </a:ext>
            </a:extLst>
          </p:cNvPr>
          <p:cNvSpPr txBox="1"/>
          <p:nvPr/>
        </p:nvSpPr>
        <p:spPr>
          <a:xfrm>
            <a:off x="855242" y="858522"/>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Kèn phím:</a:t>
            </a:r>
            <a:endPar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72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273"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7F0BB-B787-4897-8004-A723C9B4D297}"/>
              </a:ext>
            </a:extLst>
          </p:cNvPr>
          <p:cNvPicPr>
            <a:picLocks noChangeAspect="1"/>
          </p:cNvPicPr>
          <p:nvPr/>
        </p:nvPicPr>
        <p:blipFill>
          <a:blip r:embed="rId4"/>
          <a:stretch>
            <a:fillRect/>
          </a:stretch>
        </p:blipFill>
        <p:spPr>
          <a:xfrm>
            <a:off x="547069" y="1823581"/>
            <a:ext cx="9425704" cy="1845301"/>
          </a:xfrm>
          <a:prstGeom prst="rect">
            <a:avLst/>
          </a:prstGeom>
        </p:spPr>
      </p:pic>
      <p:sp>
        <p:nvSpPr>
          <p:cNvPr id="4" name="Freeform 4">
            <a:extLst>
              <a:ext uri="{FF2B5EF4-FFF2-40B4-BE49-F238E27FC236}">
                <a16:creationId xmlns:a16="http://schemas.microsoft.com/office/drawing/2014/main" id="{63E411E6-AA3B-43D5-855E-67BC73641A7D}"/>
              </a:ext>
            </a:extLst>
          </p:cNvPr>
          <p:cNvSpPr/>
          <p:nvPr/>
        </p:nvSpPr>
        <p:spPr>
          <a:xfrm>
            <a:off x="9750751" y="-213645"/>
            <a:ext cx="3459924" cy="6858000"/>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5"/>
            <a:stretch>
              <a:fillRect/>
            </a:stretch>
          </a:blipFill>
        </p:spPr>
      </p:sp>
      <p:sp>
        <p:nvSpPr>
          <p:cNvPr id="5" name="Freeform 2">
            <a:extLst>
              <a:ext uri="{FF2B5EF4-FFF2-40B4-BE49-F238E27FC236}">
                <a16:creationId xmlns:a16="http://schemas.microsoft.com/office/drawing/2014/main" id="{3C194F3A-17C8-4622-B4D5-E0AD7E222185}"/>
              </a:ext>
            </a:extLst>
          </p:cNvPr>
          <p:cNvSpPr/>
          <p:nvPr/>
        </p:nvSpPr>
        <p:spPr>
          <a:xfrm>
            <a:off x="-224310" y="5610702"/>
            <a:ext cx="6454194"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2">
            <a:extLst>
              <a:ext uri="{FF2B5EF4-FFF2-40B4-BE49-F238E27FC236}">
                <a16:creationId xmlns:a16="http://schemas.microsoft.com/office/drawing/2014/main" id="{D037721D-1E56-4F5D-A3CA-47A8BC6E44B6}"/>
              </a:ext>
            </a:extLst>
          </p:cNvPr>
          <p:cNvSpPr/>
          <p:nvPr/>
        </p:nvSpPr>
        <p:spPr>
          <a:xfrm>
            <a:off x="5777785" y="5580403"/>
            <a:ext cx="6655610"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4">
            <a:extLst>
              <a:ext uri="{FF2B5EF4-FFF2-40B4-BE49-F238E27FC236}">
                <a16:creationId xmlns:a16="http://schemas.microsoft.com/office/drawing/2014/main" id="{4263D4F6-F474-44FD-95D2-3818291CD29A}"/>
              </a:ext>
            </a:extLst>
          </p:cNvPr>
          <p:cNvSpPr/>
          <p:nvPr/>
        </p:nvSpPr>
        <p:spPr>
          <a:xfrm>
            <a:off x="213644" y="161909"/>
            <a:ext cx="2008262" cy="1247296"/>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8"/>
            <a:stretch>
              <a:fillRect/>
            </a:stretch>
          </a:blipFill>
        </p:spPr>
      </p:sp>
      <p:sp>
        <p:nvSpPr>
          <p:cNvPr id="9" name="Freeform 5">
            <a:extLst>
              <a:ext uri="{FF2B5EF4-FFF2-40B4-BE49-F238E27FC236}">
                <a16:creationId xmlns:a16="http://schemas.microsoft.com/office/drawing/2014/main" id="{0E943AF9-B56F-487F-AB2C-28DCB9350FB4}"/>
              </a:ext>
            </a:extLst>
          </p:cNvPr>
          <p:cNvSpPr/>
          <p:nvPr/>
        </p:nvSpPr>
        <p:spPr>
          <a:xfrm>
            <a:off x="-224310" y="6306796"/>
            <a:ext cx="6320310"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9"/>
            <a:stretch>
              <a:fillRect/>
            </a:stretch>
          </a:blipFill>
        </p:spPr>
      </p:sp>
      <p:sp>
        <p:nvSpPr>
          <p:cNvPr id="10" name="Freeform 5">
            <a:extLst>
              <a:ext uri="{FF2B5EF4-FFF2-40B4-BE49-F238E27FC236}">
                <a16:creationId xmlns:a16="http://schemas.microsoft.com/office/drawing/2014/main" id="{39B6A9E7-40D7-44BD-A58A-D0EC0A82F5DD}"/>
              </a:ext>
            </a:extLst>
          </p:cNvPr>
          <p:cNvSpPr/>
          <p:nvPr/>
        </p:nvSpPr>
        <p:spPr>
          <a:xfrm>
            <a:off x="5777786" y="6279556"/>
            <a:ext cx="6524944"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9"/>
            <a:stretch>
              <a:fillRect/>
            </a:stretch>
          </a:blipFill>
        </p:spPr>
      </p:sp>
      <p:pic>
        <p:nvPicPr>
          <p:cNvPr id="11" name="Picture 10">
            <a:extLst>
              <a:ext uri="{FF2B5EF4-FFF2-40B4-BE49-F238E27FC236}">
                <a16:creationId xmlns:a16="http://schemas.microsoft.com/office/drawing/2014/main" id="{7DE1DDB8-5D83-40E6-80B5-1F0D07CECF8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413" b="93515" l="3687" r="90323">
                        <a14:foregroundMark x1="49770" y1="8532" x2="76959" y2="9215"/>
                        <a14:foregroundMark x1="66359" y1="76109" x2="25806" y2="75427"/>
                        <a14:foregroundMark x1="25806" y1="75427" x2="66820" y2="79863"/>
                        <a14:foregroundMark x1="9217" y1="79181" x2="15207" y2="77133"/>
                        <a14:foregroundMark x1="19355" y1="84642" x2="19355" y2="77474"/>
                        <a14:foregroundMark x1="14286" y1="82253" x2="15668" y2="78498"/>
                        <a14:foregroundMark x1="10138" y1="76451" x2="4147" y2="85666"/>
                        <a14:foregroundMark x1="49770" y1="38567" x2="56221" y2="44369"/>
                        <a14:foregroundMark x1="71889" y1="39249" x2="69124" y2="41297"/>
                        <a14:foregroundMark x1="82028" y1="77474" x2="71889" y2="51877"/>
                        <a14:foregroundMark x1="82028" y1="78498" x2="90323" y2="65188"/>
                        <a14:foregroundMark x1="56221" y1="4778" x2="70046" y2="3413"/>
                        <a14:foregroundMark x1="30415" y1="88396" x2="76959" y2="93515"/>
                      </a14:backgroundRemoval>
                    </a14:imgEffect>
                  </a14:imgLayer>
                </a14:imgProps>
              </a:ext>
            </a:extLst>
          </a:blip>
          <a:stretch>
            <a:fillRect/>
          </a:stretch>
        </p:blipFill>
        <p:spPr>
          <a:xfrm>
            <a:off x="8998811" y="3813515"/>
            <a:ext cx="1989444" cy="2686207"/>
          </a:xfrm>
          <a:prstGeom prst="rect">
            <a:avLst/>
          </a:prstGeom>
        </p:spPr>
      </p:pic>
      <p:sp>
        <p:nvSpPr>
          <p:cNvPr id="12" name="TextBox 11">
            <a:extLst>
              <a:ext uri="{FF2B5EF4-FFF2-40B4-BE49-F238E27FC236}">
                <a16:creationId xmlns:a16="http://schemas.microsoft.com/office/drawing/2014/main" id="{42E5A655-CEE3-4545-9142-7F8C38385EF5}"/>
              </a:ext>
            </a:extLst>
          </p:cNvPr>
          <p:cNvSpPr txBox="1"/>
          <p:nvPr/>
        </p:nvSpPr>
        <p:spPr>
          <a:xfrm>
            <a:off x="2496035" y="1216759"/>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Tập bấm và thổi bài kèn phím số 6</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43BBD765-5C52-4437-8325-3EFB437B5013}"/>
              </a:ext>
            </a:extLst>
          </p:cNvPr>
          <p:cNvSpPr txBox="1"/>
          <p:nvPr/>
        </p:nvSpPr>
        <p:spPr>
          <a:xfrm>
            <a:off x="855242" y="858522"/>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Kèn phím:</a:t>
            </a:r>
            <a:endPar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4" name="ken 6">
            <a:hlinkClick r:id="" action="ppaction://media"/>
            <a:extLst>
              <a:ext uri="{FF2B5EF4-FFF2-40B4-BE49-F238E27FC236}">
                <a16:creationId xmlns:a16="http://schemas.microsoft.com/office/drawing/2014/main" id="{8F8D6F28-7422-466B-8ABB-1CE295D63C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03745" y="4547018"/>
            <a:ext cx="609600" cy="609600"/>
          </a:xfrm>
          <a:prstGeom prst="rect">
            <a:avLst/>
          </a:prstGeom>
        </p:spPr>
      </p:pic>
      <p:sp>
        <p:nvSpPr>
          <p:cNvPr id="15" name="TextBox 14">
            <a:extLst>
              <a:ext uri="{FF2B5EF4-FFF2-40B4-BE49-F238E27FC236}">
                <a16:creationId xmlns:a16="http://schemas.microsoft.com/office/drawing/2014/main" id="{25730F43-7A97-446C-BAC5-49F5C715FB0F}"/>
              </a:ext>
            </a:extLst>
          </p:cNvPr>
          <p:cNvSpPr txBox="1"/>
          <p:nvPr/>
        </p:nvSpPr>
        <p:spPr>
          <a:xfrm>
            <a:off x="1434933" y="2996526"/>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  5    3     2      1             4    3           2           2    2    2   3     2       1</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5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322" fill="hold"/>
                                        <p:tgtEl>
                                          <p:spTgt spid="14"/>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bldLst>
      <p:bldP spid="12"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8">
            <a:extLst>
              <a:ext uri="{FF2B5EF4-FFF2-40B4-BE49-F238E27FC236}">
                <a16:creationId xmlns:a16="http://schemas.microsoft.com/office/drawing/2014/main" id="{DE83545E-E4F3-6BCB-9813-61909D947FE8}"/>
              </a:ext>
            </a:extLst>
          </p:cNvPr>
          <p:cNvPicPr>
            <a:picLocks noChangeAspect="1"/>
          </p:cNvPicPr>
          <p:nvPr/>
        </p:nvPicPr>
        <p:blipFill>
          <a:blip r:embed="rId6">
            <a:clrChange>
              <a:clrFrom>
                <a:srgbClr val="FEFEFE">
                  <a:alpha val="100000"/>
                </a:srgbClr>
              </a:clrFrom>
              <a:clrTo>
                <a:srgbClr val="FEFEFE">
                  <a:alpha val="100000"/>
                  <a:alpha val="0"/>
                </a:srgbClr>
              </a:clrTo>
            </a:clrChange>
          </a:blip>
          <a:stretch>
            <a:fillRect/>
          </a:stretch>
        </p:blipFill>
        <p:spPr>
          <a:xfrm rot="19980000">
            <a:off x="88462" y="157389"/>
            <a:ext cx="1779905" cy="1530985"/>
          </a:xfrm>
          <a:prstGeom prst="rect">
            <a:avLst/>
          </a:prstGeom>
        </p:spPr>
      </p:pic>
      <p:sp>
        <p:nvSpPr>
          <p:cNvPr id="9" name="Rectangle 4">
            <a:extLst>
              <a:ext uri="{FF2B5EF4-FFF2-40B4-BE49-F238E27FC236}">
                <a16:creationId xmlns:a16="http://schemas.microsoft.com/office/drawing/2014/main" id="{2D35E498-90CC-E9E8-1080-F8A723092E32}"/>
              </a:ext>
            </a:extLst>
          </p:cNvPr>
          <p:cNvSpPr>
            <a:spLocks noChangeArrowheads="1"/>
          </p:cNvSpPr>
          <p:nvPr/>
        </p:nvSpPr>
        <p:spPr bwMode="auto">
          <a:xfrm>
            <a:off x="3002787" y="745416"/>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br>
            <a:r>
              <a:rPr kumimoji="0" lang="vi-VN"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Nội dung</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2:</a:t>
            </a: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2" name="Freeform 2">
            <a:extLst>
              <a:ext uri="{FF2B5EF4-FFF2-40B4-BE49-F238E27FC236}">
                <a16:creationId xmlns:a16="http://schemas.microsoft.com/office/drawing/2014/main" id="{176D072F-A742-42F9-BA78-F6D9898A8758}"/>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2">
            <a:extLst>
              <a:ext uri="{FF2B5EF4-FFF2-40B4-BE49-F238E27FC236}">
                <a16:creationId xmlns:a16="http://schemas.microsoft.com/office/drawing/2014/main" id="{A1B57BE3-D14F-4151-8F68-20CBC1E1C4A4}"/>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3">
            <a:extLst>
              <a:ext uri="{FF2B5EF4-FFF2-40B4-BE49-F238E27FC236}">
                <a16:creationId xmlns:a16="http://schemas.microsoft.com/office/drawing/2014/main" id="{468F0457-78F4-4831-B845-F4E7C4B4DAE4}"/>
              </a:ext>
            </a:extLst>
          </p:cNvPr>
          <p:cNvSpPr txBox="1"/>
          <p:nvPr/>
        </p:nvSpPr>
        <p:spPr>
          <a:xfrm>
            <a:off x="4595621" y="1695270"/>
            <a:ext cx="702749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Nghe nhạc: Tay trong tay</a:t>
            </a:r>
            <a:endParaRPr kumimoji="0" lang="en-US"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15" name="图片 5">
            <a:extLst>
              <a:ext uri="{FF2B5EF4-FFF2-40B4-BE49-F238E27FC236}">
                <a16:creationId xmlns:a16="http://schemas.microsoft.com/office/drawing/2014/main" id="{9E7CEB14-8A68-4EC1-8D84-61CB04423415}"/>
              </a:ext>
            </a:extLst>
          </p:cNvPr>
          <p:cNvPicPr>
            <a:picLocks noChangeAspect="1"/>
          </p:cNvPicPr>
          <p:nvPr/>
        </p:nvPicPr>
        <p:blipFill rotWithShape="1">
          <a:blip r:embed="rId9">
            <a:extLst>
              <a:ext uri="{28A0092B-C50C-407E-A947-70E740481C1C}">
                <a14:useLocalDpi xmlns:a14="http://schemas.microsoft.com/office/drawing/2010/main" val="0"/>
              </a:ext>
            </a:extLst>
          </a:blip>
          <a:srcRect l="20417" t="39630" r="47637" b="13999"/>
          <a:stretch/>
        </p:blipFill>
        <p:spPr>
          <a:xfrm>
            <a:off x="8442699" y="3950237"/>
            <a:ext cx="3796350" cy="2724398"/>
          </a:xfrm>
          <a:prstGeom prst="rect">
            <a:avLst/>
          </a:prstGeom>
        </p:spPr>
      </p:pic>
    </p:spTree>
    <p:extLst>
      <p:ext uri="{BB962C8B-B14F-4D97-AF65-F5344CB8AC3E}">
        <p14:creationId xmlns:p14="http://schemas.microsoft.com/office/powerpoint/2010/main" val="11912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760BA-90C0-4689-83D0-2C4BA34058AE}"/>
              </a:ext>
            </a:extLst>
          </p:cNvPr>
          <p:cNvPicPr>
            <a:picLocks noChangeAspect="1"/>
          </p:cNvPicPr>
          <p:nvPr/>
        </p:nvPicPr>
        <p:blipFill>
          <a:blip r:embed="rId2"/>
          <a:stretch>
            <a:fillRect/>
          </a:stretch>
        </p:blipFill>
        <p:spPr>
          <a:xfrm>
            <a:off x="1472766" y="0"/>
            <a:ext cx="9140253" cy="6152972"/>
          </a:xfrm>
          <a:prstGeom prst="rect">
            <a:avLst/>
          </a:prstGeom>
        </p:spPr>
      </p:pic>
      <p:pic>
        <p:nvPicPr>
          <p:cNvPr id="6" name="Picture 6">
            <a:extLst>
              <a:ext uri="{FF2B5EF4-FFF2-40B4-BE49-F238E27FC236}">
                <a16:creationId xmlns:a16="http://schemas.microsoft.com/office/drawing/2014/main" id="{40376F91-30A8-42EA-8B53-FEB36616C5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42383F02-7AF3-4FBF-9199-05B7E9AB1CC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8">
            <a:extLst>
              <a:ext uri="{FF2B5EF4-FFF2-40B4-BE49-F238E27FC236}">
                <a16:creationId xmlns:a16="http://schemas.microsoft.com/office/drawing/2014/main" id="{E3E127A9-080A-42A0-966E-D472352AACB0}"/>
              </a:ext>
            </a:extLst>
          </p:cNvPr>
          <p:cNvPicPr>
            <a:picLocks noChangeAspect="1"/>
          </p:cNvPicPr>
          <p:nvPr/>
        </p:nvPicPr>
        <p:blipFill>
          <a:blip r:embed="rId7">
            <a:clrChange>
              <a:clrFrom>
                <a:srgbClr val="FEFEFE">
                  <a:alpha val="100000"/>
                </a:srgbClr>
              </a:clrFrom>
              <a:clrTo>
                <a:srgbClr val="FEFEFE">
                  <a:alpha val="100000"/>
                  <a:alpha val="0"/>
                </a:srgbClr>
              </a:clrTo>
            </a:clrChange>
          </a:blip>
          <a:stretch>
            <a:fillRect/>
          </a:stretch>
        </p:blipFill>
        <p:spPr>
          <a:xfrm rot="19980000">
            <a:off x="-26828" y="388127"/>
            <a:ext cx="1779905" cy="1530985"/>
          </a:xfrm>
          <a:prstGeom prst="rect">
            <a:avLst/>
          </a:prstGeom>
        </p:spPr>
      </p:pic>
      <p:sp>
        <p:nvSpPr>
          <p:cNvPr id="9" name="Freeform 2">
            <a:extLst>
              <a:ext uri="{FF2B5EF4-FFF2-40B4-BE49-F238E27FC236}">
                <a16:creationId xmlns:a16="http://schemas.microsoft.com/office/drawing/2014/main" id="{3E6FDA22-79BA-47CB-8235-DD3E9619613B}"/>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
            <a:extLst>
              <a:ext uri="{FF2B5EF4-FFF2-40B4-BE49-F238E27FC236}">
                <a16:creationId xmlns:a16="http://schemas.microsoft.com/office/drawing/2014/main" id="{CC2AC61B-A04E-4ED0-9000-EB8A79F0AA6F}"/>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14418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4676A1-3213-43A8-BCC6-C81526C904B5}"/>
              </a:ext>
            </a:extLst>
          </p:cNvPr>
          <p:cNvSpPr txBox="1"/>
          <p:nvPr/>
        </p:nvSpPr>
        <p:spPr>
          <a:xfrm>
            <a:off x="1657885" y="1529418"/>
            <a:ext cx="8060820" cy="1659557"/>
          </a:xfrm>
          <a:prstGeom prst="rect">
            <a:avLst/>
          </a:prstGeom>
          <a:noFill/>
        </p:spPr>
        <p:txBody>
          <a:bodyPr wrap="square">
            <a:spAutoFit/>
          </a:bodyPr>
          <a:lstStyle/>
          <a:p>
            <a:pPr marR="186690" lvl="0" algn="just">
              <a:lnSpc>
                <a:spcPct val="115000"/>
              </a:lnSpc>
              <a:spcBef>
                <a:spcPts val="650"/>
              </a:spcBef>
              <a:spcAft>
                <a:spcPts val="0"/>
              </a:spcAft>
              <a:buClr>
                <a:srgbClr val="231F20"/>
              </a:buClr>
              <a:buSzPts val="1200"/>
              <a:tabLst>
                <a:tab pos="436880" algn="l"/>
              </a:tabLst>
            </a:pPr>
            <a:r>
              <a:rPr lang="vi-VN" sz="1800" i="1" spc="0">
                <a:solidFill>
                  <a:srgbClr val="231F20"/>
                </a:solidFill>
                <a:effectLst/>
                <a:latin typeface="Times New Roman" panose="02020603050405020304" pitchFamily="18" charset="0"/>
                <a:ea typeface="Times New Roman" panose="02020603050405020304" pitchFamily="18" charset="0"/>
              </a:rPr>
              <a:t>Tay trong tay </a:t>
            </a:r>
            <a:r>
              <a:rPr lang="vi-VN" sz="1800" spc="0">
                <a:solidFill>
                  <a:srgbClr val="231F20"/>
                </a:solidFill>
                <a:effectLst/>
                <a:latin typeface="Times New Roman" panose="02020603050405020304" pitchFamily="18" charset="0"/>
                <a:ea typeface="Times New Roman" panose="02020603050405020304" pitchFamily="18" charset="0"/>
              </a:rPr>
              <a:t>là bài hát thiếu</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nhi</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được</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Quỹ</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Nhi</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đồng</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Liên</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hợp</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quốc</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(UNICEF)</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phổ</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biến,</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nhằm</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nâng</a:t>
            </a:r>
            <a:r>
              <a:rPr lang="vi-VN" sz="1800" spc="-15">
                <a:solidFill>
                  <a:srgbClr val="231F20"/>
                </a:solidFill>
                <a:effectLst/>
                <a:latin typeface="Times New Roman" panose="02020603050405020304" pitchFamily="18" charset="0"/>
                <a:ea typeface="Times New Roman" panose="02020603050405020304" pitchFamily="18" charset="0"/>
              </a:rPr>
              <a:t> </a:t>
            </a:r>
            <a:r>
              <a:rPr lang="vi-VN" sz="1800" spc="0">
                <a:solidFill>
                  <a:srgbClr val="231F20"/>
                </a:solidFill>
                <a:effectLst/>
                <a:latin typeface="Times New Roman" panose="02020603050405020304" pitchFamily="18" charset="0"/>
                <a:ea typeface="Times New Roman" panose="02020603050405020304" pitchFamily="18" charset="0"/>
              </a:rPr>
              <a:t>cao nhận thức về quyền trẻ em trên toàn thế giới. Bài hát này do UNICEF đặt hàng, được nhạc sĩ Cô-stát Ca-cô-ian-nít viết nhạc, Pam-bốt Cô-da-lít viết lời. Thông điệp của bài hát là truyền tải lòng nhân ái, sự đồng cảm và tinh thần đoàn kết để mọi người cùng nhau tạo ra một thế giới tốt đẹp hơn cho trẻ em.</a:t>
            </a:r>
            <a:endParaRPr lang="vi-VN" sz="1600" spc="0">
              <a:effectLst/>
              <a:latin typeface="Times New Roman" panose="02020603050405020304" pitchFamily="18" charset="0"/>
              <a:ea typeface="Times New Roman" panose="02020603050405020304" pitchFamily="18" charset="0"/>
            </a:endParaRPr>
          </a:p>
        </p:txBody>
      </p:sp>
      <p:pic>
        <p:nvPicPr>
          <p:cNvPr id="6" name="Picture 6">
            <a:extLst>
              <a:ext uri="{FF2B5EF4-FFF2-40B4-BE49-F238E27FC236}">
                <a16:creationId xmlns:a16="http://schemas.microsoft.com/office/drawing/2014/main" id="{3EE5653F-B490-417A-9262-A68CEF6C42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AD93C445-029F-44AE-9D87-7D91ADBBB348}"/>
              </a:ext>
            </a:extLst>
          </p:cNvPr>
          <p:cNvSpPr/>
          <p:nvPr/>
        </p:nvSpPr>
        <p:spPr>
          <a:xfrm>
            <a:off x="0" y="4657458"/>
            <a:ext cx="12192000" cy="22005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2">
            <a:extLst>
              <a:ext uri="{FF2B5EF4-FFF2-40B4-BE49-F238E27FC236}">
                <a16:creationId xmlns:a16="http://schemas.microsoft.com/office/drawing/2014/main" id="{AA25C2F0-A0BE-4D92-A14F-B6324B234FD4}"/>
              </a:ext>
            </a:extLst>
          </p:cNvPr>
          <p:cNvSpPr/>
          <p:nvPr/>
        </p:nvSpPr>
        <p:spPr>
          <a:xfrm>
            <a:off x="-91069" y="5988663"/>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2">
            <a:extLst>
              <a:ext uri="{FF2B5EF4-FFF2-40B4-BE49-F238E27FC236}">
                <a16:creationId xmlns:a16="http://schemas.microsoft.com/office/drawing/2014/main" id="{6B370645-185F-42ED-9C4E-F67A1E4FEE30}"/>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4">
            <a:extLst>
              <a:ext uri="{FF2B5EF4-FFF2-40B4-BE49-F238E27FC236}">
                <a16:creationId xmlns:a16="http://schemas.microsoft.com/office/drawing/2014/main" id="{73C46055-380E-4690-8028-383E33E40457}"/>
              </a:ext>
            </a:extLst>
          </p:cNvPr>
          <p:cNvSpPr/>
          <p:nvPr/>
        </p:nvSpPr>
        <p:spPr>
          <a:xfrm>
            <a:off x="103262" y="215682"/>
            <a:ext cx="1452073" cy="79272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8"/>
            <a:stretch>
              <a:fillRect/>
            </a:stretch>
          </a:blipFill>
        </p:spPr>
      </p:sp>
      <p:sp>
        <p:nvSpPr>
          <p:cNvPr id="11" name="Rectangle 4">
            <a:extLst>
              <a:ext uri="{FF2B5EF4-FFF2-40B4-BE49-F238E27FC236}">
                <a16:creationId xmlns:a16="http://schemas.microsoft.com/office/drawing/2014/main" id="{FC3E31C5-415A-4F90-8A38-A44AE32B518F}"/>
              </a:ext>
            </a:extLst>
          </p:cNvPr>
          <p:cNvSpPr>
            <a:spLocks noChangeArrowheads="1"/>
          </p:cNvSpPr>
          <p:nvPr/>
        </p:nvSpPr>
        <p:spPr bwMode="auto">
          <a:xfrm>
            <a:off x="1763647" y="215682"/>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br>
            <a:r>
              <a:rPr kumimoji="0" lang="vi-VN"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Tìm hiểu về bài nhạc</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2" name="Freeform 2">
            <a:extLst>
              <a:ext uri="{FF2B5EF4-FFF2-40B4-BE49-F238E27FC236}">
                <a16:creationId xmlns:a16="http://schemas.microsoft.com/office/drawing/2014/main" id="{BE002EC4-5843-4F33-8AA3-769D36398C79}"/>
              </a:ext>
            </a:extLst>
          </p:cNvPr>
          <p:cNvSpPr/>
          <p:nvPr/>
        </p:nvSpPr>
        <p:spPr>
          <a:xfrm>
            <a:off x="8194728" y="3638315"/>
            <a:ext cx="2745313" cy="2858567"/>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22678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0376F91-30A8-42EA-8B53-FEB36616C5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42383F02-7AF3-4FBF-9199-05B7E9AB1CC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3E6FDA22-79BA-47CB-8235-DD3E9619613B}"/>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
            <a:extLst>
              <a:ext uri="{FF2B5EF4-FFF2-40B4-BE49-F238E27FC236}">
                <a16:creationId xmlns:a16="http://schemas.microsoft.com/office/drawing/2014/main" id="{CC2AC61B-A04E-4ED0-9000-EB8A79F0AA6F}"/>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aphicFrame>
        <p:nvGraphicFramePr>
          <p:cNvPr id="3" name="Table 2">
            <a:extLst>
              <a:ext uri="{FF2B5EF4-FFF2-40B4-BE49-F238E27FC236}">
                <a16:creationId xmlns:a16="http://schemas.microsoft.com/office/drawing/2014/main" id="{823D2CBB-593B-4A71-ADF7-2D44559C7A31}"/>
              </a:ext>
            </a:extLst>
          </p:cNvPr>
          <p:cNvGraphicFramePr>
            <a:graphicFrameLocks noGrp="1"/>
          </p:cNvGraphicFramePr>
          <p:nvPr/>
        </p:nvGraphicFramePr>
        <p:xfrm>
          <a:off x="1829281" y="513645"/>
          <a:ext cx="8185908" cy="4879277"/>
        </p:xfrm>
        <a:graphic>
          <a:graphicData uri="http://schemas.openxmlformats.org/drawingml/2006/table">
            <a:tbl>
              <a:tblPr firstRow="1" firstCol="1" lastRow="1" lastCol="1" bandRow="1" bandCol="1">
                <a:tableStyleId>{2D5ABB26-0587-4C30-8999-92F81FD0307C}</a:tableStyleId>
              </a:tblPr>
              <a:tblGrid>
                <a:gridCol w="4092954">
                  <a:extLst>
                    <a:ext uri="{9D8B030D-6E8A-4147-A177-3AD203B41FA5}">
                      <a16:colId xmlns:a16="http://schemas.microsoft.com/office/drawing/2014/main" val="735536856"/>
                    </a:ext>
                  </a:extLst>
                </a:gridCol>
                <a:gridCol w="4092954">
                  <a:extLst>
                    <a:ext uri="{9D8B030D-6E8A-4147-A177-3AD203B41FA5}">
                      <a16:colId xmlns:a16="http://schemas.microsoft.com/office/drawing/2014/main" val="709766361"/>
                    </a:ext>
                  </a:extLst>
                </a:gridCol>
              </a:tblGrid>
              <a:tr h="155551">
                <a:tc>
                  <a:txBody>
                    <a:bodyPr/>
                    <a:lstStyle/>
                    <a:p>
                      <a:pPr marL="787400">
                        <a:lnSpc>
                          <a:spcPct val="107000"/>
                        </a:lnSpc>
                        <a:spcBef>
                          <a:spcPts val="235"/>
                        </a:spcBef>
                        <a:spcAft>
                          <a:spcPts val="0"/>
                        </a:spcAft>
                      </a:pPr>
                      <a:r>
                        <a:rPr lang="vi-VN" sz="1600" kern="100">
                          <a:effectLst/>
                          <a:latin typeface="+mj-lt"/>
                        </a:rPr>
                        <a:t>Lời tiếng </a:t>
                      </a:r>
                      <a:r>
                        <a:rPr lang="vi-VN" sz="1600" kern="100" spc="-25">
                          <a:effectLst/>
                          <a:latin typeface="+mj-lt"/>
                        </a:rPr>
                        <a:t>Anh</a:t>
                      </a:r>
                      <a:endParaRPr lang="vi-VN" sz="1600" kern="100">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607060">
                        <a:lnSpc>
                          <a:spcPct val="107000"/>
                        </a:lnSpc>
                        <a:spcBef>
                          <a:spcPts val="235"/>
                        </a:spcBef>
                        <a:spcAft>
                          <a:spcPts val="0"/>
                        </a:spcAft>
                      </a:pPr>
                      <a:r>
                        <a:rPr lang="vi-VN" sz="1600" kern="100">
                          <a:effectLst/>
                          <a:latin typeface="+mj-lt"/>
                        </a:rPr>
                        <a:t>Nội dung tiếng </a:t>
                      </a:r>
                      <a:r>
                        <a:rPr lang="vi-VN" sz="1600" kern="100" spc="-20">
                          <a:effectLst/>
                          <a:latin typeface="+mj-lt"/>
                        </a:rPr>
                        <a:t>Việt</a:t>
                      </a:r>
                      <a:endParaRPr lang="vi-VN" sz="1600" kern="100">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561666674"/>
                  </a:ext>
                </a:extLst>
              </a:tr>
              <a:tr h="3232167">
                <a:tc>
                  <a:txBody>
                    <a:bodyPr/>
                    <a:lstStyle/>
                    <a:p>
                      <a:pPr marL="71755" marR="64135" algn="just">
                        <a:lnSpc>
                          <a:spcPct val="100000"/>
                        </a:lnSpc>
                        <a:spcBef>
                          <a:spcPts val="250"/>
                        </a:spcBef>
                        <a:spcAft>
                          <a:spcPts val="0"/>
                        </a:spcAft>
                      </a:pPr>
                      <a:r>
                        <a:rPr lang="vi-VN" sz="1600" kern="100">
                          <a:effectLst/>
                          <a:latin typeface="+mj-lt"/>
                        </a:rPr>
                        <a:t>How</a:t>
                      </a:r>
                      <a:r>
                        <a:rPr lang="vi-VN" sz="1600" kern="100" spc="-25">
                          <a:effectLst/>
                          <a:latin typeface="+mj-lt"/>
                        </a:rPr>
                        <a:t> </a:t>
                      </a:r>
                      <a:r>
                        <a:rPr lang="vi-VN" sz="1600" kern="100">
                          <a:effectLst/>
                          <a:latin typeface="+mj-lt"/>
                        </a:rPr>
                        <a:t>can</a:t>
                      </a:r>
                      <a:r>
                        <a:rPr lang="vi-VN" sz="1600" kern="100" spc="-25">
                          <a:effectLst/>
                          <a:latin typeface="+mj-lt"/>
                        </a:rPr>
                        <a:t> </a:t>
                      </a:r>
                      <a:r>
                        <a:rPr lang="vi-VN" sz="1600" kern="100">
                          <a:effectLst/>
                          <a:latin typeface="+mj-lt"/>
                        </a:rPr>
                        <a:t>I</a:t>
                      </a:r>
                      <a:r>
                        <a:rPr lang="vi-VN" sz="1600" kern="100" spc="-25">
                          <a:effectLst/>
                          <a:latin typeface="+mj-lt"/>
                        </a:rPr>
                        <a:t> </a:t>
                      </a:r>
                      <a:r>
                        <a:rPr lang="vi-VN" sz="1600" kern="100">
                          <a:effectLst/>
                          <a:latin typeface="+mj-lt"/>
                        </a:rPr>
                        <a:t>keep</a:t>
                      </a:r>
                      <a:r>
                        <a:rPr lang="vi-VN" sz="1600" kern="100" spc="-25">
                          <a:effectLst/>
                          <a:latin typeface="+mj-lt"/>
                        </a:rPr>
                        <a:t> </a:t>
                      </a:r>
                      <a:r>
                        <a:rPr lang="vi-VN" sz="1600" kern="100">
                          <a:effectLst/>
                          <a:latin typeface="+mj-lt"/>
                        </a:rPr>
                        <a:t>on</a:t>
                      </a:r>
                      <a:r>
                        <a:rPr lang="vi-VN" sz="1600" kern="100" spc="-25">
                          <a:effectLst/>
                          <a:latin typeface="+mj-lt"/>
                        </a:rPr>
                        <a:t> </a:t>
                      </a:r>
                      <a:r>
                        <a:rPr lang="vi-VN" sz="1600" kern="100">
                          <a:effectLst/>
                          <a:latin typeface="+mj-lt"/>
                        </a:rPr>
                        <a:t>smiling</a:t>
                      </a:r>
                      <a:r>
                        <a:rPr lang="vi-VN" sz="1600" kern="100" spc="-30">
                          <a:effectLst/>
                          <a:latin typeface="+mj-lt"/>
                        </a:rPr>
                        <a:t> </a:t>
                      </a:r>
                      <a:r>
                        <a:rPr lang="vi-VN" sz="1600" kern="100">
                          <a:effectLst/>
                          <a:latin typeface="+mj-lt"/>
                        </a:rPr>
                        <a:t>when</a:t>
                      </a:r>
                      <a:r>
                        <a:rPr lang="vi-VN" sz="1600" kern="100" spc="-25">
                          <a:effectLst/>
                          <a:latin typeface="+mj-lt"/>
                        </a:rPr>
                        <a:t> </a:t>
                      </a:r>
                      <a:r>
                        <a:rPr lang="vi-VN" sz="1600" kern="100">
                          <a:effectLst/>
                          <a:latin typeface="+mj-lt"/>
                        </a:rPr>
                        <a:t>I</a:t>
                      </a:r>
                      <a:r>
                        <a:rPr lang="vi-VN" sz="1600" kern="100" spc="-25">
                          <a:effectLst/>
                          <a:latin typeface="+mj-lt"/>
                        </a:rPr>
                        <a:t> </a:t>
                      </a:r>
                      <a:r>
                        <a:rPr lang="vi-VN" sz="1600" kern="100">
                          <a:effectLst/>
                          <a:latin typeface="+mj-lt"/>
                        </a:rPr>
                        <a:t>see that a child is crying, empty glass in its hand and the lips like burning fire. How can we keep on singing if we know</a:t>
                      </a:r>
                      <a:r>
                        <a:rPr lang="vi-VN" sz="1600" kern="100" spc="-70">
                          <a:effectLst/>
                          <a:latin typeface="+mj-lt"/>
                        </a:rPr>
                        <a:t> </a:t>
                      </a:r>
                      <a:r>
                        <a:rPr lang="vi-VN" sz="1600" kern="100">
                          <a:effectLst/>
                          <a:latin typeface="+mj-lt"/>
                        </a:rPr>
                        <a:t>that</a:t>
                      </a:r>
                      <a:r>
                        <a:rPr lang="vi-VN" sz="1600" kern="100" spc="-70">
                          <a:effectLst/>
                          <a:latin typeface="+mj-lt"/>
                        </a:rPr>
                        <a:t> </a:t>
                      </a:r>
                      <a:r>
                        <a:rPr lang="vi-VN" sz="1600" kern="100">
                          <a:effectLst/>
                          <a:latin typeface="+mj-lt"/>
                        </a:rPr>
                        <a:t>our</a:t>
                      </a:r>
                      <a:r>
                        <a:rPr lang="vi-VN" sz="1600" kern="100" spc="-70">
                          <a:effectLst/>
                          <a:latin typeface="+mj-lt"/>
                        </a:rPr>
                        <a:t> </a:t>
                      </a:r>
                      <a:r>
                        <a:rPr lang="vi-VN" sz="1600" kern="100">
                          <a:effectLst/>
                          <a:latin typeface="+mj-lt"/>
                        </a:rPr>
                        <a:t>friends</a:t>
                      </a:r>
                      <a:r>
                        <a:rPr lang="vi-VN" sz="1600" kern="100" spc="-70">
                          <a:effectLst/>
                          <a:latin typeface="+mj-lt"/>
                        </a:rPr>
                        <a:t> </a:t>
                      </a:r>
                      <a:r>
                        <a:rPr lang="vi-VN" sz="1600" kern="100">
                          <a:effectLst/>
                          <a:latin typeface="+mj-lt"/>
                        </a:rPr>
                        <a:t>are</a:t>
                      </a:r>
                      <a:r>
                        <a:rPr lang="vi-VN" sz="1600" kern="100" spc="-70">
                          <a:effectLst/>
                          <a:latin typeface="+mj-lt"/>
                        </a:rPr>
                        <a:t> </a:t>
                      </a:r>
                      <a:r>
                        <a:rPr lang="vi-VN" sz="1600" kern="100">
                          <a:effectLst/>
                          <a:latin typeface="+mj-lt"/>
                        </a:rPr>
                        <a:t>thirsty,</a:t>
                      </a:r>
                      <a:r>
                        <a:rPr lang="vi-VN" sz="1600" kern="100" spc="-70">
                          <a:effectLst/>
                          <a:latin typeface="+mj-lt"/>
                        </a:rPr>
                        <a:t> </a:t>
                      </a:r>
                      <a:r>
                        <a:rPr lang="vi-VN" sz="1600" kern="100">
                          <a:effectLst/>
                          <a:latin typeface="+mj-lt"/>
                        </a:rPr>
                        <a:t>when there’s no no no clean drinking water for all, clean drinking water for all, clean drinking water for all.</a:t>
                      </a:r>
                    </a:p>
                    <a:p>
                      <a:pPr marL="71755">
                        <a:lnSpc>
                          <a:spcPct val="121000"/>
                        </a:lnSpc>
                        <a:spcBef>
                          <a:spcPts val="335"/>
                        </a:spcBef>
                      </a:pPr>
                      <a:r>
                        <a:rPr lang="vi-VN" sz="1600" kern="100">
                          <a:effectLst/>
                          <a:latin typeface="+mj-lt"/>
                        </a:rPr>
                        <a:t>Hand</a:t>
                      </a:r>
                      <a:r>
                        <a:rPr lang="vi-VN" sz="1600" kern="100" spc="-35">
                          <a:effectLst/>
                          <a:latin typeface="+mj-lt"/>
                        </a:rPr>
                        <a:t> </a:t>
                      </a:r>
                      <a:r>
                        <a:rPr lang="vi-VN" sz="1600" kern="100">
                          <a:effectLst/>
                          <a:latin typeface="+mj-lt"/>
                        </a:rPr>
                        <a:t>in</a:t>
                      </a:r>
                      <a:r>
                        <a:rPr lang="vi-VN" sz="1600" kern="100" spc="-35">
                          <a:effectLst/>
                          <a:latin typeface="+mj-lt"/>
                        </a:rPr>
                        <a:t> </a:t>
                      </a:r>
                      <a:r>
                        <a:rPr lang="vi-VN" sz="1600" kern="100">
                          <a:effectLst/>
                          <a:latin typeface="+mj-lt"/>
                        </a:rPr>
                        <a:t>hand</a:t>
                      </a:r>
                      <a:r>
                        <a:rPr lang="vi-VN" sz="1600" kern="100" spc="-35">
                          <a:effectLst/>
                          <a:latin typeface="+mj-lt"/>
                        </a:rPr>
                        <a:t> </a:t>
                      </a:r>
                      <a:r>
                        <a:rPr lang="vi-VN" sz="1600" kern="100">
                          <a:effectLst/>
                          <a:latin typeface="+mj-lt"/>
                        </a:rPr>
                        <a:t>we’ll</a:t>
                      </a:r>
                      <a:r>
                        <a:rPr lang="vi-VN" sz="1600" kern="100" spc="-35">
                          <a:effectLst/>
                          <a:latin typeface="+mj-lt"/>
                        </a:rPr>
                        <a:t> </a:t>
                      </a:r>
                      <a:r>
                        <a:rPr lang="vi-VN" sz="1600" kern="100">
                          <a:effectLst/>
                          <a:latin typeface="+mj-lt"/>
                        </a:rPr>
                        <a:t>change</a:t>
                      </a:r>
                      <a:r>
                        <a:rPr lang="vi-VN" sz="1600" kern="100" spc="-35">
                          <a:effectLst/>
                          <a:latin typeface="+mj-lt"/>
                        </a:rPr>
                        <a:t> </a:t>
                      </a:r>
                      <a:r>
                        <a:rPr lang="vi-VN" sz="1600" kern="100">
                          <a:effectLst/>
                          <a:latin typeface="+mj-lt"/>
                        </a:rPr>
                        <a:t>the</a:t>
                      </a:r>
                      <a:r>
                        <a:rPr lang="vi-VN" sz="1600" kern="100" spc="-35">
                          <a:effectLst/>
                          <a:latin typeface="+mj-lt"/>
                        </a:rPr>
                        <a:t> </a:t>
                      </a:r>
                      <a:r>
                        <a:rPr lang="vi-VN" sz="1600" kern="100">
                          <a:effectLst/>
                          <a:latin typeface="+mj-lt"/>
                        </a:rPr>
                        <a:t>world. Hand in hand we’ll paint the future. Raising our voices to reach the sky.</a:t>
                      </a:r>
                    </a:p>
                    <a:p>
                      <a:pPr marL="71755" algn="just">
                        <a:lnSpc>
                          <a:spcPct val="107000"/>
                        </a:lnSpc>
                      </a:pPr>
                      <a:r>
                        <a:rPr lang="vi-VN" sz="1600" kern="100">
                          <a:effectLst/>
                          <a:latin typeface="+mj-lt"/>
                        </a:rPr>
                        <a:t>Hand</a:t>
                      </a:r>
                      <a:r>
                        <a:rPr lang="vi-VN" sz="1600" kern="100" spc="-5">
                          <a:effectLst/>
                          <a:latin typeface="+mj-lt"/>
                        </a:rPr>
                        <a:t> </a:t>
                      </a:r>
                      <a:r>
                        <a:rPr lang="vi-VN" sz="1600" kern="100">
                          <a:effectLst/>
                          <a:latin typeface="+mj-lt"/>
                        </a:rPr>
                        <a:t>in</a:t>
                      </a:r>
                      <a:r>
                        <a:rPr lang="vi-VN" sz="1600" kern="100" spc="-5">
                          <a:effectLst/>
                          <a:latin typeface="+mj-lt"/>
                        </a:rPr>
                        <a:t> </a:t>
                      </a:r>
                      <a:r>
                        <a:rPr lang="vi-VN" sz="1600" kern="100">
                          <a:effectLst/>
                          <a:latin typeface="+mj-lt"/>
                        </a:rPr>
                        <a:t>hand let’s</a:t>
                      </a:r>
                      <a:r>
                        <a:rPr lang="vi-VN" sz="1600" kern="100" spc="-10">
                          <a:effectLst/>
                          <a:latin typeface="+mj-lt"/>
                        </a:rPr>
                        <a:t> </a:t>
                      </a:r>
                      <a:r>
                        <a:rPr lang="vi-VN" sz="1600" kern="100">
                          <a:effectLst/>
                          <a:latin typeface="+mj-lt"/>
                        </a:rPr>
                        <a:t>sing</a:t>
                      </a:r>
                      <a:r>
                        <a:rPr lang="vi-VN" sz="1600" kern="100" spc="-5">
                          <a:effectLst/>
                          <a:latin typeface="+mj-lt"/>
                        </a:rPr>
                        <a:t> </a:t>
                      </a:r>
                      <a:r>
                        <a:rPr lang="vi-VN" sz="1600" kern="100">
                          <a:effectLst/>
                          <a:latin typeface="+mj-lt"/>
                        </a:rPr>
                        <a:t>and </a:t>
                      </a:r>
                      <a:r>
                        <a:rPr lang="vi-VN" sz="1600" kern="100" spc="-10">
                          <a:effectLst/>
                          <a:latin typeface="+mj-lt"/>
                        </a:rPr>
                        <a:t>dance.</a:t>
                      </a:r>
                      <a:endParaRPr lang="vi-VN" sz="1600" kern="100">
                        <a:effectLst/>
                        <a:latin typeface="+mj-lt"/>
                      </a:endParaRPr>
                    </a:p>
                    <a:p>
                      <a:pPr marL="71755" marR="64135" algn="just">
                        <a:lnSpc>
                          <a:spcPct val="100000"/>
                        </a:lnSpc>
                        <a:spcBef>
                          <a:spcPts val="305"/>
                        </a:spcBef>
                        <a:spcAft>
                          <a:spcPts val="0"/>
                        </a:spcAft>
                      </a:pPr>
                      <a:r>
                        <a:rPr lang="vi-VN" sz="1600" kern="100">
                          <a:effectLst/>
                          <a:latin typeface="+mj-lt"/>
                        </a:rPr>
                        <a:t>How</a:t>
                      </a:r>
                      <a:r>
                        <a:rPr lang="vi-VN" sz="1600" kern="100" spc="-50">
                          <a:effectLst/>
                          <a:latin typeface="+mj-lt"/>
                        </a:rPr>
                        <a:t> </a:t>
                      </a:r>
                      <a:r>
                        <a:rPr lang="vi-VN" sz="1600" kern="100">
                          <a:effectLst/>
                          <a:latin typeface="+mj-lt"/>
                        </a:rPr>
                        <a:t>can</a:t>
                      </a:r>
                      <a:r>
                        <a:rPr lang="vi-VN" sz="1600" kern="100" spc="-50">
                          <a:effectLst/>
                          <a:latin typeface="+mj-lt"/>
                        </a:rPr>
                        <a:t> </a:t>
                      </a:r>
                      <a:r>
                        <a:rPr lang="vi-VN" sz="1600" kern="100">
                          <a:effectLst/>
                          <a:latin typeface="+mj-lt"/>
                        </a:rPr>
                        <a:t>we</a:t>
                      </a:r>
                      <a:r>
                        <a:rPr lang="vi-VN" sz="1600" kern="100" spc="-50">
                          <a:effectLst/>
                          <a:latin typeface="+mj-lt"/>
                        </a:rPr>
                        <a:t> </a:t>
                      </a:r>
                      <a:r>
                        <a:rPr lang="vi-VN" sz="1600" kern="100">
                          <a:effectLst/>
                          <a:latin typeface="+mj-lt"/>
                        </a:rPr>
                        <a:t>keep</a:t>
                      </a:r>
                      <a:r>
                        <a:rPr lang="vi-VN" sz="1600" kern="100" spc="-50">
                          <a:effectLst/>
                          <a:latin typeface="+mj-lt"/>
                        </a:rPr>
                        <a:t> </a:t>
                      </a:r>
                      <a:r>
                        <a:rPr lang="vi-VN" sz="1600" kern="100">
                          <a:effectLst/>
                          <a:latin typeface="+mj-lt"/>
                        </a:rPr>
                        <a:t>on</a:t>
                      </a:r>
                      <a:r>
                        <a:rPr lang="vi-VN" sz="1600" kern="100" spc="-50">
                          <a:effectLst/>
                          <a:latin typeface="+mj-lt"/>
                        </a:rPr>
                        <a:t> </a:t>
                      </a:r>
                      <a:r>
                        <a:rPr lang="vi-VN" sz="1600" kern="100">
                          <a:effectLst/>
                          <a:latin typeface="+mj-lt"/>
                        </a:rPr>
                        <a:t>smiling</a:t>
                      </a:r>
                      <a:r>
                        <a:rPr lang="vi-VN" sz="1600" kern="100" spc="-50">
                          <a:effectLst/>
                          <a:latin typeface="+mj-lt"/>
                        </a:rPr>
                        <a:t> </a:t>
                      </a:r>
                      <a:r>
                        <a:rPr lang="vi-VN" sz="1600" kern="100">
                          <a:effectLst/>
                          <a:latin typeface="+mj-lt"/>
                        </a:rPr>
                        <a:t>when</a:t>
                      </a:r>
                      <a:r>
                        <a:rPr lang="vi-VN" sz="1600" kern="100" spc="-50">
                          <a:effectLst/>
                          <a:latin typeface="+mj-lt"/>
                        </a:rPr>
                        <a:t> </a:t>
                      </a:r>
                      <a:r>
                        <a:rPr lang="vi-VN" sz="1600" kern="100">
                          <a:effectLst/>
                          <a:latin typeface="+mj-lt"/>
                        </a:rPr>
                        <a:t>we see that a child is crying, empty glass in its hand and the lips like burning fire. How can we keep on playing if we know that our friends are praying, when there’s no no no clean drinking water for all, clean drinking water for all, clean drinking water for all.</a:t>
                      </a:r>
                      <a:endParaRPr lang="vi-VN" sz="1600" kern="100">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71755" marR="65405" algn="just">
                        <a:lnSpc>
                          <a:spcPct val="100000"/>
                        </a:lnSpc>
                        <a:spcBef>
                          <a:spcPts val="250"/>
                        </a:spcBef>
                        <a:spcAft>
                          <a:spcPts val="0"/>
                        </a:spcAft>
                      </a:pPr>
                      <a:r>
                        <a:rPr lang="vi-VN" sz="1600" kern="100">
                          <a:effectLst/>
                          <a:latin typeface="+mj-lt"/>
                        </a:rPr>
                        <a:t>Làm sao tôi có thể cười khi thấy một bạn nhỏ đang khóc, chiếc cốc rỗng </a:t>
                      </a:r>
                      <a:r>
                        <a:rPr lang="vi-VN" sz="1600" kern="100" spc="-10">
                          <a:effectLst/>
                          <a:latin typeface="+mj-lt"/>
                        </a:rPr>
                        <a:t>trong</a:t>
                      </a:r>
                      <a:r>
                        <a:rPr lang="vi-VN" sz="1600" kern="100" spc="-65">
                          <a:effectLst/>
                          <a:latin typeface="+mj-lt"/>
                        </a:rPr>
                        <a:t> </a:t>
                      </a:r>
                      <a:r>
                        <a:rPr lang="vi-VN" sz="1600" kern="100" spc="-10">
                          <a:effectLst/>
                          <a:latin typeface="+mj-lt"/>
                        </a:rPr>
                        <a:t>tay</a:t>
                      </a:r>
                      <a:r>
                        <a:rPr lang="vi-VN" sz="1600" kern="100" spc="-65">
                          <a:effectLst/>
                          <a:latin typeface="+mj-lt"/>
                        </a:rPr>
                        <a:t> </a:t>
                      </a:r>
                      <a:r>
                        <a:rPr lang="vi-VN" sz="1600" kern="100" spc="-10">
                          <a:effectLst/>
                          <a:latin typeface="+mj-lt"/>
                        </a:rPr>
                        <a:t>và</a:t>
                      </a:r>
                      <a:r>
                        <a:rPr lang="vi-VN" sz="1600" kern="100" spc="-65">
                          <a:effectLst/>
                          <a:latin typeface="+mj-lt"/>
                        </a:rPr>
                        <a:t> </a:t>
                      </a:r>
                      <a:r>
                        <a:rPr lang="vi-VN" sz="1600" kern="100" spc="-10">
                          <a:effectLst/>
                          <a:latin typeface="+mj-lt"/>
                        </a:rPr>
                        <a:t>đôi</a:t>
                      </a:r>
                      <a:r>
                        <a:rPr lang="vi-VN" sz="1600" kern="100" spc="-65">
                          <a:effectLst/>
                          <a:latin typeface="+mj-lt"/>
                        </a:rPr>
                        <a:t> </a:t>
                      </a:r>
                      <a:r>
                        <a:rPr lang="vi-VN" sz="1600" kern="100" spc="-10">
                          <a:effectLst/>
                          <a:latin typeface="+mj-lt"/>
                        </a:rPr>
                        <a:t>môi</a:t>
                      </a:r>
                      <a:r>
                        <a:rPr lang="vi-VN" sz="1600" kern="100" spc="-65">
                          <a:effectLst/>
                          <a:latin typeface="+mj-lt"/>
                        </a:rPr>
                        <a:t> </a:t>
                      </a:r>
                      <a:r>
                        <a:rPr lang="vi-VN" sz="1600" kern="100" spc="-10">
                          <a:effectLst/>
                          <a:latin typeface="+mj-lt"/>
                        </a:rPr>
                        <a:t>như</a:t>
                      </a:r>
                      <a:r>
                        <a:rPr lang="vi-VN" sz="1600" kern="100" spc="-65">
                          <a:effectLst/>
                          <a:latin typeface="+mj-lt"/>
                        </a:rPr>
                        <a:t> </a:t>
                      </a:r>
                      <a:r>
                        <a:rPr lang="vi-VN" sz="1600" kern="100" spc="-10">
                          <a:effectLst/>
                          <a:latin typeface="+mj-lt"/>
                        </a:rPr>
                        <a:t>lửa</a:t>
                      </a:r>
                      <a:r>
                        <a:rPr lang="vi-VN" sz="1600" kern="100" spc="-65">
                          <a:effectLst/>
                          <a:latin typeface="+mj-lt"/>
                        </a:rPr>
                        <a:t> </a:t>
                      </a:r>
                      <a:r>
                        <a:rPr lang="vi-VN" sz="1600" kern="100" spc="-10">
                          <a:effectLst/>
                          <a:latin typeface="+mj-lt"/>
                        </a:rPr>
                        <a:t>cháy.</a:t>
                      </a:r>
                      <a:r>
                        <a:rPr lang="vi-VN" sz="1600" kern="100" spc="-65">
                          <a:effectLst/>
                          <a:latin typeface="+mj-lt"/>
                        </a:rPr>
                        <a:t> </a:t>
                      </a:r>
                      <a:r>
                        <a:rPr lang="vi-VN" sz="1600" kern="100" spc="-10">
                          <a:effectLst/>
                          <a:latin typeface="+mj-lt"/>
                        </a:rPr>
                        <a:t>Làm </a:t>
                      </a:r>
                      <a:r>
                        <a:rPr lang="vi-VN" sz="1600" kern="100">
                          <a:effectLst/>
                          <a:latin typeface="+mj-lt"/>
                        </a:rPr>
                        <a:t>sao</a:t>
                      </a:r>
                      <a:r>
                        <a:rPr lang="vi-VN" sz="1600" kern="100" spc="-40">
                          <a:effectLst/>
                          <a:latin typeface="+mj-lt"/>
                        </a:rPr>
                        <a:t> </a:t>
                      </a:r>
                      <a:r>
                        <a:rPr lang="vi-VN" sz="1600" kern="100">
                          <a:effectLst/>
                          <a:latin typeface="+mj-lt"/>
                        </a:rPr>
                        <a:t>chúng</a:t>
                      </a:r>
                      <a:r>
                        <a:rPr lang="vi-VN" sz="1600" kern="100" spc="-40">
                          <a:effectLst/>
                          <a:latin typeface="+mj-lt"/>
                        </a:rPr>
                        <a:t> </a:t>
                      </a:r>
                      <a:r>
                        <a:rPr lang="vi-VN" sz="1600" kern="100">
                          <a:effectLst/>
                          <a:latin typeface="+mj-lt"/>
                        </a:rPr>
                        <a:t>ta</a:t>
                      </a:r>
                      <a:r>
                        <a:rPr lang="vi-VN" sz="1600" kern="100" spc="-40">
                          <a:effectLst/>
                          <a:latin typeface="+mj-lt"/>
                        </a:rPr>
                        <a:t> </a:t>
                      </a:r>
                      <a:r>
                        <a:rPr lang="vi-VN" sz="1600" kern="100">
                          <a:effectLst/>
                          <a:latin typeface="+mj-lt"/>
                        </a:rPr>
                        <a:t>có</a:t>
                      </a:r>
                      <a:r>
                        <a:rPr lang="vi-VN" sz="1600" kern="100" spc="-40">
                          <a:effectLst/>
                          <a:latin typeface="+mj-lt"/>
                        </a:rPr>
                        <a:t> </a:t>
                      </a:r>
                      <a:r>
                        <a:rPr lang="vi-VN" sz="1600" kern="100">
                          <a:effectLst/>
                          <a:latin typeface="+mj-lt"/>
                        </a:rPr>
                        <a:t>thể</a:t>
                      </a:r>
                      <a:r>
                        <a:rPr lang="vi-VN" sz="1600" kern="100" spc="-40">
                          <a:effectLst/>
                          <a:latin typeface="+mj-lt"/>
                        </a:rPr>
                        <a:t> </a:t>
                      </a:r>
                      <a:r>
                        <a:rPr lang="vi-VN" sz="1600" kern="100">
                          <a:effectLst/>
                          <a:latin typeface="+mj-lt"/>
                        </a:rPr>
                        <a:t>hát</a:t>
                      </a:r>
                      <a:r>
                        <a:rPr lang="vi-VN" sz="1600" kern="100" spc="-40">
                          <a:effectLst/>
                          <a:latin typeface="+mj-lt"/>
                        </a:rPr>
                        <a:t> </a:t>
                      </a:r>
                      <a:r>
                        <a:rPr lang="vi-VN" sz="1600" kern="100">
                          <a:effectLst/>
                          <a:latin typeface="+mj-lt"/>
                        </a:rPr>
                        <a:t>nếu</a:t>
                      </a:r>
                      <a:r>
                        <a:rPr lang="vi-VN" sz="1600" kern="100" spc="-40">
                          <a:effectLst/>
                          <a:latin typeface="+mj-lt"/>
                        </a:rPr>
                        <a:t> </a:t>
                      </a:r>
                      <a:r>
                        <a:rPr lang="vi-VN" sz="1600" kern="100">
                          <a:effectLst/>
                          <a:latin typeface="+mj-lt"/>
                        </a:rPr>
                        <a:t>biết</a:t>
                      </a:r>
                      <a:r>
                        <a:rPr lang="vi-VN" sz="1600" kern="100" spc="-40">
                          <a:effectLst/>
                          <a:latin typeface="+mj-lt"/>
                        </a:rPr>
                        <a:t> </a:t>
                      </a:r>
                      <a:r>
                        <a:rPr lang="vi-VN" sz="1600" kern="100">
                          <a:effectLst/>
                          <a:latin typeface="+mj-lt"/>
                        </a:rPr>
                        <a:t>bạn</a:t>
                      </a:r>
                      <a:r>
                        <a:rPr lang="vi-VN" sz="1600" kern="100" spc="-40">
                          <a:effectLst/>
                          <a:latin typeface="+mj-lt"/>
                        </a:rPr>
                        <a:t> </a:t>
                      </a:r>
                      <a:r>
                        <a:rPr lang="vi-VN" sz="1600" kern="100">
                          <a:effectLst/>
                          <a:latin typeface="+mj-lt"/>
                        </a:rPr>
                        <a:t>bè đang khát nước, khi không có nước uống sạch cho mọi người, nước uống sạch cho mọi người, nước uống sạch cho mọi người.</a:t>
                      </a:r>
                    </a:p>
                    <a:p>
                      <a:pPr marL="71755" marR="65405" algn="just">
                        <a:lnSpc>
                          <a:spcPct val="121000"/>
                        </a:lnSpc>
                        <a:spcBef>
                          <a:spcPts val="335"/>
                        </a:spcBef>
                        <a:spcAft>
                          <a:spcPts val="0"/>
                        </a:spcAft>
                      </a:pPr>
                      <a:r>
                        <a:rPr lang="vi-VN" sz="1600" kern="100" spc="-80">
                          <a:effectLst/>
                          <a:latin typeface="+mj-lt"/>
                        </a:rPr>
                        <a:t>Tay</a:t>
                      </a:r>
                      <a:r>
                        <a:rPr lang="vi-VN" sz="1600" kern="100" spc="15">
                          <a:effectLst/>
                          <a:latin typeface="+mj-lt"/>
                        </a:rPr>
                        <a:t> </a:t>
                      </a:r>
                      <a:r>
                        <a:rPr lang="vi-VN" sz="1600" kern="100" spc="-80">
                          <a:effectLst/>
                          <a:latin typeface="+mj-lt"/>
                        </a:rPr>
                        <a:t>trong</a:t>
                      </a:r>
                      <a:r>
                        <a:rPr lang="vi-VN" sz="1600" kern="100" spc="15">
                          <a:effectLst/>
                          <a:latin typeface="+mj-lt"/>
                        </a:rPr>
                        <a:t> </a:t>
                      </a:r>
                      <a:r>
                        <a:rPr lang="vi-VN" sz="1600" kern="100" spc="-80">
                          <a:effectLst/>
                          <a:latin typeface="+mj-lt"/>
                        </a:rPr>
                        <a:t>tay,</a:t>
                      </a:r>
                      <a:r>
                        <a:rPr lang="vi-VN" sz="1600" kern="100" spc="15">
                          <a:effectLst/>
                          <a:latin typeface="+mj-lt"/>
                        </a:rPr>
                        <a:t> </a:t>
                      </a:r>
                      <a:r>
                        <a:rPr lang="vi-VN" sz="1600" kern="100" spc="-80">
                          <a:effectLst/>
                          <a:latin typeface="+mj-lt"/>
                        </a:rPr>
                        <a:t>chúng</a:t>
                      </a:r>
                      <a:r>
                        <a:rPr lang="vi-VN" sz="1600" kern="100" spc="15">
                          <a:effectLst/>
                          <a:latin typeface="+mj-lt"/>
                        </a:rPr>
                        <a:t> </a:t>
                      </a:r>
                      <a:r>
                        <a:rPr lang="vi-VN" sz="1600" kern="100" spc="-80">
                          <a:effectLst/>
                          <a:latin typeface="+mj-lt"/>
                        </a:rPr>
                        <a:t>ta</a:t>
                      </a:r>
                      <a:r>
                        <a:rPr lang="vi-VN" sz="1600" kern="100" spc="15">
                          <a:effectLst/>
                          <a:latin typeface="+mj-lt"/>
                        </a:rPr>
                        <a:t> </a:t>
                      </a:r>
                      <a:r>
                        <a:rPr lang="vi-VN" sz="1600" kern="100" spc="-80">
                          <a:effectLst/>
                          <a:latin typeface="+mj-lt"/>
                        </a:rPr>
                        <a:t>sẽ</a:t>
                      </a:r>
                      <a:r>
                        <a:rPr lang="vi-VN" sz="1600" kern="100" spc="15">
                          <a:effectLst/>
                          <a:latin typeface="+mj-lt"/>
                        </a:rPr>
                        <a:t> </a:t>
                      </a:r>
                      <a:r>
                        <a:rPr lang="vi-VN" sz="1600" kern="100" spc="-80">
                          <a:effectLst/>
                          <a:latin typeface="+mj-lt"/>
                        </a:rPr>
                        <a:t>thay</a:t>
                      </a:r>
                      <a:r>
                        <a:rPr lang="vi-VN" sz="1600" kern="100" spc="15">
                          <a:effectLst/>
                          <a:latin typeface="+mj-lt"/>
                        </a:rPr>
                        <a:t> </a:t>
                      </a:r>
                      <a:r>
                        <a:rPr lang="vi-VN" sz="1600" kern="100" spc="-80">
                          <a:effectLst/>
                          <a:latin typeface="+mj-lt"/>
                        </a:rPr>
                        <a:t>đổi</a:t>
                      </a:r>
                      <a:r>
                        <a:rPr lang="vi-VN" sz="1600" kern="100" spc="15">
                          <a:effectLst/>
                          <a:latin typeface="+mj-lt"/>
                        </a:rPr>
                        <a:t> </a:t>
                      </a:r>
                      <a:r>
                        <a:rPr lang="vi-VN" sz="1600" kern="100" spc="-80">
                          <a:effectLst/>
                          <a:latin typeface="+mj-lt"/>
                        </a:rPr>
                        <a:t>thế</a:t>
                      </a:r>
                      <a:r>
                        <a:rPr lang="vi-VN" sz="1600" kern="100" spc="15">
                          <a:effectLst/>
                          <a:latin typeface="+mj-lt"/>
                        </a:rPr>
                        <a:t> </a:t>
                      </a:r>
                      <a:r>
                        <a:rPr lang="vi-VN" sz="1600" kern="100" spc="-80">
                          <a:effectLst/>
                          <a:latin typeface="+mj-lt"/>
                        </a:rPr>
                        <a:t>giới. </a:t>
                      </a:r>
                      <a:r>
                        <a:rPr lang="vi-VN" sz="1600" kern="100" spc="-70">
                          <a:effectLst/>
                          <a:latin typeface="+mj-lt"/>
                        </a:rPr>
                        <a:t>Tay</a:t>
                      </a:r>
                      <a:r>
                        <a:rPr lang="vi-VN" sz="1600" kern="100" spc="-5">
                          <a:effectLst/>
                          <a:latin typeface="+mj-lt"/>
                        </a:rPr>
                        <a:t> </a:t>
                      </a:r>
                      <a:r>
                        <a:rPr lang="vi-VN" sz="1600" kern="100" spc="-70">
                          <a:effectLst/>
                          <a:latin typeface="+mj-lt"/>
                        </a:rPr>
                        <a:t>trong</a:t>
                      </a:r>
                      <a:r>
                        <a:rPr lang="vi-VN" sz="1600" kern="100" spc="-5">
                          <a:effectLst/>
                          <a:latin typeface="+mj-lt"/>
                        </a:rPr>
                        <a:t> </a:t>
                      </a:r>
                      <a:r>
                        <a:rPr lang="vi-VN" sz="1600" kern="100" spc="-70">
                          <a:effectLst/>
                          <a:latin typeface="+mj-lt"/>
                        </a:rPr>
                        <a:t>tay,</a:t>
                      </a:r>
                      <a:r>
                        <a:rPr lang="vi-VN" sz="1600" kern="100" spc="-5">
                          <a:effectLst/>
                          <a:latin typeface="+mj-lt"/>
                        </a:rPr>
                        <a:t> </a:t>
                      </a:r>
                      <a:r>
                        <a:rPr lang="vi-VN" sz="1600" kern="100" spc="-70">
                          <a:effectLst/>
                          <a:latin typeface="+mj-lt"/>
                        </a:rPr>
                        <a:t>chúng</a:t>
                      </a:r>
                      <a:r>
                        <a:rPr lang="vi-VN" sz="1600" kern="100" spc="-5">
                          <a:effectLst/>
                          <a:latin typeface="+mj-lt"/>
                        </a:rPr>
                        <a:t> </a:t>
                      </a:r>
                      <a:r>
                        <a:rPr lang="vi-VN" sz="1600" kern="100" spc="-70">
                          <a:effectLst/>
                          <a:latin typeface="+mj-lt"/>
                        </a:rPr>
                        <a:t>ta</a:t>
                      </a:r>
                      <a:r>
                        <a:rPr lang="vi-VN" sz="1600" kern="100" spc="-5">
                          <a:effectLst/>
                          <a:latin typeface="+mj-lt"/>
                        </a:rPr>
                        <a:t> </a:t>
                      </a:r>
                      <a:r>
                        <a:rPr lang="vi-VN" sz="1600" kern="100" spc="-70">
                          <a:effectLst/>
                          <a:latin typeface="+mj-lt"/>
                        </a:rPr>
                        <a:t>sẽ</a:t>
                      </a:r>
                      <a:r>
                        <a:rPr lang="vi-VN" sz="1600" kern="100" spc="-5">
                          <a:effectLst/>
                          <a:latin typeface="+mj-lt"/>
                        </a:rPr>
                        <a:t> </a:t>
                      </a:r>
                      <a:r>
                        <a:rPr lang="vi-VN" sz="1600" kern="100" spc="-70">
                          <a:effectLst/>
                          <a:latin typeface="+mj-lt"/>
                        </a:rPr>
                        <a:t>vẽ</a:t>
                      </a:r>
                      <a:r>
                        <a:rPr lang="vi-VN" sz="1600" kern="100" spc="-5">
                          <a:effectLst/>
                          <a:latin typeface="+mj-lt"/>
                        </a:rPr>
                        <a:t> </a:t>
                      </a:r>
                      <a:r>
                        <a:rPr lang="vi-VN" sz="1600" kern="100" spc="-70">
                          <a:effectLst/>
                          <a:latin typeface="+mj-lt"/>
                        </a:rPr>
                        <a:t>nên</a:t>
                      </a:r>
                      <a:r>
                        <a:rPr lang="vi-VN" sz="1600" kern="100" spc="-5">
                          <a:effectLst/>
                          <a:latin typeface="+mj-lt"/>
                        </a:rPr>
                        <a:t> </a:t>
                      </a:r>
                      <a:r>
                        <a:rPr lang="vi-VN" sz="1600" kern="100" spc="-70">
                          <a:effectLst/>
                          <a:latin typeface="+mj-lt"/>
                        </a:rPr>
                        <a:t>tương</a:t>
                      </a:r>
                      <a:r>
                        <a:rPr lang="vi-VN" sz="1600" kern="100" spc="-5">
                          <a:effectLst/>
                          <a:latin typeface="+mj-lt"/>
                        </a:rPr>
                        <a:t> </a:t>
                      </a:r>
                      <a:r>
                        <a:rPr lang="vi-VN" sz="1600" kern="100" spc="-70">
                          <a:effectLst/>
                          <a:latin typeface="+mj-lt"/>
                        </a:rPr>
                        <a:t>lai. </a:t>
                      </a:r>
                      <a:r>
                        <a:rPr lang="vi-VN" sz="1600" kern="100" spc="-60">
                          <a:effectLst/>
                          <a:latin typeface="+mj-lt"/>
                        </a:rPr>
                        <a:t>Tiếng</a:t>
                      </a:r>
                      <a:r>
                        <a:rPr lang="vi-VN" sz="1600" kern="100" spc="-15">
                          <a:effectLst/>
                          <a:latin typeface="+mj-lt"/>
                        </a:rPr>
                        <a:t> </a:t>
                      </a:r>
                      <a:r>
                        <a:rPr lang="vi-VN" sz="1600" kern="100" spc="-60">
                          <a:effectLst/>
                          <a:latin typeface="+mj-lt"/>
                        </a:rPr>
                        <a:t>hát</a:t>
                      </a:r>
                      <a:r>
                        <a:rPr lang="vi-VN" sz="1600" kern="100" spc="-15">
                          <a:effectLst/>
                          <a:latin typeface="+mj-lt"/>
                        </a:rPr>
                        <a:t> </a:t>
                      </a:r>
                      <a:r>
                        <a:rPr lang="vi-VN" sz="1600" kern="100" spc="-60">
                          <a:effectLst/>
                          <a:latin typeface="+mj-lt"/>
                        </a:rPr>
                        <a:t>của</a:t>
                      </a:r>
                      <a:r>
                        <a:rPr lang="vi-VN" sz="1600" kern="100" spc="-15">
                          <a:effectLst/>
                          <a:latin typeface="+mj-lt"/>
                        </a:rPr>
                        <a:t> </a:t>
                      </a:r>
                      <a:r>
                        <a:rPr lang="vi-VN" sz="1600" kern="100" spc="-60">
                          <a:effectLst/>
                          <a:latin typeface="+mj-lt"/>
                        </a:rPr>
                        <a:t>chúng</a:t>
                      </a:r>
                      <a:r>
                        <a:rPr lang="vi-VN" sz="1600" kern="100" spc="-15">
                          <a:effectLst/>
                          <a:latin typeface="+mj-lt"/>
                        </a:rPr>
                        <a:t> </a:t>
                      </a:r>
                      <a:r>
                        <a:rPr lang="vi-VN" sz="1600" kern="100" spc="-60">
                          <a:effectLst/>
                          <a:latin typeface="+mj-lt"/>
                        </a:rPr>
                        <a:t>ta</a:t>
                      </a:r>
                      <a:r>
                        <a:rPr lang="vi-VN" sz="1600" kern="100" spc="-15">
                          <a:effectLst/>
                          <a:latin typeface="+mj-lt"/>
                        </a:rPr>
                        <a:t> </a:t>
                      </a:r>
                      <a:r>
                        <a:rPr lang="vi-VN" sz="1600" kern="100" spc="-60">
                          <a:effectLst/>
                          <a:latin typeface="+mj-lt"/>
                        </a:rPr>
                        <a:t>sẽ</a:t>
                      </a:r>
                      <a:r>
                        <a:rPr lang="vi-VN" sz="1600" kern="100" spc="-15">
                          <a:effectLst/>
                          <a:latin typeface="+mj-lt"/>
                        </a:rPr>
                        <a:t> </a:t>
                      </a:r>
                      <a:r>
                        <a:rPr lang="vi-VN" sz="1600" kern="100" spc="-60">
                          <a:effectLst/>
                          <a:latin typeface="+mj-lt"/>
                        </a:rPr>
                        <a:t>bay</a:t>
                      </a:r>
                      <a:r>
                        <a:rPr lang="vi-VN" sz="1600" kern="100" spc="-15">
                          <a:effectLst/>
                          <a:latin typeface="+mj-lt"/>
                        </a:rPr>
                        <a:t> </a:t>
                      </a:r>
                      <a:r>
                        <a:rPr lang="vi-VN" sz="1600" kern="100" spc="-60">
                          <a:effectLst/>
                          <a:latin typeface="+mj-lt"/>
                        </a:rPr>
                        <a:t>lên</a:t>
                      </a:r>
                      <a:r>
                        <a:rPr lang="vi-VN" sz="1600" kern="100" spc="-15">
                          <a:effectLst/>
                          <a:latin typeface="+mj-lt"/>
                        </a:rPr>
                        <a:t> </a:t>
                      </a:r>
                      <a:r>
                        <a:rPr lang="vi-VN" sz="1600" kern="100" spc="-60">
                          <a:effectLst/>
                          <a:latin typeface="+mj-lt"/>
                        </a:rPr>
                        <a:t>bầu</a:t>
                      </a:r>
                      <a:r>
                        <a:rPr lang="vi-VN" sz="1600" kern="100" spc="-15">
                          <a:effectLst/>
                          <a:latin typeface="+mj-lt"/>
                        </a:rPr>
                        <a:t> </a:t>
                      </a:r>
                      <a:r>
                        <a:rPr lang="vi-VN" sz="1600" kern="100" spc="-60">
                          <a:effectLst/>
                          <a:latin typeface="+mj-lt"/>
                        </a:rPr>
                        <a:t>trời. </a:t>
                      </a:r>
                      <a:r>
                        <a:rPr lang="vi-VN" sz="1600" kern="100" spc="-30">
                          <a:effectLst/>
                          <a:latin typeface="+mj-lt"/>
                        </a:rPr>
                        <a:t>Tay</a:t>
                      </a:r>
                      <a:r>
                        <a:rPr lang="vi-VN" sz="1600" kern="100" spc="-95">
                          <a:effectLst/>
                          <a:latin typeface="+mj-lt"/>
                        </a:rPr>
                        <a:t> </a:t>
                      </a:r>
                      <a:r>
                        <a:rPr lang="vi-VN" sz="1600" kern="100" spc="-30">
                          <a:effectLst/>
                          <a:latin typeface="+mj-lt"/>
                        </a:rPr>
                        <a:t>trong</a:t>
                      </a:r>
                      <a:r>
                        <a:rPr lang="vi-VN" sz="1600" kern="100" spc="-85">
                          <a:effectLst/>
                          <a:latin typeface="+mj-lt"/>
                        </a:rPr>
                        <a:t> </a:t>
                      </a:r>
                      <a:r>
                        <a:rPr lang="vi-VN" sz="1600" kern="100" spc="-30">
                          <a:effectLst/>
                          <a:latin typeface="+mj-lt"/>
                        </a:rPr>
                        <a:t>tay,</a:t>
                      </a:r>
                      <a:r>
                        <a:rPr lang="vi-VN" sz="1600" kern="100" spc="-85">
                          <a:effectLst/>
                          <a:latin typeface="+mj-lt"/>
                        </a:rPr>
                        <a:t> </a:t>
                      </a:r>
                      <a:r>
                        <a:rPr lang="vi-VN" sz="1600" kern="100" spc="-30">
                          <a:effectLst/>
                          <a:latin typeface="+mj-lt"/>
                        </a:rPr>
                        <a:t>hãy</a:t>
                      </a:r>
                      <a:r>
                        <a:rPr lang="vi-VN" sz="1600" kern="100" spc="-85">
                          <a:effectLst/>
                          <a:latin typeface="+mj-lt"/>
                        </a:rPr>
                        <a:t> </a:t>
                      </a:r>
                      <a:r>
                        <a:rPr lang="vi-VN" sz="1600" kern="100" spc="-30">
                          <a:effectLst/>
                          <a:latin typeface="+mj-lt"/>
                        </a:rPr>
                        <a:t>cùng</a:t>
                      </a:r>
                      <a:r>
                        <a:rPr lang="vi-VN" sz="1600" kern="100" spc="-85">
                          <a:effectLst/>
                          <a:latin typeface="+mj-lt"/>
                        </a:rPr>
                        <a:t> </a:t>
                      </a:r>
                      <a:r>
                        <a:rPr lang="vi-VN" sz="1600" kern="100" spc="-30">
                          <a:effectLst/>
                          <a:latin typeface="+mj-lt"/>
                        </a:rPr>
                        <a:t>hát</a:t>
                      </a:r>
                      <a:r>
                        <a:rPr lang="vi-VN" sz="1600" kern="100" spc="-85">
                          <a:effectLst/>
                          <a:latin typeface="+mj-lt"/>
                        </a:rPr>
                        <a:t> </a:t>
                      </a:r>
                      <a:r>
                        <a:rPr lang="vi-VN" sz="1600" kern="100" spc="-30">
                          <a:effectLst/>
                          <a:latin typeface="+mj-lt"/>
                        </a:rPr>
                        <a:t>và</a:t>
                      </a:r>
                      <a:r>
                        <a:rPr lang="vi-VN" sz="1600" kern="100" spc="-85">
                          <a:effectLst/>
                          <a:latin typeface="+mj-lt"/>
                        </a:rPr>
                        <a:t> </a:t>
                      </a:r>
                      <a:r>
                        <a:rPr lang="vi-VN" sz="1600" kern="100" spc="-30">
                          <a:effectLst/>
                          <a:latin typeface="+mj-lt"/>
                        </a:rPr>
                        <a:t>nhảy</a:t>
                      </a:r>
                      <a:r>
                        <a:rPr lang="vi-VN" sz="1600" kern="100" spc="-85">
                          <a:effectLst/>
                          <a:latin typeface="+mj-lt"/>
                        </a:rPr>
                        <a:t> </a:t>
                      </a:r>
                      <a:r>
                        <a:rPr lang="vi-VN" sz="1600" kern="100" spc="-30">
                          <a:effectLst/>
                          <a:latin typeface="+mj-lt"/>
                        </a:rPr>
                        <a:t>múa.</a:t>
                      </a:r>
                      <a:endParaRPr lang="vi-VN" sz="1600" kern="100">
                        <a:effectLst/>
                        <a:latin typeface="+mj-lt"/>
                      </a:endParaRPr>
                    </a:p>
                    <a:p>
                      <a:pPr marL="71755" marR="65405" algn="just">
                        <a:lnSpc>
                          <a:spcPct val="100000"/>
                        </a:lnSpc>
                      </a:pPr>
                      <a:r>
                        <a:rPr lang="vi-VN" sz="1600" kern="100">
                          <a:effectLst/>
                          <a:latin typeface="+mj-lt"/>
                        </a:rPr>
                        <a:t>Làm</a:t>
                      </a:r>
                      <a:r>
                        <a:rPr lang="vi-VN" sz="1600" kern="100" spc="-20">
                          <a:effectLst/>
                          <a:latin typeface="+mj-lt"/>
                        </a:rPr>
                        <a:t> </a:t>
                      </a:r>
                      <a:r>
                        <a:rPr lang="vi-VN" sz="1600" kern="100">
                          <a:effectLst/>
                          <a:latin typeface="+mj-lt"/>
                        </a:rPr>
                        <a:t>sao</a:t>
                      </a:r>
                      <a:r>
                        <a:rPr lang="vi-VN" sz="1600" kern="100" spc="-20">
                          <a:effectLst/>
                          <a:latin typeface="+mj-lt"/>
                        </a:rPr>
                        <a:t> </a:t>
                      </a:r>
                      <a:r>
                        <a:rPr lang="vi-VN" sz="1600" kern="100">
                          <a:effectLst/>
                          <a:latin typeface="+mj-lt"/>
                        </a:rPr>
                        <a:t>chúng</a:t>
                      </a:r>
                      <a:r>
                        <a:rPr lang="vi-VN" sz="1600" kern="100" spc="-20">
                          <a:effectLst/>
                          <a:latin typeface="+mj-lt"/>
                        </a:rPr>
                        <a:t> </a:t>
                      </a:r>
                      <a:r>
                        <a:rPr lang="vi-VN" sz="1600" kern="100">
                          <a:effectLst/>
                          <a:latin typeface="+mj-lt"/>
                        </a:rPr>
                        <a:t>ta</a:t>
                      </a:r>
                      <a:r>
                        <a:rPr lang="vi-VN" sz="1600" kern="100" spc="-20">
                          <a:effectLst/>
                          <a:latin typeface="+mj-lt"/>
                        </a:rPr>
                        <a:t> </a:t>
                      </a:r>
                      <a:r>
                        <a:rPr lang="vi-VN" sz="1600" kern="100">
                          <a:effectLst/>
                          <a:latin typeface="+mj-lt"/>
                        </a:rPr>
                        <a:t>có</a:t>
                      </a:r>
                      <a:r>
                        <a:rPr lang="vi-VN" sz="1600" kern="100" spc="-20">
                          <a:effectLst/>
                          <a:latin typeface="+mj-lt"/>
                        </a:rPr>
                        <a:t> </a:t>
                      </a:r>
                      <a:r>
                        <a:rPr lang="vi-VN" sz="1600" kern="100">
                          <a:effectLst/>
                          <a:latin typeface="+mj-lt"/>
                        </a:rPr>
                        <a:t>thể</a:t>
                      </a:r>
                      <a:r>
                        <a:rPr lang="vi-VN" sz="1600" kern="100" spc="-20">
                          <a:effectLst/>
                          <a:latin typeface="+mj-lt"/>
                        </a:rPr>
                        <a:t> </a:t>
                      </a:r>
                      <a:r>
                        <a:rPr lang="vi-VN" sz="1600" kern="100">
                          <a:effectLst/>
                          <a:latin typeface="+mj-lt"/>
                        </a:rPr>
                        <a:t>cười</a:t>
                      </a:r>
                      <a:r>
                        <a:rPr lang="vi-VN" sz="1600" kern="100" spc="-20">
                          <a:effectLst/>
                          <a:latin typeface="+mj-lt"/>
                        </a:rPr>
                        <a:t> </a:t>
                      </a:r>
                      <a:r>
                        <a:rPr lang="vi-VN" sz="1600" kern="100">
                          <a:effectLst/>
                          <a:latin typeface="+mj-lt"/>
                        </a:rPr>
                        <a:t>khi</a:t>
                      </a:r>
                      <a:r>
                        <a:rPr lang="vi-VN" sz="1600" kern="100" spc="-20">
                          <a:effectLst/>
                          <a:latin typeface="+mj-lt"/>
                        </a:rPr>
                        <a:t> </a:t>
                      </a:r>
                      <a:r>
                        <a:rPr lang="vi-VN" sz="1600" kern="100">
                          <a:effectLst/>
                          <a:latin typeface="+mj-lt"/>
                        </a:rPr>
                        <a:t>thấy một</a:t>
                      </a:r>
                      <a:r>
                        <a:rPr lang="vi-VN" sz="1600" kern="100" spc="-75">
                          <a:effectLst/>
                          <a:latin typeface="+mj-lt"/>
                        </a:rPr>
                        <a:t> </a:t>
                      </a:r>
                      <a:r>
                        <a:rPr lang="vi-VN" sz="1600" kern="100">
                          <a:effectLst/>
                          <a:latin typeface="+mj-lt"/>
                        </a:rPr>
                        <a:t>bạn</a:t>
                      </a:r>
                      <a:r>
                        <a:rPr lang="vi-VN" sz="1600" kern="100" spc="-75">
                          <a:effectLst/>
                          <a:latin typeface="+mj-lt"/>
                        </a:rPr>
                        <a:t> </a:t>
                      </a:r>
                      <a:r>
                        <a:rPr lang="vi-VN" sz="1600" kern="100">
                          <a:effectLst/>
                          <a:latin typeface="+mj-lt"/>
                        </a:rPr>
                        <a:t>nhỏ</a:t>
                      </a:r>
                      <a:r>
                        <a:rPr lang="vi-VN" sz="1600" kern="100" spc="-75">
                          <a:effectLst/>
                          <a:latin typeface="+mj-lt"/>
                        </a:rPr>
                        <a:t> </a:t>
                      </a:r>
                      <a:r>
                        <a:rPr lang="vi-VN" sz="1600" kern="100">
                          <a:effectLst/>
                          <a:latin typeface="+mj-lt"/>
                        </a:rPr>
                        <a:t>đang</a:t>
                      </a:r>
                      <a:r>
                        <a:rPr lang="vi-VN" sz="1600" kern="100" spc="-75">
                          <a:effectLst/>
                          <a:latin typeface="+mj-lt"/>
                        </a:rPr>
                        <a:t> </a:t>
                      </a:r>
                      <a:r>
                        <a:rPr lang="vi-VN" sz="1600" kern="100">
                          <a:effectLst/>
                          <a:latin typeface="+mj-lt"/>
                        </a:rPr>
                        <a:t>khóc,</a:t>
                      </a:r>
                      <a:r>
                        <a:rPr lang="vi-VN" sz="1600" kern="100" spc="-75">
                          <a:effectLst/>
                          <a:latin typeface="+mj-lt"/>
                        </a:rPr>
                        <a:t> </a:t>
                      </a:r>
                      <a:r>
                        <a:rPr lang="vi-VN" sz="1600" kern="100">
                          <a:effectLst/>
                          <a:latin typeface="+mj-lt"/>
                        </a:rPr>
                        <a:t>chiếc</a:t>
                      </a:r>
                      <a:r>
                        <a:rPr lang="vi-VN" sz="1600" kern="100" spc="-75">
                          <a:effectLst/>
                          <a:latin typeface="+mj-lt"/>
                        </a:rPr>
                        <a:t> </a:t>
                      </a:r>
                      <a:r>
                        <a:rPr lang="vi-VN" sz="1600" kern="100">
                          <a:effectLst/>
                          <a:latin typeface="+mj-lt"/>
                        </a:rPr>
                        <a:t>cốc</a:t>
                      </a:r>
                      <a:r>
                        <a:rPr lang="vi-VN" sz="1600" kern="100" spc="-75">
                          <a:effectLst/>
                          <a:latin typeface="+mj-lt"/>
                        </a:rPr>
                        <a:t> </a:t>
                      </a:r>
                      <a:r>
                        <a:rPr lang="vi-VN" sz="1600" kern="100">
                          <a:effectLst/>
                          <a:latin typeface="+mj-lt"/>
                        </a:rPr>
                        <a:t>rỗng </a:t>
                      </a:r>
                      <a:r>
                        <a:rPr lang="vi-VN" sz="1600" kern="100" spc="-10">
                          <a:effectLst/>
                          <a:latin typeface="+mj-lt"/>
                        </a:rPr>
                        <a:t>trong</a:t>
                      </a:r>
                      <a:r>
                        <a:rPr lang="vi-VN" sz="1600" kern="100" spc="-65">
                          <a:effectLst/>
                          <a:latin typeface="+mj-lt"/>
                        </a:rPr>
                        <a:t> </a:t>
                      </a:r>
                      <a:r>
                        <a:rPr lang="vi-VN" sz="1600" kern="100" spc="-10">
                          <a:effectLst/>
                          <a:latin typeface="+mj-lt"/>
                        </a:rPr>
                        <a:t>tay</a:t>
                      </a:r>
                      <a:r>
                        <a:rPr lang="vi-VN" sz="1600" kern="100" spc="-65">
                          <a:effectLst/>
                          <a:latin typeface="+mj-lt"/>
                        </a:rPr>
                        <a:t> </a:t>
                      </a:r>
                      <a:r>
                        <a:rPr lang="vi-VN" sz="1600" kern="100" spc="-10">
                          <a:effectLst/>
                          <a:latin typeface="+mj-lt"/>
                        </a:rPr>
                        <a:t>và</a:t>
                      </a:r>
                      <a:r>
                        <a:rPr lang="vi-VN" sz="1600" kern="100" spc="-65">
                          <a:effectLst/>
                          <a:latin typeface="+mj-lt"/>
                        </a:rPr>
                        <a:t> </a:t>
                      </a:r>
                      <a:r>
                        <a:rPr lang="vi-VN" sz="1600" kern="100" spc="-10">
                          <a:effectLst/>
                          <a:latin typeface="+mj-lt"/>
                        </a:rPr>
                        <a:t>đôi</a:t>
                      </a:r>
                      <a:r>
                        <a:rPr lang="vi-VN" sz="1600" kern="100" spc="-65">
                          <a:effectLst/>
                          <a:latin typeface="+mj-lt"/>
                        </a:rPr>
                        <a:t> </a:t>
                      </a:r>
                      <a:r>
                        <a:rPr lang="vi-VN" sz="1600" kern="100" spc="-10">
                          <a:effectLst/>
                          <a:latin typeface="+mj-lt"/>
                        </a:rPr>
                        <a:t>môi</a:t>
                      </a:r>
                      <a:r>
                        <a:rPr lang="vi-VN" sz="1600" kern="100" spc="-65">
                          <a:effectLst/>
                          <a:latin typeface="+mj-lt"/>
                        </a:rPr>
                        <a:t> </a:t>
                      </a:r>
                      <a:r>
                        <a:rPr lang="vi-VN" sz="1600" kern="100" spc="-10">
                          <a:effectLst/>
                          <a:latin typeface="+mj-lt"/>
                        </a:rPr>
                        <a:t>như</a:t>
                      </a:r>
                      <a:r>
                        <a:rPr lang="vi-VN" sz="1600" kern="100" spc="-65">
                          <a:effectLst/>
                          <a:latin typeface="+mj-lt"/>
                        </a:rPr>
                        <a:t> </a:t>
                      </a:r>
                      <a:r>
                        <a:rPr lang="vi-VN" sz="1600" kern="100" spc="-10">
                          <a:effectLst/>
                          <a:latin typeface="+mj-lt"/>
                        </a:rPr>
                        <a:t>lửa</a:t>
                      </a:r>
                      <a:r>
                        <a:rPr lang="vi-VN" sz="1600" kern="100" spc="-65">
                          <a:effectLst/>
                          <a:latin typeface="+mj-lt"/>
                        </a:rPr>
                        <a:t> </a:t>
                      </a:r>
                      <a:r>
                        <a:rPr lang="vi-VN" sz="1600" kern="100" spc="-10">
                          <a:effectLst/>
                          <a:latin typeface="+mj-lt"/>
                        </a:rPr>
                        <a:t>cháy.</a:t>
                      </a:r>
                      <a:r>
                        <a:rPr lang="vi-VN" sz="1600" kern="100" spc="-65">
                          <a:effectLst/>
                          <a:latin typeface="+mj-lt"/>
                        </a:rPr>
                        <a:t> </a:t>
                      </a:r>
                      <a:r>
                        <a:rPr lang="vi-VN" sz="1600" kern="100" spc="-10">
                          <a:effectLst/>
                          <a:latin typeface="+mj-lt"/>
                        </a:rPr>
                        <a:t>Làm </a:t>
                      </a:r>
                      <a:r>
                        <a:rPr lang="vi-VN" sz="1600" kern="100">
                          <a:effectLst/>
                          <a:latin typeface="+mj-lt"/>
                        </a:rPr>
                        <a:t>sao chúng ta có thể vui chơi nếu biết bạn bè đang cầu mong, khi không có nước uống sạch cho mọi người, nước uống sạch cho mọi người, nước uống sạch cho mọi người.</a:t>
                      </a:r>
                      <a:endParaRPr lang="vi-VN" sz="1600" kern="100">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45029534"/>
                  </a:ext>
                </a:extLst>
              </a:tr>
            </a:tbl>
          </a:graphicData>
        </a:graphic>
      </p:graphicFrame>
      <p:pic>
        <p:nvPicPr>
          <p:cNvPr id="4" name="Hand in hand - Tay trong tay">
            <a:hlinkClick r:id="" action="ppaction://media"/>
            <a:extLst>
              <a:ext uri="{FF2B5EF4-FFF2-40B4-BE49-F238E27FC236}">
                <a16:creationId xmlns:a16="http://schemas.microsoft.com/office/drawing/2014/main" id="{3D43502C-3103-4E34-BA98-52F9997EA0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5735" y="2953284"/>
            <a:ext cx="609600" cy="609600"/>
          </a:xfrm>
          <a:prstGeom prst="rect">
            <a:avLst/>
          </a:prstGeom>
        </p:spPr>
      </p:pic>
      <p:sp>
        <p:nvSpPr>
          <p:cNvPr id="12" name="Freeform 4">
            <a:extLst>
              <a:ext uri="{FF2B5EF4-FFF2-40B4-BE49-F238E27FC236}">
                <a16:creationId xmlns:a16="http://schemas.microsoft.com/office/drawing/2014/main" id="{03FDD337-5C84-48AC-87BE-45D53CB7F1E5}"/>
              </a:ext>
            </a:extLst>
          </p:cNvPr>
          <p:cNvSpPr/>
          <p:nvPr/>
        </p:nvSpPr>
        <p:spPr>
          <a:xfrm>
            <a:off x="103262" y="215682"/>
            <a:ext cx="1452073" cy="79272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11"/>
            <a:stretch>
              <a:fillRect/>
            </a:stretch>
          </a:blipFill>
        </p:spPr>
      </p:sp>
      <p:sp>
        <p:nvSpPr>
          <p:cNvPr id="11" name="Freeform 5">
            <a:extLst>
              <a:ext uri="{FF2B5EF4-FFF2-40B4-BE49-F238E27FC236}">
                <a16:creationId xmlns:a16="http://schemas.microsoft.com/office/drawing/2014/main" id="{984401B7-DEC4-4FDB-9444-FDBAABA0B7E3}"/>
              </a:ext>
            </a:extLst>
          </p:cNvPr>
          <p:cNvSpPr/>
          <p:nvPr/>
        </p:nvSpPr>
        <p:spPr>
          <a:xfrm flipH="1">
            <a:off x="9935808" y="4213077"/>
            <a:ext cx="1659430" cy="2240553"/>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408693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4676A1-3213-43A8-BCC6-C81526C904B5}"/>
              </a:ext>
            </a:extLst>
          </p:cNvPr>
          <p:cNvSpPr txBox="1"/>
          <p:nvPr/>
        </p:nvSpPr>
        <p:spPr>
          <a:xfrm>
            <a:off x="1657885" y="1529418"/>
            <a:ext cx="8060820" cy="385362"/>
          </a:xfrm>
          <a:prstGeom prst="rect">
            <a:avLst/>
          </a:prstGeom>
          <a:noFill/>
        </p:spPr>
        <p:txBody>
          <a:bodyPr wrap="square">
            <a:spAutoFit/>
          </a:bodyPr>
          <a:lstStyle/>
          <a:p>
            <a:pPr marL="0" marR="186690" lvl="0" indent="0" algn="just" defTabSz="914400" rtl="0" eaLnBrk="1" fontAlgn="auto" latinLnBrk="0" hangingPunct="1">
              <a:lnSpc>
                <a:spcPct val="115000"/>
              </a:lnSpc>
              <a:spcBef>
                <a:spcPts val="650"/>
              </a:spcBef>
              <a:spcAft>
                <a:spcPts val="0"/>
              </a:spcAft>
              <a:buClr>
                <a:srgbClr val="231F20"/>
              </a:buClr>
              <a:buSzPts val="1200"/>
              <a:buFontTx/>
              <a:buNone/>
              <a:tabLst>
                <a:tab pos="436880" algn="l"/>
              </a:tabLst>
              <a:defRPr/>
            </a:pPr>
            <a:r>
              <a:rPr kumimoji="0" lang="vi-VN" sz="1800" b="0" i="1" u="none" strike="noStrike" kern="1200" cap="none" spc="0" normalizeH="0" baseline="0" noProof="0">
                <a:ln>
                  <a:noFill/>
                </a:ln>
                <a:solidFill>
                  <a:srgbClr val="231F20"/>
                </a:solidFill>
                <a:effectLst/>
                <a:uLnTx/>
                <a:uFillTx/>
                <a:latin typeface="Times New Roman" panose="02020603050405020304" pitchFamily="18" charset="0"/>
                <a:ea typeface="Times New Roman" panose="02020603050405020304" pitchFamily="18" charset="0"/>
                <a:cs typeface="+mn-cs"/>
              </a:rPr>
              <a:t>Cảm nhận của em sau khi nghe bài nhạc?</a:t>
            </a:r>
            <a:endPar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6">
            <a:extLst>
              <a:ext uri="{FF2B5EF4-FFF2-40B4-BE49-F238E27FC236}">
                <a16:creationId xmlns:a16="http://schemas.microsoft.com/office/drawing/2014/main" id="{3EE5653F-B490-417A-9262-A68CEF6C42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AD93C445-029F-44AE-9D87-7D91ADBBB348}"/>
              </a:ext>
            </a:extLst>
          </p:cNvPr>
          <p:cNvSpPr/>
          <p:nvPr/>
        </p:nvSpPr>
        <p:spPr>
          <a:xfrm>
            <a:off x="0" y="4657458"/>
            <a:ext cx="12192000" cy="2200542"/>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2">
            <a:extLst>
              <a:ext uri="{FF2B5EF4-FFF2-40B4-BE49-F238E27FC236}">
                <a16:creationId xmlns:a16="http://schemas.microsoft.com/office/drawing/2014/main" id="{AA25C2F0-A0BE-4D92-A14F-B6324B234FD4}"/>
              </a:ext>
            </a:extLst>
          </p:cNvPr>
          <p:cNvSpPr/>
          <p:nvPr/>
        </p:nvSpPr>
        <p:spPr>
          <a:xfrm>
            <a:off x="-91069" y="5988663"/>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2">
            <a:extLst>
              <a:ext uri="{FF2B5EF4-FFF2-40B4-BE49-F238E27FC236}">
                <a16:creationId xmlns:a16="http://schemas.microsoft.com/office/drawing/2014/main" id="{6B370645-185F-42ED-9C4E-F67A1E4FEE30}"/>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4">
            <a:extLst>
              <a:ext uri="{FF2B5EF4-FFF2-40B4-BE49-F238E27FC236}">
                <a16:creationId xmlns:a16="http://schemas.microsoft.com/office/drawing/2014/main" id="{73C46055-380E-4690-8028-383E33E40457}"/>
              </a:ext>
            </a:extLst>
          </p:cNvPr>
          <p:cNvSpPr/>
          <p:nvPr/>
        </p:nvSpPr>
        <p:spPr>
          <a:xfrm>
            <a:off x="103262" y="215682"/>
            <a:ext cx="1452073" cy="79272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8"/>
            <a:stretch>
              <a:fillRect/>
            </a:stretch>
          </a:blipFill>
        </p:spPr>
      </p:sp>
      <p:sp>
        <p:nvSpPr>
          <p:cNvPr id="11" name="Rectangle 4">
            <a:extLst>
              <a:ext uri="{FF2B5EF4-FFF2-40B4-BE49-F238E27FC236}">
                <a16:creationId xmlns:a16="http://schemas.microsoft.com/office/drawing/2014/main" id="{FC3E31C5-415A-4F90-8A38-A44AE32B518F}"/>
              </a:ext>
            </a:extLst>
          </p:cNvPr>
          <p:cNvSpPr>
            <a:spLocks noChangeArrowheads="1"/>
          </p:cNvSpPr>
          <p:nvPr/>
        </p:nvSpPr>
        <p:spPr bwMode="auto">
          <a:xfrm>
            <a:off x="1763647" y="215682"/>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br>
            <a:r>
              <a:rPr kumimoji="0" lang="vi-VN"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Tìm hiểu về bài nhạc</a:t>
            </a:r>
            <a:r>
              <a:rPr kumimoji="0" 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2" name="Freeform 2">
            <a:extLst>
              <a:ext uri="{FF2B5EF4-FFF2-40B4-BE49-F238E27FC236}">
                <a16:creationId xmlns:a16="http://schemas.microsoft.com/office/drawing/2014/main" id="{BE002EC4-5843-4F33-8AA3-769D36398C79}"/>
              </a:ext>
            </a:extLst>
          </p:cNvPr>
          <p:cNvSpPr/>
          <p:nvPr/>
        </p:nvSpPr>
        <p:spPr>
          <a:xfrm>
            <a:off x="8194728" y="3638315"/>
            <a:ext cx="2745313" cy="2858567"/>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9"/>
            <a:stretch>
              <a:fillRect/>
            </a:stretch>
          </a:blipFill>
        </p:spPr>
      </p:sp>
      <p:sp>
        <p:nvSpPr>
          <p:cNvPr id="13" name="TextBox 12">
            <a:extLst>
              <a:ext uri="{FF2B5EF4-FFF2-40B4-BE49-F238E27FC236}">
                <a16:creationId xmlns:a16="http://schemas.microsoft.com/office/drawing/2014/main" id="{D906A99D-EFE2-4104-9B34-B8C7FE35B0D9}"/>
              </a:ext>
            </a:extLst>
          </p:cNvPr>
          <p:cNvSpPr txBox="1"/>
          <p:nvPr/>
        </p:nvSpPr>
        <p:spPr>
          <a:xfrm>
            <a:off x="1694917" y="2074295"/>
            <a:ext cx="8060820" cy="385362"/>
          </a:xfrm>
          <a:prstGeom prst="rect">
            <a:avLst/>
          </a:prstGeom>
          <a:noFill/>
        </p:spPr>
        <p:txBody>
          <a:bodyPr wrap="square">
            <a:spAutoFit/>
          </a:bodyPr>
          <a:lstStyle/>
          <a:p>
            <a:pPr marL="0" marR="186690" lvl="0" indent="0" algn="just" defTabSz="914400" rtl="0" eaLnBrk="1" fontAlgn="auto" latinLnBrk="0" hangingPunct="1">
              <a:lnSpc>
                <a:spcPct val="115000"/>
              </a:lnSpc>
              <a:spcBef>
                <a:spcPts val="650"/>
              </a:spcBef>
              <a:spcAft>
                <a:spcPts val="0"/>
              </a:spcAft>
              <a:buClr>
                <a:srgbClr val="231F20"/>
              </a:buClr>
              <a:buSzPts val="1200"/>
              <a:buFontTx/>
              <a:buNone/>
              <a:tabLst>
                <a:tab pos="436880" algn="l"/>
              </a:tabLst>
              <a:defRPr/>
            </a:pPr>
            <a:r>
              <a:rPr kumimoji="0" lang="vi-VN" sz="1800" b="0" i="1" u="none" strike="noStrike" kern="1200" cap="none" spc="0" normalizeH="0" baseline="0" noProof="0">
                <a:ln>
                  <a:noFill/>
                </a:ln>
                <a:solidFill>
                  <a:srgbClr val="231F20"/>
                </a:solidFill>
                <a:effectLst/>
                <a:uLnTx/>
                <a:uFillTx/>
                <a:latin typeface="Times New Roman" panose="02020603050405020304" pitchFamily="18" charset="0"/>
                <a:ea typeface="Times New Roman" panose="02020603050405020304" pitchFamily="18" charset="0"/>
                <a:cs typeface="+mn-cs"/>
              </a:rPr>
              <a:t>Bài nhạc có tính chất âm nhạc như thế nào?</a:t>
            </a:r>
            <a:endPar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C2ED3304-456E-467F-B9E2-63461E790334}"/>
              </a:ext>
            </a:extLst>
          </p:cNvPr>
          <p:cNvSpPr txBox="1"/>
          <p:nvPr/>
        </p:nvSpPr>
        <p:spPr>
          <a:xfrm>
            <a:off x="1731949" y="2619172"/>
            <a:ext cx="8060820" cy="385362"/>
          </a:xfrm>
          <a:prstGeom prst="rect">
            <a:avLst/>
          </a:prstGeom>
          <a:noFill/>
        </p:spPr>
        <p:txBody>
          <a:bodyPr wrap="square">
            <a:spAutoFit/>
          </a:bodyPr>
          <a:lstStyle/>
          <a:p>
            <a:pPr marL="0" marR="186690" lvl="0" indent="0" algn="just" defTabSz="914400" rtl="0" eaLnBrk="1" fontAlgn="auto" latinLnBrk="0" hangingPunct="1">
              <a:lnSpc>
                <a:spcPct val="115000"/>
              </a:lnSpc>
              <a:spcBef>
                <a:spcPts val="650"/>
              </a:spcBef>
              <a:spcAft>
                <a:spcPts val="0"/>
              </a:spcAft>
              <a:buClr>
                <a:srgbClr val="231F20"/>
              </a:buClr>
              <a:buSzPts val="1200"/>
              <a:buFontTx/>
              <a:buNone/>
              <a:tabLst>
                <a:tab pos="436880" algn="l"/>
              </a:tabLst>
              <a:defRPr/>
            </a:pPr>
            <a:r>
              <a:rPr kumimoji="0" lang="vi-VN" sz="1800" b="0" i="1" u="none" strike="noStrike" kern="1200" cap="none" spc="0" normalizeH="0" baseline="0" noProof="0">
                <a:ln>
                  <a:noFill/>
                </a:ln>
                <a:solidFill>
                  <a:srgbClr val="231F20"/>
                </a:solidFill>
                <a:effectLst/>
                <a:uLnTx/>
                <a:uFillTx/>
                <a:latin typeface="Times New Roman" panose="02020603050405020304" pitchFamily="18" charset="0"/>
                <a:ea typeface="Times New Roman" panose="02020603050405020304" pitchFamily="18" charset="0"/>
                <a:cs typeface="+mn-cs"/>
              </a:rPr>
              <a:t>Bài nhạc phù hợp với hình thức biểu diễn nào?</a:t>
            </a:r>
            <a:endParaRPr kumimoji="0" lang="vi-VN"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71463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1" grpId="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40376F91-30A8-42EA-8B53-FEB36616C5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42383F02-7AF3-4FBF-9199-05B7E9AB1CC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3E6FDA22-79BA-47CB-8235-DD3E9619613B}"/>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2">
            <a:extLst>
              <a:ext uri="{FF2B5EF4-FFF2-40B4-BE49-F238E27FC236}">
                <a16:creationId xmlns:a16="http://schemas.microsoft.com/office/drawing/2014/main" id="{CC2AC61B-A04E-4ED0-9000-EB8A79F0AA6F}"/>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4" name="Hand in hand - Tay trong tay">
            <a:hlinkClick r:id="" action="ppaction://media"/>
            <a:extLst>
              <a:ext uri="{FF2B5EF4-FFF2-40B4-BE49-F238E27FC236}">
                <a16:creationId xmlns:a16="http://schemas.microsoft.com/office/drawing/2014/main" id="{3D43502C-3103-4E34-BA98-52F9997EA0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5735" y="2953284"/>
            <a:ext cx="609600" cy="609600"/>
          </a:xfrm>
          <a:prstGeom prst="rect">
            <a:avLst/>
          </a:prstGeom>
        </p:spPr>
      </p:pic>
      <p:sp>
        <p:nvSpPr>
          <p:cNvPr id="12" name="Freeform 4">
            <a:extLst>
              <a:ext uri="{FF2B5EF4-FFF2-40B4-BE49-F238E27FC236}">
                <a16:creationId xmlns:a16="http://schemas.microsoft.com/office/drawing/2014/main" id="{03FDD337-5C84-48AC-87BE-45D53CB7F1E5}"/>
              </a:ext>
            </a:extLst>
          </p:cNvPr>
          <p:cNvSpPr/>
          <p:nvPr/>
        </p:nvSpPr>
        <p:spPr>
          <a:xfrm>
            <a:off x="103262" y="215682"/>
            <a:ext cx="1452073" cy="79272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11"/>
            <a:stretch>
              <a:fillRect/>
            </a:stretch>
          </a:blipFill>
        </p:spPr>
      </p:sp>
      <p:sp>
        <p:nvSpPr>
          <p:cNvPr id="13" name="TextBox 12">
            <a:extLst>
              <a:ext uri="{FF2B5EF4-FFF2-40B4-BE49-F238E27FC236}">
                <a16:creationId xmlns:a16="http://schemas.microsoft.com/office/drawing/2014/main" id="{E6B86176-9AB2-4C92-82E6-5035CF56CC90}"/>
              </a:ext>
            </a:extLst>
          </p:cNvPr>
          <p:cNvSpPr txBox="1"/>
          <p:nvPr/>
        </p:nvSpPr>
        <p:spPr>
          <a:xfrm>
            <a:off x="2008261" y="1134661"/>
            <a:ext cx="84432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Nghe </a:t>
            </a: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nhạc kết hợp gõ đệm và vận động cơ thể</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4" name="Freeform 6">
            <a:extLst>
              <a:ext uri="{FF2B5EF4-FFF2-40B4-BE49-F238E27FC236}">
                <a16:creationId xmlns:a16="http://schemas.microsoft.com/office/drawing/2014/main" id="{68100090-1BE2-4CC6-9715-787201D403DF}"/>
              </a:ext>
            </a:extLst>
          </p:cNvPr>
          <p:cNvSpPr/>
          <p:nvPr/>
        </p:nvSpPr>
        <p:spPr>
          <a:xfrm>
            <a:off x="3604870" y="4481252"/>
            <a:ext cx="7537370" cy="2376747"/>
          </a:xfrm>
          <a:custGeom>
            <a:avLst/>
            <a:gdLst/>
            <a:ahLst/>
            <a:cxnLst/>
            <a:rect l="l" t="t" r="r" b="b"/>
            <a:pathLst>
              <a:path w="16230600" h="4957096">
                <a:moveTo>
                  <a:pt x="0" y="0"/>
                </a:moveTo>
                <a:lnTo>
                  <a:pt x="16230600" y="0"/>
                </a:lnTo>
                <a:lnTo>
                  <a:pt x="16230600" y="4957096"/>
                </a:lnTo>
                <a:lnTo>
                  <a:pt x="0" y="4957096"/>
                </a:lnTo>
                <a:lnTo>
                  <a:pt x="0" y="0"/>
                </a:lnTo>
                <a:close/>
              </a:path>
            </a:pathLst>
          </a:custGeom>
          <a:blipFill>
            <a:blip r:embed="rId12"/>
            <a:stretch>
              <a:fillRect/>
            </a:stretch>
          </a:blipFill>
        </p:spPr>
      </p:sp>
    </p:spTree>
    <p:extLst>
      <p:ext uri="{BB962C8B-B14F-4D97-AF65-F5344CB8AC3E}">
        <p14:creationId xmlns:p14="http://schemas.microsoft.com/office/powerpoint/2010/main" val="19281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9751"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bldLst>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BD91337-F4DB-46BF-94DA-53579A45C1F8}"/>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295421" y="2633746"/>
            <a:ext cx="2717696" cy="3520290"/>
          </a:xfrm>
          <a:prstGeom prst="rect">
            <a:avLst/>
          </a:prstGeom>
        </p:spPr>
      </p:pic>
      <p:sp>
        <p:nvSpPr>
          <p:cNvPr id="6" name="TextBox 5"/>
          <p:cNvSpPr txBox="1"/>
          <p:nvPr/>
        </p:nvSpPr>
        <p:spPr>
          <a:xfrm>
            <a:off x="4098925" y="473075"/>
            <a:ext cx="181038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TIẾT 33</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66" name="Freeform 19"/>
          <p:cNvSpPr/>
          <p:nvPr/>
        </p:nvSpPr>
        <p:spPr bwMode="auto">
          <a:xfrm rot="19620000">
            <a:off x="11234420" y="329565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Freeform 180"/>
          <p:cNvSpPr/>
          <p:nvPr/>
        </p:nvSpPr>
        <p:spPr bwMode="auto">
          <a:xfrm>
            <a:off x="8357793" y="4847729"/>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6" name="Group 5"/>
          <p:cNvGrpSpPr/>
          <p:nvPr/>
        </p:nvGrpSpPr>
        <p:grpSpPr bwMode="auto">
          <a:xfrm>
            <a:off x="8931705" y="3772641"/>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12"/>
          <p:cNvGrpSpPr/>
          <p:nvPr/>
        </p:nvGrpSpPr>
        <p:grpSpPr bwMode="auto">
          <a:xfrm>
            <a:off x="10903518" y="3862732"/>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9" name="Freeform 4">
            <a:extLst>
              <a:ext uri="{FF2B5EF4-FFF2-40B4-BE49-F238E27FC236}">
                <a16:creationId xmlns:a16="http://schemas.microsoft.com/office/drawing/2014/main" id="{AD240D8F-40D2-4CF0-8461-4DDA0C68DBDE}"/>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3"/>
            <a:stretch>
              <a:fillRect/>
            </a:stretch>
          </a:blipFill>
        </p:spPr>
      </p:sp>
      <p:sp>
        <p:nvSpPr>
          <p:cNvPr id="170" name="Freeform 8">
            <a:extLst>
              <a:ext uri="{FF2B5EF4-FFF2-40B4-BE49-F238E27FC236}">
                <a16:creationId xmlns:a16="http://schemas.microsoft.com/office/drawing/2014/main" id="{28E72AE4-F819-4AC5-88AE-F975474E1FFB}"/>
              </a:ext>
            </a:extLst>
          </p:cNvPr>
          <p:cNvSpPr/>
          <p:nvPr/>
        </p:nvSpPr>
        <p:spPr>
          <a:xfrm>
            <a:off x="10290706" y="-22107"/>
            <a:ext cx="2994085" cy="6378625"/>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4"/>
            <a:stretch>
              <a:fillRect/>
            </a:stretch>
          </a:blipFill>
        </p:spPr>
      </p:sp>
      <p:sp>
        <p:nvSpPr>
          <p:cNvPr id="31" name="Freeform 9">
            <a:extLst>
              <a:ext uri="{FF2B5EF4-FFF2-40B4-BE49-F238E27FC236}">
                <a16:creationId xmlns:a16="http://schemas.microsoft.com/office/drawing/2014/main" id="{C366D871-0545-46FD-92FE-8AFBB5610BD0}"/>
              </a:ext>
            </a:extLst>
          </p:cNvPr>
          <p:cNvSpPr/>
          <p:nvPr/>
        </p:nvSpPr>
        <p:spPr>
          <a:xfrm>
            <a:off x="-265662" y="5446058"/>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9">
            <a:extLst>
              <a:ext uri="{FF2B5EF4-FFF2-40B4-BE49-F238E27FC236}">
                <a16:creationId xmlns:a16="http://schemas.microsoft.com/office/drawing/2014/main" id="{AC94FED5-82A4-4544-BF4C-02C7F9EBF3E5}"/>
              </a:ext>
            </a:extLst>
          </p:cNvPr>
          <p:cNvSpPr/>
          <p:nvPr/>
        </p:nvSpPr>
        <p:spPr>
          <a:xfrm>
            <a:off x="3934979" y="5467068"/>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9">
            <a:extLst>
              <a:ext uri="{FF2B5EF4-FFF2-40B4-BE49-F238E27FC236}">
                <a16:creationId xmlns:a16="http://schemas.microsoft.com/office/drawing/2014/main" id="{160194D5-1D87-4931-8E34-93FC1EAE327A}"/>
              </a:ext>
            </a:extLst>
          </p:cNvPr>
          <p:cNvSpPr/>
          <p:nvPr/>
        </p:nvSpPr>
        <p:spPr>
          <a:xfrm>
            <a:off x="8028624" y="5462544"/>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TextBox 33">
            <a:extLst>
              <a:ext uri="{FF2B5EF4-FFF2-40B4-BE49-F238E27FC236}">
                <a16:creationId xmlns:a16="http://schemas.microsoft.com/office/drawing/2014/main" id="{40F5E21A-B745-439B-A7BF-95419149F8AE}"/>
              </a:ext>
            </a:extLst>
          </p:cNvPr>
          <p:cNvSpPr txBox="1"/>
          <p:nvPr/>
        </p:nvSpPr>
        <p:spPr>
          <a:xfrm>
            <a:off x="3189800" y="968635"/>
            <a:ext cx="6768268" cy="11695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3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Ôn tập nhạc cụ</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3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Nghe nhạc: </a:t>
            </a:r>
            <a:r>
              <a:rPr kumimoji="0" lang="en-US" sz="2800" b="0" i="1" u="none" strike="noStrike" kern="1200" cap="none" spc="-3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Tay trong tay</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13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1.04167E-6 -1.85185E-6 L -0.04336 -0.09143 " pathEditMode="relative" rAng="0" ptsTypes="AA">
                                      <p:cBhvr>
                                        <p:cTn id="26" dur="2000" fill="hold"/>
                                        <p:tgtEl>
                                          <p:spTgt spid="167"/>
                                        </p:tgtEl>
                                        <p:attrNameLst>
                                          <p:attrName>ppt_x</p:attrName>
                                          <p:attrName>ppt_y</p:attrName>
                                        </p:attrNameLst>
                                      </p:cBhvr>
                                      <p:rCtr x="-2174"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4.79167E-6 -1.85185E-6 L 0.03112 -0.06018 " pathEditMode="relative" rAng="0" ptsTypes="AA">
                                      <p:cBhvr>
                                        <p:cTn id="42" dur="3000" fill="hold"/>
                                        <p:tgtEl>
                                          <p:spTgt spid="156"/>
                                        </p:tgtEl>
                                        <p:attrNameLst>
                                          <p:attrName>ppt_x</p:attrName>
                                          <p:attrName>ppt_y</p:attrName>
                                        </p:attrNameLst>
                                      </p:cBhvr>
                                      <p:rCtr x="1549" y="-3009"/>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4.375E-6 3.33333E-6 L -0.05586 0.0081 " pathEditMode="relative" rAng="0" ptsTypes="AA">
                                      <p:cBhvr>
                                        <p:cTn id="74" dur="5000" fill="hold"/>
                                        <p:tgtEl>
                                          <p:spTgt spid="8"/>
                                        </p:tgtEl>
                                        <p:attrNameLst>
                                          <p:attrName>ppt_x</p:attrName>
                                          <p:attrName>ppt_y</p:attrName>
                                        </p:attrNameLst>
                                      </p:cBhvr>
                                      <p:rCtr x="-2799" y="394"/>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1"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barn(inVertical)">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6" grpId="0" bldLvl="0" animBg="1"/>
      <p:bldP spid="166" grpId="1" bldLvl="0" animBg="1"/>
      <p:bldP spid="166" grpId="2" bldLvl="0" animBg="1"/>
      <p:bldP spid="167" grpId="0" bldLvl="0" animBg="1"/>
      <p:bldP spid="167" grpId="1" bldLvl="0" animBg="1"/>
      <p:bldP spid="167" grpId="2" bldLvl="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tiết học - Bài 2">
            <a:hlinkClick r:id="" action="ppaction://media"/>
            <a:extLst>
              <a:ext uri="{FF2B5EF4-FFF2-40B4-BE49-F238E27FC236}">
                <a16:creationId xmlns:a16="http://schemas.microsoft.com/office/drawing/2014/main" id="{91763EE8-F2E9-43FA-A8A5-A80535BE83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9709"/>
          </a:xfrm>
          <a:prstGeom prst="rect">
            <a:avLst/>
          </a:prstGeom>
        </p:spPr>
      </p:pic>
    </p:spTree>
    <p:extLst>
      <p:ext uri="{BB962C8B-B14F-4D97-AF65-F5344CB8AC3E}">
        <p14:creationId xmlns:p14="http://schemas.microsoft.com/office/powerpoint/2010/main" val="4717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52F6607-966F-461C-9930-4D47A84757DE}"/>
              </a:ext>
            </a:extLst>
          </p:cNvPr>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flipH="1">
            <a:off x="-39370" y="2674620"/>
            <a:ext cx="3529965" cy="3776345"/>
          </a:xfrm>
          <a:prstGeom prst="rect">
            <a:avLst/>
          </a:prstGeom>
        </p:spPr>
      </p:pic>
      <p:sp>
        <p:nvSpPr>
          <p:cNvPr id="6" name="Freeform 7">
            <a:extLst>
              <a:ext uri="{FF2B5EF4-FFF2-40B4-BE49-F238E27FC236}">
                <a16:creationId xmlns:a16="http://schemas.microsoft.com/office/drawing/2014/main" id="{6AC74F8F-1560-4D14-BAB7-55657F368618}"/>
              </a:ext>
            </a:extLst>
          </p:cNvPr>
          <p:cNvSpPr/>
          <p:nvPr/>
        </p:nvSpPr>
        <p:spPr>
          <a:xfrm>
            <a:off x="-192583" y="5746458"/>
            <a:ext cx="305323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11"/>
            <a:stretch>
              <a:fillRect/>
            </a:stretch>
          </a:blipFill>
        </p:spPr>
      </p:sp>
      <p:sp>
        <p:nvSpPr>
          <p:cNvPr id="7" name="Freeform 7">
            <a:extLst>
              <a:ext uri="{FF2B5EF4-FFF2-40B4-BE49-F238E27FC236}">
                <a16:creationId xmlns:a16="http://schemas.microsoft.com/office/drawing/2014/main" id="{4C667F41-F2AA-4561-92C3-18F5E52A078F}"/>
              </a:ext>
            </a:extLst>
          </p:cNvPr>
          <p:cNvSpPr/>
          <p:nvPr/>
        </p:nvSpPr>
        <p:spPr>
          <a:xfrm>
            <a:off x="2593959" y="5746459"/>
            <a:ext cx="339578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11"/>
            <a:stretch>
              <a:fillRect/>
            </a:stretch>
          </a:blipFill>
        </p:spPr>
      </p:sp>
      <p:sp>
        <p:nvSpPr>
          <p:cNvPr id="8" name="Freeform 7">
            <a:extLst>
              <a:ext uri="{FF2B5EF4-FFF2-40B4-BE49-F238E27FC236}">
                <a16:creationId xmlns:a16="http://schemas.microsoft.com/office/drawing/2014/main" id="{BF02BABD-9AAC-4B07-B15A-4FCC1C7152BF}"/>
              </a:ext>
            </a:extLst>
          </p:cNvPr>
          <p:cNvSpPr/>
          <p:nvPr/>
        </p:nvSpPr>
        <p:spPr>
          <a:xfrm>
            <a:off x="5647190" y="5746456"/>
            <a:ext cx="3395780"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11"/>
            <a:stretch>
              <a:fillRect/>
            </a:stretch>
          </a:blipFill>
        </p:spPr>
      </p:sp>
      <p:sp>
        <p:nvSpPr>
          <p:cNvPr id="9" name="Freeform 7">
            <a:extLst>
              <a:ext uri="{FF2B5EF4-FFF2-40B4-BE49-F238E27FC236}">
                <a16:creationId xmlns:a16="http://schemas.microsoft.com/office/drawing/2014/main" id="{459E3B07-E43E-4C1F-97C6-C770968855EF}"/>
              </a:ext>
            </a:extLst>
          </p:cNvPr>
          <p:cNvSpPr/>
          <p:nvPr/>
        </p:nvSpPr>
        <p:spPr>
          <a:xfrm>
            <a:off x="8683486" y="5746457"/>
            <a:ext cx="3762099" cy="1111541"/>
          </a:xfrm>
          <a:custGeom>
            <a:avLst/>
            <a:gdLst/>
            <a:ahLst/>
            <a:cxnLst/>
            <a:rect l="l" t="t" r="r" b="b"/>
            <a:pathLst>
              <a:path w="4103837" h="2363126">
                <a:moveTo>
                  <a:pt x="0" y="0"/>
                </a:moveTo>
                <a:lnTo>
                  <a:pt x="4103837" y="0"/>
                </a:lnTo>
                <a:lnTo>
                  <a:pt x="4103837" y="2363126"/>
                </a:lnTo>
                <a:lnTo>
                  <a:pt x="0" y="2363126"/>
                </a:lnTo>
                <a:lnTo>
                  <a:pt x="0" y="0"/>
                </a:lnTo>
                <a:close/>
              </a:path>
            </a:pathLst>
          </a:custGeom>
          <a:blipFill>
            <a:blip r:embed="rId11"/>
            <a:stretch>
              <a:fillRect/>
            </a:stretch>
          </a:blipFill>
        </p:spPr>
      </p:sp>
      <p:sp>
        <p:nvSpPr>
          <p:cNvPr id="10" name="Rectangle 5">
            <a:extLst>
              <a:ext uri="{FF2B5EF4-FFF2-40B4-BE49-F238E27FC236}">
                <a16:creationId xmlns:a16="http://schemas.microsoft.com/office/drawing/2014/main" id="{F1EED0AC-9E92-4A7F-84B5-58D8D26FCE28}"/>
              </a:ext>
            </a:extLst>
          </p:cNvPr>
          <p:cNvSpPr>
            <a:spLocks noChangeArrowheads="1"/>
          </p:cNvSpPr>
          <p:nvPr/>
        </p:nvSpPr>
        <p:spPr bwMode="auto">
          <a:xfrm>
            <a:off x="2287013" y="592293"/>
            <a:ext cx="84614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tabLst>
                <a:tab pos="2238375" algn="l"/>
              </a:tabLst>
            </a:pPr>
            <a:r>
              <a:rPr lang="en-US" sz="3600" i="1">
                <a:latin typeface="Times New Roman" panose="02020603050405020304" pitchFamily="18" charset="0"/>
              </a:rPr>
              <a:t>Nghe </a:t>
            </a:r>
            <a:r>
              <a:rPr lang="vi-VN" sz="3600" i="1">
                <a:latin typeface="Times New Roman" panose="02020603050405020304" pitchFamily="18" charset="0"/>
              </a:rPr>
              <a:t>âm thanh đoán tên nhạc cụ:</a:t>
            </a:r>
            <a:endParaRPr lang="en-US" sz="3600" i="1">
              <a:latin typeface="Times New Roman" panose="02020603050405020304" pitchFamily="18" charset="0"/>
            </a:endParaRPr>
          </a:p>
        </p:txBody>
      </p:sp>
      <p:sp>
        <p:nvSpPr>
          <p:cNvPr id="12" name="Freeform 4">
            <a:extLst>
              <a:ext uri="{FF2B5EF4-FFF2-40B4-BE49-F238E27FC236}">
                <a16:creationId xmlns:a16="http://schemas.microsoft.com/office/drawing/2014/main" id="{BFB55702-2782-4BDF-9683-09F606CCD29D}"/>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12"/>
            <a:stretch>
              <a:fillRect/>
            </a:stretch>
          </a:blipFill>
        </p:spPr>
      </p:sp>
      <p:sp>
        <p:nvSpPr>
          <p:cNvPr id="13" name="TextBox 11">
            <a:extLst>
              <a:ext uri="{FF2B5EF4-FFF2-40B4-BE49-F238E27FC236}">
                <a16:creationId xmlns:a16="http://schemas.microsoft.com/office/drawing/2014/main" id="{AC0ED592-43D3-4A47-B132-9229F37050F5}"/>
              </a:ext>
            </a:extLst>
          </p:cNvPr>
          <p:cNvSpPr txBox="1"/>
          <p:nvPr/>
        </p:nvSpPr>
        <p:spPr>
          <a:xfrm>
            <a:off x="2517325" y="2967335"/>
            <a:ext cx="1660391" cy="461665"/>
          </a:xfrm>
          <a:prstGeom prst="rect">
            <a:avLst/>
          </a:prstGeom>
          <a:noFill/>
        </p:spPr>
        <p:txBody>
          <a:bodyPr wrap="square" rtlCol="0">
            <a:spAutoFit/>
          </a:bodyPr>
          <a:lstStyle/>
          <a:p>
            <a:pPr eaLnBrk="0" fontAlgn="base" hangingPunct="0">
              <a:spcBef>
                <a:spcPct val="0"/>
              </a:spcBef>
              <a:spcAft>
                <a:spcPct val="0"/>
              </a:spcAft>
            </a:pPr>
            <a:r>
              <a:rPr lang="vi-VN" sz="2400">
                <a:solidFill>
                  <a:srgbClr val="0070C0"/>
                </a:solidFill>
                <a:latin typeface="Times New Roman" panose="02020603050405020304" pitchFamily="18" charset="0"/>
                <a:cs typeface="Times New Roman" panose="02020603050405020304" pitchFamily="18" charset="0"/>
              </a:rPr>
              <a:t>Vi-ô-long</a:t>
            </a:r>
            <a:endParaRPr lang="en-US" sz="2400">
              <a:solidFill>
                <a:srgbClr val="0070C0"/>
              </a:solidFill>
              <a:latin typeface="Times New Roman" panose="02020603050405020304" pitchFamily="18" charset="0"/>
              <a:cs typeface="Times New Roman" panose="02020603050405020304" pitchFamily="18" charset="0"/>
            </a:endParaRPr>
          </a:p>
        </p:txBody>
      </p:sp>
      <p:pic>
        <p:nvPicPr>
          <p:cNvPr id="2" name="violong">
            <a:hlinkClick r:id="" action="ppaction://media"/>
            <a:extLst>
              <a:ext uri="{FF2B5EF4-FFF2-40B4-BE49-F238E27FC236}">
                <a16:creationId xmlns:a16="http://schemas.microsoft.com/office/drawing/2014/main" id="{93308E75-40E0-4D2F-8236-56897E34BC2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945310" y="2113257"/>
            <a:ext cx="609600" cy="609600"/>
          </a:xfrm>
          <a:prstGeom prst="rect">
            <a:avLst/>
          </a:prstGeom>
        </p:spPr>
      </p:pic>
      <p:pic>
        <p:nvPicPr>
          <p:cNvPr id="3" name="Đàn T'Rưng">
            <a:hlinkClick r:id="" action="ppaction://media"/>
            <a:extLst>
              <a:ext uri="{FF2B5EF4-FFF2-40B4-BE49-F238E27FC236}">
                <a16:creationId xmlns:a16="http://schemas.microsoft.com/office/drawing/2014/main" id="{F9920F53-2870-46EB-A651-04D8359F2212}"/>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338194" y="2065020"/>
            <a:ext cx="609600" cy="609600"/>
          </a:xfrm>
          <a:prstGeom prst="rect">
            <a:avLst/>
          </a:prstGeom>
        </p:spPr>
      </p:pic>
      <p:pic>
        <p:nvPicPr>
          <p:cNvPr id="16" name="okil">
            <a:hlinkClick r:id="" action="ppaction://media"/>
            <a:extLst>
              <a:ext uri="{FF2B5EF4-FFF2-40B4-BE49-F238E27FC236}">
                <a16:creationId xmlns:a16="http://schemas.microsoft.com/office/drawing/2014/main" id="{9CB675E1-9F2B-4108-928E-E589309800AA}"/>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885166" y="2018181"/>
            <a:ext cx="609600" cy="609600"/>
          </a:xfrm>
          <a:prstGeom prst="rect">
            <a:avLst/>
          </a:prstGeom>
        </p:spPr>
      </p:pic>
      <p:pic>
        <p:nvPicPr>
          <p:cNvPr id="17" name="ken 5555">
            <a:hlinkClick r:id="" action="ppaction://media"/>
            <a:extLst>
              <a:ext uri="{FF2B5EF4-FFF2-40B4-BE49-F238E27FC236}">
                <a16:creationId xmlns:a16="http://schemas.microsoft.com/office/drawing/2014/main" id="{AE986621-E3E0-486F-B437-95AD3F2380F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259735" y="2018181"/>
            <a:ext cx="609600" cy="609600"/>
          </a:xfrm>
          <a:prstGeom prst="rect">
            <a:avLst/>
          </a:prstGeom>
        </p:spPr>
      </p:pic>
      <p:sp>
        <p:nvSpPr>
          <p:cNvPr id="18" name="TextBox 11">
            <a:extLst>
              <a:ext uri="{FF2B5EF4-FFF2-40B4-BE49-F238E27FC236}">
                <a16:creationId xmlns:a16="http://schemas.microsoft.com/office/drawing/2014/main" id="{59FA7D72-30CD-466B-8608-D3FB8DF30376}"/>
              </a:ext>
            </a:extLst>
          </p:cNvPr>
          <p:cNvSpPr txBox="1"/>
          <p:nvPr/>
        </p:nvSpPr>
        <p:spPr>
          <a:xfrm>
            <a:off x="5023820" y="2901619"/>
            <a:ext cx="1660391" cy="461665"/>
          </a:xfrm>
          <a:prstGeom prst="rect">
            <a:avLst/>
          </a:prstGeom>
          <a:noFill/>
        </p:spPr>
        <p:txBody>
          <a:bodyPr wrap="square" rtlCol="0">
            <a:spAutoFit/>
          </a:bodyPr>
          <a:lstStyle/>
          <a:p>
            <a:pPr eaLnBrk="0" fontAlgn="base" hangingPunct="0">
              <a:spcBef>
                <a:spcPct val="0"/>
              </a:spcBef>
              <a:spcAft>
                <a:spcPct val="0"/>
              </a:spcAft>
            </a:pPr>
            <a:r>
              <a:rPr lang="vi-VN" sz="2400">
                <a:solidFill>
                  <a:srgbClr val="0070C0"/>
                </a:solidFill>
                <a:latin typeface="Times New Roman" panose="02020603050405020304" pitchFamily="18" charset="0"/>
                <a:cs typeface="Times New Roman" panose="02020603050405020304" pitchFamily="18" charset="0"/>
              </a:rPr>
              <a:t>Đàn T’rưng</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19" name="TextBox 11">
            <a:extLst>
              <a:ext uri="{FF2B5EF4-FFF2-40B4-BE49-F238E27FC236}">
                <a16:creationId xmlns:a16="http://schemas.microsoft.com/office/drawing/2014/main" id="{4041A98E-2B43-40B9-8F73-4A16EA2FDE42}"/>
              </a:ext>
            </a:extLst>
          </p:cNvPr>
          <p:cNvSpPr txBox="1"/>
          <p:nvPr/>
        </p:nvSpPr>
        <p:spPr>
          <a:xfrm>
            <a:off x="7283584" y="2901620"/>
            <a:ext cx="2103697" cy="461665"/>
          </a:xfrm>
          <a:prstGeom prst="rect">
            <a:avLst/>
          </a:prstGeom>
          <a:noFill/>
        </p:spPr>
        <p:txBody>
          <a:bodyPr wrap="square" rtlCol="0">
            <a:spAutoFit/>
          </a:bodyPr>
          <a:lstStyle/>
          <a:p>
            <a:pPr eaLnBrk="0" fontAlgn="base" hangingPunct="0">
              <a:spcBef>
                <a:spcPct val="0"/>
              </a:spcBef>
              <a:spcAft>
                <a:spcPct val="0"/>
              </a:spcAft>
            </a:pPr>
            <a:r>
              <a:rPr lang="vi-VN" sz="2400">
                <a:solidFill>
                  <a:srgbClr val="0070C0"/>
                </a:solidFill>
                <a:latin typeface="Times New Roman" panose="02020603050405020304" pitchFamily="18" charset="0"/>
                <a:cs typeface="Times New Roman" panose="02020603050405020304" pitchFamily="18" charset="0"/>
              </a:rPr>
              <a:t>Sáo ri-coóc-đơ</a:t>
            </a:r>
            <a:endParaRPr lang="en-US" sz="2400">
              <a:solidFill>
                <a:srgbClr val="0070C0"/>
              </a:solidFill>
              <a:latin typeface="Times New Roman" panose="02020603050405020304" pitchFamily="18" charset="0"/>
              <a:cs typeface="Times New Roman" panose="02020603050405020304" pitchFamily="18" charset="0"/>
            </a:endParaRPr>
          </a:p>
        </p:txBody>
      </p:sp>
      <p:sp>
        <p:nvSpPr>
          <p:cNvPr id="20" name="TextBox 11">
            <a:extLst>
              <a:ext uri="{FF2B5EF4-FFF2-40B4-BE49-F238E27FC236}">
                <a16:creationId xmlns:a16="http://schemas.microsoft.com/office/drawing/2014/main" id="{869E1CEC-518B-403F-9A7C-8627167D849B}"/>
              </a:ext>
            </a:extLst>
          </p:cNvPr>
          <p:cNvSpPr txBox="1"/>
          <p:nvPr/>
        </p:nvSpPr>
        <p:spPr>
          <a:xfrm>
            <a:off x="9877828" y="2800042"/>
            <a:ext cx="2103697" cy="461665"/>
          </a:xfrm>
          <a:prstGeom prst="rect">
            <a:avLst/>
          </a:prstGeom>
          <a:noFill/>
        </p:spPr>
        <p:txBody>
          <a:bodyPr wrap="square" rtlCol="0">
            <a:spAutoFit/>
          </a:bodyPr>
          <a:lstStyle/>
          <a:p>
            <a:pPr eaLnBrk="0" fontAlgn="base" hangingPunct="0">
              <a:spcBef>
                <a:spcPct val="0"/>
              </a:spcBef>
              <a:spcAft>
                <a:spcPct val="0"/>
              </a:spcAft>
            </a:pPr>
            <a:r>
              <a:rPr lang="vi-VN" sz="2400">
                <a:solidFill>
                  <a:srgbClr val="0070C0"/>
                </a:solidFill>
                <a:latin typeface="Times New Roman" panose="02020603050405020304" pitchFamily="18" charset="0"/>
                <a:cs typeface="Times New Roman" panose="02020603050405020304" pitchFamily="18" charset="0"/>
              </a:rPr>
              <a:t>Kèn phím</a:t>
            </a:r>
            <a:endParaRPr lang="en-US" sz="24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9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2"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1"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1"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0318" fill="hold"/>
                                        <p:tgtEl>
                                          <p:spTgt spid="2"/>
                                        </p:tgtEl>
                                      </p:cBhvr>
                                    </p:cmd>
                                  </p:childTnLst>
                                </p:cTn>
                              </p:par>
                            </p:childTnLst>
                          </p:cTn>
                        </p:par>
                      </p:childTnLst>
                    </p:cTn>
                  </p:par>
                </p:childTnLst>
              </p:cTn>
              <p:nextCondLst>
                <p:cond evt="onClick" delay="0">
                  <p:tgtEl>
                    <p:spTgt spid="2"/>
                  </p:tgtEl>
                </p:cond>
              </p:nextCondLst>
            </p:seq>
            <p:audio>
              <p:cMediaNode vol="8000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4530" fill="hold"/>
                                        <p:tgtEl>
                                          <p:spTgt spid="3"/>
                                        </p:tgtEl>
                                      </p:cBhvr>
                                    </p:cmd>
                                  </p:childTnLst>
                                </p:cTn>
                              </p:par>
                            </p:childTnLst>
                          </p:cTn>
                        </p:par>
                      </p:childTnLst>
                    </p:cTn>
                  </p:par>
                </p:childTnLst>
              </p:cTn>
              <p:nextCondLst>
                <p:cond evt="onClick" delay="0">
                  <p:tgtEl>
                    <p:spTgt spid="3"/>
                  </p:tgtEl>
                </p:cond>
              </p:nextCondLst>
            </p:seq>
            <p:audio>
              <p:cMediaNode vol="80000">
                <p:cTn id="41" fill="hold" display="0">
                  <p:stCondLst>
                    <p:cond delay="indefinite"/>
                  </p:stCondLst>
                  <p:endCondLst>
                    <p:cond evt="onStopAudio" delay="0">
                      <p:tgtEl>
                        <p:sldTgt/>
                      </p:tgtEl>
                    </p:cond>
                  </p:endCondLst>
                </p:cTn>
                <p:tgtEl>
                  <p:spTgt spid="3"/>
                </p:tgtEl>
              </p:cMediaNode>
            </p:audio>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758" fill="hold"/>
                                        <p:tgtEl>
                                          <p:spTgt spid="16"/>
                                        </p:tgtEl>
                                      </p:cBhvr>
                                    </p:cmd>
                                  </p:childTnLst>
                                </p:cTn>
                              </p:par>
                            </p:childTnLst>
                          </p:cTn>
                        </p:par>
                      </p:childTnLst>
                    </p:cTn>
                  </p:par>
                </p:childTnLst>
              </p:cTn>
              <p:nextCondLst>
                <p:cond evt="onClick" delay="0">
                  <p:tgtEl>
                    <p:spTgt spid="16"/>
                  </p:tgtEl>
                </p:cond>
              </p:nextCondLst>
            </p:seq>
            <p:audio>
              <p:cMediaNode vol="80000">
                <p:cTn id="47" fill="hold" display="0">
                  <p:stCondLst>
                    <p:cond delay="indefinite"/>
                  </p:stCondLst>
                  <p:endCondLst>
                    <p:cond evt="onStopAudio" delay="0">
                      <p:tgtEl>
                        <p:sldTgt/>
                      </p:tgtEl>
                    </p:cond>
                  </p:endCondLst>
                </p:cTn>
                <p:tgtEl>
                  <p:spTgt spid="16"/>
                </p:tgtEl>
              </p:cMediaNode>
            </p:audio>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9273" fill="hold"/>
                                        <p:tgtEl>
                                          <p:spTgt spid="17"/>
                                        </p:tgtEl>
                                      </p:cBhvr>
                                    </p:cmd>
                                  </p:childTnLst>
                                </p:cTn>
                              </p:par>
                            </p:childTnLst>
                          </p:cTn>
                        </p:par>
                      </p:childTnLst>
                    </p:cTn>
                  </p:par>
                </p:childTnLst>
              </p:cTn>
              <p:nextCondLst>
                <p:cond evt="onClick" delay="0">
                  <p:tgtEl>
                    <p:spTgt spid="17"/>
                  </p:tgtEl>
                </p:cond>
              </p:nextCondLst>
            </p:seq>
            <p:audio>
              <p:cMediaNode vol="80000">
                <p:cTn id="53" fill="hold" display="0">
                  <p:stCondLst>
                    <p:cond delay="indefinite"/>
                  </p:stCondLst>
                  <p:endCondLst>
                    <p:cond evt="onStopAudio" delay="0">
                      <p:tgtEl>
                        <p:sldTgt/>
                      </p:tgtEl>
                    </p:cond>
                  </p:endCondLst>
                </p:cTn>
                <p:tgtEl>
                  <p:spTgt spid="17"/>
                </p:tgtEl>
              </p:cMediaNode>
            </p:audio>
          </p:childTnLst>
        </p:cTn>
      </p:par>
    </p:tnLst>
    <p:bldLst>
      <p:bldP spid="10" grpId="0"/>
      <p:bldP spid="13" grpId="1"/>
      <p:bldP spid="13" grpId="2"/>
      <p:bldP spid="18" grpId="0"/>
      <p:bldP spid="18" grpId="1"/>
      <p:bldP spid="19" grpId="0"/>
      <p:bldP spid="19" grpId="1"/>
      <p:bldP spid="20" grpId="0"/>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3BD91337-F4DB-46BF-94DA-53579A45C1F8}"/>
              </a:ext>
            </a:extLst>
          </p:cNvPr>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8362510" y="2610582"/>
            <a:ext cx="2717696" cy="3520290"/>
          </a:xfrm>
          <a:prstGeom prst="rect">
            <a:avLst/>
          </a:prstGeom>
        </p:spPr>
      </p:pic>
      <p:sp>
        <p:nvSpPr>
          <p:cNvPr id="6" name="TextBox 5"/>
          <p:cNvSpPr txBox="1"/>
          <p:nvPr/>
        </p:nvSpPr>
        <p:spPr>
          <a:xfrm>
            <a:off x="4098925" y="473075"/>
            <a:ext cx="1810385" cy="58356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TIẾT 33</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166" name="Freeform 19"/>
          <p:cNvSpPr/>
          <p:nvPr/>
        </p:nvSpPr>
        <p:spPr bwMode="auto">
          <a:xfrm rot="19620000">
            <a:off x="11234420" y="3295650"/>
            <a:ext cx="250825" cy="333375"/>
          </a:xfrm>
          <a:custGeom>
            <a:avLst/>
            <a:gdLst>
              <a:gd name="T0" fmla="*/ 2147483647 w 316"/>
              <a:gd name="T1" fmla="*/ 2147483647 h 419"/>
              <a:gd name="T2" fmla="*/ 2147483647 w 316"/>
              <a:gd name="T3" fmla="*/ 2147483647 h 419"/>
              <a:gd name="T4" fmla="*/ 2147483647 w 316"/>
              <a:gd name="T5" fmla="*/ 0 h 419"/>
              <a:gd name="T6" fmla="*/ 2147483647 w 316"/>
              <a:gd name="T7" fmla="*/ 2147483647 h 419"/>
              <a:gd name="T8" fmla="*/ 2147483647 w 316"/>
              <a:gd name="T9" fmla="*/ 2147483647 h 419"/>
              <a:gd name="T10" fmla="*/ 2147483647 w 316"/>
              <a:gd name="T11" fmla="*/ 2147483647 h 419"/>
              <a:gd name="T12" fmla="*/ 2147483647 w 316"/>
              <a:gd name="T13" fmla="*/ 2147483647 h 419"/>
              <a:gd name="T14" fmla="*/ 2147483647 w 316"/>
              <a:gd name="T15" fmla="*/ 2147483647 h 419"/>
              <a:gd name="T16" fmla="*/ 2147483647 w 316"/>
              <a:gd name="T17" fmla="*/ 2147483647 h 419"/>
              <a:gd name="T18" fmla="*/ 2147483647 w 316"/>
              <a:gd name="T19" fmla="*/ 2147483647 h 419"/>
              <a:gd name="T20" fmla="*/ 2147483647 w 316"/>
              <a:gd name="T21" fmla="*/ 2147483647 h 419"/>
              <a:gd name="T22" fmla="*/ 2147483647 w 316"/>
              <a:gd name="T23" fmla="*/ 2147483647 h 419"/>
              <a:gd name="T24" fmla="*/ 2147483647 w 316"/>
              <a:gd name="T25" fmla="*/ 2147483647 h 419"/>
              <a:gd name="T26" fmla="*/ 2147483647 w 316"/>
              <a:gd name="T27" fmla="*/ 2147483647 h 419"/>
              <a:gd name="T28" fmla="*/ 2147483647 w 316"/>
              <a:gd name="T29" fmla="*/ 2147483647 h 419"/>
              <a:gd name="T30" fmla="*/ 2147483647 w 316"/>
              <a:gd name="T31" fmla="*/ 2147483647 h 419"/>
              <a:gd name="T32" fmla="*/ 2147483647 w 316"/>
              <a:gd name="T33" fmla="*/ 2147483647 h 419"/>
              <a:gd name="T34" fmla="*/ 2147483647 w 316"/>
              <a:gd name="T35" fmla="*/ 2147483647 h 419"/>
              <a:gd name="T36" fmla="*/ 2147483647 w 316"/>
              <a:gd name="T37" fmla="*/ 2147483647 h 419"/>
              <a:gd name="T38" fmla="*/ 2147483647 w 316"/>
              <a:gd name="T39" fmla="*/ 2147483647 h 419"/>
              <a:gd name="T40" fmla="*/ 2147483647 w 316"/>
              <a:gd name="T41" fmla="*/ 2147483647 h 419"/>
              <a:gd name="T42" fmla="*/ 2147483647 w 316"/>
              <a:gd name="T43" fmla="*/ 2147483647 h 419"/>
              <a:gd name="T44" fmla="*/ 2147483647 w 316"/>
              <a:gd name="T45" fmla="*/ 2147483647 h 419"/>
              <a:gd name="T46" fmla="*/ 2147483647 w 316"/>
              <a:gd name="T47" fmla="*/ 2147483647 h 419"/>
              <a:gd name="T48" fmla="*/ 2147483647 w 316"/>
              <a:gd name="T49" fmla="*/ 2147483647 h 419"/>
              <a:gd name="T50" fmla="*/ 2147483647 w 316"/>
              <a:gd name="T51" fmla="*/ 2147483647 h 419"/>
              <a:gd name="T52" fmla="*/ 2147483647 w 316"/>
              <a:gd name="T53" fmla="*/ 2147483647 h 419"/>
              <a:gd name="T54" fmla="*/ 2147483647 w 316"/>
              <a:gd name="T55" fmla="*/ 2147483647 h 419"/>
              <a:gd name="T56" fmla="*/ 2147483647 w 316"/>
              <a:gd name="T57" fmla="*/ 2147483647 h 419"/>
              <a:gd name="T58" fmla="*/ 2147483647 w 316"/>
              <a:gd name="T59" fmla="*/ 2147483647 h 419"/>
              <a:gd name="T60" fmla="*/ 2147483647 w 316"/>
              <a:gd name="T61" fmla="*/ 2147483647 h 419"/>
              <a:gd name="T62" fmla="*/ 2147483647 w 316"/>
              <a:gd name="T63" fmla="*/ 2147483647 h 419"/>
              <a:gd name="T64" fmla="*/ 2147483647 w 316"/>
              <a:gd name="T65" fmla="*/ 2147483647 h 419"/>
              <a:gd name="T66" fmla="*/ 2147483647 w 316"/>
              <a:gd name="T67" fmla="*/ 2147483647 h 419"/>
              <a:gd name="T68" fmla="*/ 0 w 316"/>
              <a:gd name="T69" fmla="*/ 2147483647 h 419"/>
              <a:gd name="T70" fmla="*/ 2147483647 w 316"/>
              <a:gd name="T71" fmla="*/ 2147483647 h 419"/>
              <a:gd name="T72" fmla="*/ 2147483647 w 316"/>
              <a:gd name="T73" fmla="*/ 2147483647 h 419"/>
              <a:gd name="T74" fmla="*/ 2147483647 w 316"/>
              <a:gd name="T75" fmla="*/ 2147483647 h 419"/>
              <a:gd name="T76" fmla="*/ 2147483647 w 316"/>
              <a:gd name="T77" fmla="*/ 2147483647 h 419"/>
              <a:gd name="T78" fmla="*/ 2147483647 w 316"/>
              <a:gd name="T79" fmla="*/ 2147483647 h 419"/>
              <a:gd name="T80" fmla="*/ 2147483647 w 316"/>
              <a:gd name="T81" fmla="*/ 2147483647 h 419"/>
              <a:gd name="T82" fmla="*/ 2147483647 w 316"/>
              <a:gd name="T83" fmla="*/ 2147483647 h 419"/>
              <a:gd name="T84" fmla="*/ 2147483647 w 316"/>
              <a:gd name="T85" fmla="*/ 2147483647 h 419"/>
              <a:gd name="T86" fmla="*/ 2147483647 w 316"/>
              <a:gd name="T87" fmla="*/ 2147483647 h 419"/>
              <a:gd name="T88" fmla="*/ 2147483647 w 316"/>
              <a:gd name="T89" fmla="*/ 2147483647 h 419"/>
              <a:gd name="T90" fmla="*/ 2147483647 w 316"/>
              <a:gd name="T91" fmla="*/ 2147483647 h 4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 h="419">
                <a:moveTo>
                  <a:pt x="167" y="335"/>
                </a:moveTo>
                <a:lnTo>
                  <a:pt x="200" y="3"/>
                </a:lnTo>
                <a:lnTo>
                  <a:pt x="252" y="0"/>
                </a:lnTo>
                <a:lnTo>
                  <a:pt x="243" y="62"/>
                </a:lnTo>
                <a:lnTo>
                  <a:pt x="265" y="81"/>
                </a:lnTo>
                <a:lnTo>
                  <a:pt x="286" y="105"/>
                </a:lnTo>
                <a:lnTo>
                  <a:pt x="305" y="134"/>
                </a:lnTo>
                <a:lnTo>
                  <a:pt x="316" y="167"/>
                </a:lnTo>
                <a:lnTo>
                  <a:pt x="316" y="205"/>
                </a:lnTo>
                <a:lnTo>
                  <a:pt x="304" y="245"/>
                </a:lnTo>
                <a:lnTo>
                  <a:pt x="274" y="289"/>
                </a:lnTo>
                <a:lnTo>
                  <a:pt x="223" y="334"/>
                </a:lnTo>
                <a:lnTo>
                  <a:pt x="214" y="326"/>
                </a:lnTo>
                <a:lnTo>
                  <a:pt x="229" y="307"/>
                </a:lnTo>
                <a:lnTo>
                  <a:pt x="246" y="283"/>
                </a:lnTo>
                <a:lnTo>
                  <a:pt x="262" y="256"/>
                </a:lnTo>
                <a:lnTo>
                  <a:pt x="275" y="225"/>
                </a:lnTo>
                <a:lnTo>
                  <a:pt x="281" y="192"/>
                </a:lnTo>
                <a:lnTo>
                  <a:pt x="277" y="159"/>
                </a:lnTo>
                <a:lnTo>
                  <a:pt x="261" y="128"/>
                </a:lnTo>
                <a:lnTo>
                  <a:pt x="230" y="98"/>
                </a:lnTo>
                <a:lnTo>
                  <a:pt x="184" y="345"/>
                </a:lnTo>
                <a:lnTo>
                  <a:pt x="183" y="349"/>
                </a:lnTo>
                <a:lnTo>
                  <a:pt x="178" y="358"/>
                </a:lnTo>
                <a:lnTo>
                  <a:pt x="170" y="372"/>
                </a:lnTo>
                <a:lnTo>
                  <a:pt x="159" y="387"/>
                </a:lnTo>
                <a:lnTo>
                  <a:pt x="142" y="401"/>
                </a:lnTo>
                <a:lnTo>
                  <a:pt x="124" y="412"/>
                </a:lnTo>
                <a:lnTo>
                  <a:pt x="100" y="419"/>
                </a:lnTo>
                <a:lnTo>
                  <a:pt x="72" y="419"/>
                </a:lnTo>
                <a:lnTo>
                  <a:pt x="44" y="412"/>
                </a:lnTo>
                <a:lnTo>
                  <a:pt x="25" y="398"/>
                </a:lnTo>
                <a:lnTo>
                  <a:pt x="11" y="382"/>
                </a:lnTo>
                <a:lnTo>
                  <a:pt x="3" y="364"/>
                </a:lnTo>
                <a:lnTo>
                  <a:pt x="0" y="345"/>
                </a:lnTo>
                <a:lnTo>
                  <a:pt x="1" y="327"/>
                </a:lnTo>
                <a:lnTo>
                  <a:pt x="6" y="312"/>
                </a:lnTo>
                <a:lnTo>
                  <a:pt x="16" y="301"/>
                </a:lnTo>
                <a:lnTo>
                  <a:pt x="29" y="291"/>
                </a:lnTo>
                <a:lnTo>
                  <a:pt x="47" y="283"/>
                </a:lnTo>
                <a:lnTo>
                  <a:pt x="68" y="278"/>
                </a:lnTo>
                <a:lnTo>
                  <a:pt x="91" y="275"/>
                </a:lnTo>
                <a:lnTo>
                  <a:pt x="112" y="279"/>
                </a:lnTo>
                <a:lnTo>
                  <a:pt x="134" y="289"/>
                </a:lnTo>
                <a:lnTo>
                  <a:pt x="153" y="307"/>
                </a:lnTo>
                <a:lnTo>
                  <a:pt x="167" y="335"/>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7" name="Freeform 180"/>
          <p:cNvSpPr/>
          <p:nvPr/>
        </p:nvSpPr>
        <p:spPr bwMode="auto">
          <a:xfrm>
            <a:off x="8135620" y="4801235"/>
            <a:ext cx="185738" cy="188913"/>
          </a:xfrm>
          <a:custGeom>
            <a:avLst/>
            <a:gdLst>
              <a:gd name="T0" fmla="*/ 2147483647 w 137"/>
              <a:gd name="T1" fmla="*/ 2147483647 h 139"/>
              <a:gd name="T2" fmla="*/ 2147483647 w 137"/>
              <a:gd name="T3" fmla="*/ 0 h 139"/>
              <a:gd name="T4" fmla="*/ 2147483647 w 137"/>
              <a:gd name="T5" fmla="*/ 2147483647 h 139"/>
              <a:gd name="T6" fmla="*/ 2147483647 w 137"/>
              <a:gd name="T7" fmla="*/ 2147483647 h 139"/>
              <a:gd name="T8" fmla="*/ 2147483647 w 137"/>
              <a:gd name="T9" fmla="*/ 2147483647 h 139"/>
              <a:gd name="T10" fmla="*/ 2147483647 w 137"/>
              <a:gd name="T11" fmla="*/ 2147483647 h 139"/>
              <a:gd name="T12" fmla="*/ 2147483647 w 137"/>
              <a:gd name="T13" fmla="*/ 2147483647 h 139"/>
              <a:gd name="T14" fmla="*/ 2147483647 w 137"/>
              <a:gd name="T15" fmla="*/ 2147483647 h 139"/>
              <a:gd name="T16" fmla="*/ 2147483647 w 137"/>
              <a:gd name="T17" fmla="*/ 2147483647 h 139"/>
              <a:gd name="T18" fmla="*/ 2147483647 w 137"/>
              <a:gd name="T19" fmla="*/ 2147483647 h 139"/>
              <a:gd name="T20" fmla="*/ 2147483647 w 137"/>
              <a:gd name="T21" fmla="*/ 2147483647 h 139"/>
              <a:gd name="T22" fmla="*/ 2147483647 w 137"/>
              <a:gd name="T23" fmla="*/ 2147483647 h 139"/>
              <a:gd name="T24" fmla="*/ 2147483647 w 137"/>
              <a:gd name="T25" fmla="*/ 2147483647 h 139"/>
              <a:gd name="T26" fmla="*/ 2147483647 w 137"/>
              <a:gd name="T27" fmla="*/ 2147483647 h 139"/>
              <a:gd name="T28" fmla="*/ 0 w 137"/>
              <a:gd name="T29" fmla="*/ 2147483647 h 139"/>
              <a:gd name="T30" fmla="*/ 0 w 137"/>
              <a:gd name="T31" fmla="*/ 2147483647 h 139"/>
              <a:gd name="T32" fmla="*/ 2147483647 w 137"/>
              <a:gd name="T33" fmla="*/ 2147483647 h 139"/>
              <a:gd name="T34" fmla="*/ 2147483647 w 137"/>
              <a:gd name="T35" fmla="*/ 2147483647 h 139"/>
              <a:gd name="T36" fmla="*/ 2147483647 w 137"/>
              <a:gd name="T37" fmla="*/ 2147483647 h 139"/>
              <a:gd name="T38" fmla="*/ 2147483647 w 137"/>
              <a:gd name="T39" fmla="*/ 2147483647 h 139"/>
              <a:gd name="T40" fmla="*/ 2147483647 w 137"/>
              <a:gd name="T41" fmla="*/ 2147483647 h 139"/>
              <a:gd name="T42" fmla="*/ 2147483647 w 137"/>
              <a:gd name="T43" fmla="*/ 2147483647 h 139"/>
              <a:gd name="T44" fmla="*/ 2147483647 w 137"/>
              <a:gd name="T45" fmla="*/ 2147483647 h 139"/>
              <a:gd name="T46" fmla="*/ 2147483647 w 137"/>
              <a:gd name="T47" fmla="*/ 2147483647 h 139"/>
              <a:gd name="T48" fmla="*/ 2147483647 w 137"/>
              <a:gd name="T49" fmla="*/ 2147483647 h 139"/>
              <a:gd name="T50" fmla="*/ 2147483647 w 137"/>
              <a:gd name="T51" fmla="*/ 2147483647 h 139"/>
              <a:gd name="T52" fmla="*/ 2147483647 w 137"/>
              <a:gd name="T53" fmla="*/ 2147483647 h 139"/>
              <a:gd name="T54" fmla="*/ 2147483647 w 137"/>
              <a:gd name="T55" fmla="*/ 2147483647 h 139"/>
              <a:gd name="T56" fmla="*/ 2147483647 w 137"/>
              <a:gd name="T57" fmla="*/ 2147483647 h 139"/>
              <a:gd name="T58" fmla="*/ 2147483647 w 137"/>
              <a:gd name="T59" fmla="*/ 2147483647 h 139"/>
              <a:gd name="T60" fmla="*/ 2147483647 w 137"/>
              <a:gd name="T61" fmla="*/ 2147483647 h 139"/>
              <a:gd name="T62" fmla="*/ 2147483647 w 137"/>
              <a:gd name="T63" fmla="*/ 2147483647 h 139"/>
              <a:gd name="T64" fmla="*/ 2147483647 w 137"/>
              <a:gd name="T65" fmla="*/ 2147483647 h 139"/>
              <a:gd name="T66" fmla="*/ 2147483647 w 137"/>
              <a:gd name="T67" fmla="*/ 2147483647 h 139"/>
              <a:gd name="T68" fmla="*/ 2147483647 w 137"/>
              <a:gd name="T69" fmla="*/ 2147483647 h 139"/>
              <a:gd name="T70" fmla="*/ 2147483647 w 137"/>
              <a:gd name="T71" fmla="*/ 2147483647 h 139"/>
              <a:gd name="T72" fmla="*/ 2147483647 w 137"/>
              <a:gd name="T73" fmla="*/ 2147483647 h 139"/>
              <a:gd name="T74" fmla="*/ 2147483647 w 137"/>
              <a:gd name="T75" fmla="*/ 2147483647 h 139"/>
              <a:gd name="T76" fmla="*/ 2147483647 w 137"/>
              <a:gd name="T77" fmla="*/ 2147483647 h 139"/>
              <a:gd name="T78" fmla="*/ 2147483647 w 137"/>
              <a:gd name="T79" fmla="*/ 2147483647 h 139"/>
              <a:gd name="T80" fmla="*/ 2147483647 w 137"/>
              <a:gd name="T81" fmla="*/ 2147483647 h 139"/>
              <a:gd name="T82" fmla="*/ 2147483647 w 137"/>
              <a:gd name="T83" fmla="*/ 2147483647 h 139"/>
              <a:gd name="T84" fmla="*/ 2147483647 w 137"/>
              <a:gd name="T85" fmla="*/ 2147483647 h 139"/>
              <a:gd name="T86" fmla="*/ 2147483647 w 137"/>
              <a:gd name="T87" fmla="*/ 2147483647 h 139"/>
              <a:gd name="T88" fmla="*/ 2147483647 w 137"/>
              <a:gd name="T89" fmla="*/ 2147483647 h 139"/>
              <a:gd name="T90" fmla="*/ 2147483647 w 137"/>
              <a:gd name="T91" fmla="*/ 2147483647 h 139"/>
              <a:gd name="T92" fmla="*/ 2147483647 w 137"/>
              <a:gd name="T93" fmla="*/ 2147483647 h 139"/>
              <a:gd name="T94" fmla="*/ 2147483647 w 137"/>
              <a:gd name="T95" fmla="*/ 2147483647 h 139"/>
              <a:gd name="T96" fmla="*/ 2147483647 w 137"/>
              <a:gd name="T97" fmla="*/ 2147483647 h 139"/>
              <a:gd name="T98" fmla="*/ 2147483647 w 137"/>
              <a:gd name="T99" fmla="*/ 2147483647 h 139"/>
              <a:gd name="T100" fmla="*/ 2147483647 w 137"/>
              <a:gd name="T101" fmla="*/ 2147483647 h 139"/>
              <a:gd name="T102" fmla="*/ 2147483647 w 137"/>
              <a:gd name="T103" fmla="*/ 2147483647 h 139"/>
              <a:gd name="T104" fmla="*/ 2147483647 w 137"/>
              <a:gd name="T105" fmla="*/ 2147483647 h 139"/>
              <a:gd name="T106" fmla="*/ 2147483647 w 137"/>
              <a:gd name="T107" fmla="*/ 2147483647 h 139"/>
              <a:gd name="T108" fmla="*/ 2147483647 w 137"/>
              <a:gd name="T109" fmla="*/ 2147483647 h 139"/>
              <a:gd name="T110" fmla="*/ 2147483647 w 137"/>
              <a:gd name="T111" fmla="*/ 2147483647 h 139"/>
              <a:gd name="T112" fmla="*/ 2147483647 w 137"/>
              <a:gd name="T113" fmla="*/ 2147483647 h 139"/>
              <a:gd name="T114" fmla="*/ 2147483647 w 137"/>
              <a:gd name="T115" fmla="*/ 2147483647 h 139"/>
              <a:gd name="T116" fmla="*/ 2147483647 w 137"/>
              <a:gd name="T117" fmla="*/ 2147483647 h 139"/>
              <a:gd name="T118" fmla="*/ 2147483647 w 137"/>
              <a:gd name="T119" fmla="*/ 2147483647 h 139"/>
              <a:gd name="T120" fmla="*/ 2147483647 w 137"/>
              <a:gd name="T121" fmla="*/ 2147483647 h 139"/>
              <a:gd name="T122" fmla="*/ 2147483647 w 137"/>
              <a:gd name="T123" fmla="*/ 2147483647 h 139"/>
              <a:gd name="T124" fmla="*/ 2147483647 w 137"/>
              <a:gd name="T125" fmla="*/ 2147483647 h 1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 h="139">
                <a:moveTo>
                  <a:pt x="137" y="13"/>
                </a:moveTo>
                <a:lnTo>
                  <a:pt x="58" y="0"/>
                </a:lnTo>
                <a:lnTo>
                  <a:pt x="46" y="97"/>
                </a:lnTo>
                <a:lnTo>
                  <a:pt x="43" y="95"/>
                </a:lnTo>
                <a:lnTo>
                  <a:pt x="40" y="94"/>
                </a:lnTo>
                <a:lnTo>
                  <a:pt x="36" y="93"/>
                </a:lnTo>
                <a:lnTo>
                  <a:pt x="33" y="91"/>
                </a:lnTo>
                <a:lnTo>
                  <a:pt x="28" y="91"/>
                </a:lnTo>
                <a:lnTo>
                  <a:pt x="23" y="91"/>
                </a:lnTo>
                <a:lnTo>
                  <a:pt x="18" y="94"/>
                </a:lnTo>
                <a:lnTo>
                  <a:pt x="12" y="96"/>
                </a:lnTo>
                <a:lnTo>
                  <a:pt x="8" y="99"/>
                </a:lnTo>
                <a:lnTo>
                  <a:pt x="4" y="103"/>
                </a:lnTo>
                <a:lnTo>
                  <a:pt x="1" y="108"/>
                </a:lnTo>
                <a:lnTo>
                  <a:pt x="0" y="112"/>
                </a:lnTo>
                <a:lnTo>
                  <a:pt x="0" y="114"/>
                </a:lnTo>
                <a:lnTo>
                  <a:pt x="1" y="117"/>
                </a:lnTo>
                <a:lnTo>
                  <a:pt x="2" y="120"/>
                </a:lnTo>
                <a:lnTo>
                  <a:pt x="3" y="122"/>
                </a:lnTo>
                <a:lnTo>
                  <a:pt x="5" y="124"/>
                </a:lnTo>
                <a:lnTo>
                  <a:pt x="8" y="126"/>
                </a:lnTo>
                <a:lnTo>
                  <a:pt x="10" y="127"/>
                </a:lnTo>
                <a:lnTo>
                  <a:pt x="13" y="127"/>
                </a:lnTo>
                <a:lnTo>
                  <a:pt x="19" y="127"/>
                </a:lnTo>
                <a:lnTo>
                  <a:pt x="24" y="127"/>
                </a:lnTo>
                <a:lnTo>
                  <a:pt x="29" y="125"/>
                </a:lnTo>
                <a:lnTo>
                  <a:pt x="34" y="122"/>
                </a:lnTo>
                <a:lnTo>
                  <a:pt x="39" y="119"/>
                </a:lnTo>
                <a:lnTo>
                  <a:pt x="42" y="116"/>
                </a:lnTo>
                <a:lnTo>
                  <a:pt x="46" y="112"/>
                </a:lnTo>
                <a:lnTo>
                  <a:pt x="47" y="108"/>
                </a:lnTo>
                <a:lnTo>
                  <a:pt x="58" y="25"/>
                </a:lnTo>
                <a:lnTo>
                  <a:pt x="129" y="35"/>
                </a:lnTo>
                <a:lnTo>
                  <a:pt x="119" y="108"/>
                </a:lnTo>
                <a:lnTo>
                  <a:pt x="117" y="106"/>
                </a:lnTo>
                <a:lnTo>
                  <a:pt x="115" y="105"/>
                </a:lnTo>
                <a:lnTo>
                  <a:pt x="111" y="104"/>
                </a:lnTo>
                <a:lnTo>
                  <a:pt x="107" y="103"/>
                </a:lnTo>
                <a:lnTo>
                  <a:pt x="102" y="103"/>
                </a:lnTo>
                <a:lnTo>
                  <a:pt x="97" y="103"/>
                </a:lnTo>
                <a:lnTo>
                  <a:pt x="92" y="105"/>
                </a:lnTo>
                <a:lnTo>
                  <a:pt x="87" y="108"/>
                </a:lnTo>
                <a:lnTo>
                  <a:pt x="82" y="111"/>
                </a:lnTo>
                <a:lnTo>
                  <a:pt x="79" y="114"/>
                </a:lnTo>
                <a:lnTo>
                  <a:pt x="76" y="118"/>
                </a:lnTo>
                <a:lnTo>
                  <a:pt x="74" y="122"/>
                </a:lnTo>
                <a:lnTo>
                  <a:pt x="74" y="126"/>
                </a:lnTo>
                <a:lnTo>
                  <a:pt x="76" y="128"/>
                </a:lnTo>
                <a:lnTo>
                  <a:pt x="77" y="131"/>
                </a:lnTo>
                <a:lnTo>
                  <a:pt x="78" y="133"/>
                </a:lnTo>
                <a:lnTo>
                  <a:pt x="80" y="135"/>
                </a:lnTo>
                <a:lnTo>
                  <a:pt x="82" y="136"/>
                </a:lnTo>
                <a:lnTo>
                  <a:pt x="85" y="137"/>
                </a:lnTo>
                <a:lnTo>
                  <a:pt x="88" y="139"/>
                </a:lnTo>
                <a:lnTo>
                  <a:pt x="94" y="139"/>
                </a:lnTo>
                <a:lnTo>
                  <a:pt x="99" y="137"/>
                </a:lnTo>
                <a:lnTo>
                  <a:pt x="104" y="136"/>
                </a:lnTo>
                <a:lnTo>
                  <a:pt x="109" y="134"/>
                </a:lnTo>
                <a:lnTo>
                  <a:pt x="114" y="131"/>
                </a:lnTo>
                <a:lnTo>
                  <a:pt x="117" y="127"/>
                </a:lnTo>
                <a:lnTo>
                  <a:pt x="120" y="122"/>
                </a:lnTo>
                <a:lnTo>
                  <a:pt x="122" y="118"/>
                </a:lnTo>
                <a:lnTo>
                  <a:pt x="137" y="13"/>
                </a:lnTo>
                <a:close/>
              </a:path>
            </a:pathLst>
          </a:custGeom>
          <a:solidFill>
            <a:srgbClr val="FF00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nvGrpSpPr>
          <p:cNvPr id="156" name="Group 5"/>
          <p:cNvGrpSpPr/>
          <p:nvPr/>
        </p:nvGrpSpPr>
        <p:grpSpPr bwMode="auto">
          <a:xfrm>
            <a:off x="8931705" y="3772641"/>
            <a:ext cx="195263" cy="369887"/>
            <a:chOff x="3890" y="144"/>
            <a:chExt cx="232" cy="441"/>
          </a:xfrm>
        </p:grpSpPr>
        <p:sp>
          <p:nvSpPr>
            <p:cNvPr id="157" name="Freeform 6"/>
            <p:cNvSpPr/>
            <p:nvPr/>
          </p:nvSpPr>
          <p:spPr bwMode="auto">
            <a:xfrm>
              <a:off x="3897" y="144"/>
              <a:ext cx="166" cy="157"/>
            </a:xfrm>
            <a:custGeom>
              <a:avLst/>
              <a:gdLst>
                <a:gd name="T0" fmla="*/ 0 w 101"/>
                <a:gd name="T1" fmla="*/ 0 h 96"/>
                <a:gd name="T2" fmla="*/ 1750 w 101"/>
                <a:gd name="T3" fmla="*/ 2175 h 96"/>
                <a:gd name="T4" fmla="*/ 3072 w 101"/>
                <a:gd name="T5" fmla="*/ 4694 h 96"/>
                <a:gd name="T6" fmla="*/ 5851 w 101"/>
                <a:gd name="T7" fmla="*/ 6448 h 96"/>
                <a:gd name="T8" fmla="*/ 8946 w 101"/>
                <a:gd name="T9" fmla="*/ 8040 h 96"/>
                <a:gd name="T10" fmla="*/ 11418 w 101"/>
                <a:gd name="T11" fmla="*/ 8800 h 96"/>
                <a:gd name="T12" fmla="*/ 13638 w 101"/>
                <a:gd name="T13" fmla="*/ 9209 h 96"/>
                <a:gd name="T14" fmla="*/ 15136 w 101"/>
                <a:gd name="T15" fmla="*/ 10292 h 96"/>
                <a:gd name="T16" fmla="*/ 17557 w 101"/>
                <a:gd name="T17" fmla="*/ 10545 h 96"/>
                <a:gd name="T18" fmla="*/ 19438 w 101"/>
                <a:gd name="T19" fmla="*/ 11360 h 96"/>
                <a:gd name="T20" fmla="*/ 20987 w 101"/>
                <a:gd name="T21" fmla="*/ 12076 h 96"/>
                <a:gd name="T22" fmla="*/ 22415 w 101"/>
                <a:gd name="T23" fmla="*/ 12742 h 96"/>
                <a:gd name="T24" fmla="*/ 24165 w 101"/>
                <a:gd name="T25" fmla="*/ 13700 h 96"/>
                <a:gd name="T26" fmla="*/ 28383 w 101"/>
                <a:gd name="T27" fmla="*/ 16189 h 96"/>
                <a:gd name="T28" fmla="*/ 31948 w 101"/>
                <a:gd name="T29" fmla="*/ 18578 h 96"/>
                <a:gd name="T30" fmla="*/ 34493 w 101"/>
                <a:gd name="T31" fmla="*/ 21910 h 96"/>
                <a:gd name="T32" fmla="*/ 36840 w 101"/>
                <a:gd name="T33" fmla="*/ 25373 h 96"/>
                <a:gd name="T34" fmla="*/ 37551 w 101"/>
                <a:gd name="T35" fmla="*/ 27784 h 96"/>
                <a:gd name="T36" fmla="*/ 38496 w 101"/>
                <a:gd name="T37" fmla="*/ 30383 h 96"/>
                <a:gd name="T38" fmla="*/ 38869 w 101"/>
                <a:gd name="T39" fmla="*/ 32906 h 96"/>
                <a:gd name="T40" fmla="*/ 39301 w 101"/>
                <a:gd name="T41" fmla="*/ 35168 h 96"/>
                <a:gd name="T42" fmla="*/ 38164 w 101"/>
                <a:gd name="T43" fmla="*/ 34079 h 96"/>
                <a:gd name="T44" fmla="*/ 37398 w 101"/>
                <a:gd name="T45" fmla="*/ 32697 h 96"/>
                <a:gd name="T46" fmla="*/ 36840 w 101"/>
                <a:gd name="T47" fmla="*/ 30676 h 96"/>
                <a:gd name="T48" fmla="*/ 35741 w 101"/>
                <a:gd name="T49" fmla="*/ 28850 h 96"/>
                <a:gd name="T50" fmla="*/ 34922 w 101"/>
                <a:gd name="T51" fmla="*/ 27527 h 96"/>
                <a:gd name="T52" fmla="*/ 33077 w 101"/>
                <a:gd name="T53" fmla="*/ 24631 h 96"/>
                <a:gd name="T54" fmla="*/ 30196 w 101"/>
                <a:gd name="T55" fmla="*/ 22405 h 96"/>
                <a:gd name="T56" fmla="*/ 27635 w 101"/>
                <a:gd name="T57" fmla="*/ 20121 h 96"/>
                <a:gd name="T58" fmla="*/ 24581 w 101"/>
                <a:gd name="T59" fmla="*/ 18578 h 96"/>
                <a:gd name="T60" fmla="*/ 22847 w 101"/>
                <a:gd name="T61" fmla="*/ 17641 h 96"/>
                <a:gd name="T62" fmla="*/ 20543 w 101"/>
                <a:gd name="T63" fmla="*/ 16832 h 96"/>
                <a:gd name="T64" fmla="*/ 18314 w 101"/>
                <a:gd name="T65" fmla="*/ 16590 h 96"/>
                <a:gd name="T66" fmla="*/ 16303 w 101"/>
                <a:gd name="T67" fmla="*/ 16189 h 96"/>
                <a:gd name="T68" fmla="*/ 13901 w 101"/>
                <a:gd name="T69" fmla="*/ 15558 h 96"/>
                <a:gd name="T70" fmla="*/ 11668 w 101"/>
                <a:gd name="T71" fmla="*/ 15061 h 96"/>
                <a:gd name="T72" fmla="*/ 8946 w 101"/>
                <a:gd name="T73" fmla="*/ 14488 h 96"/>
                <a:gd name="T74" fmla="*/ 6645 w 101"/>
                <a:gd name="T75" fmla="*/ 14488 h 96"/>
                <a:gd name="T76" fmla="*/ 0 w 101"/>
                <a:gd name="T77" fmla="*/ 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1" h="96">
                  <a:moveTo>
                    <a:pt x="0" y="0"/>
                  </a:moveTo>
                  <a:lnTo>
                    <a:pt x="4" y="6"/>
                  </a:lnTo>
                  <a:lnTo>
                    <a:pt x="8" y="13"/>
                  </a:lnTo>
                  <a:lnTo>
                    <a:pt x="15" y="18"/>
                  </a:lnTo>
                  <a:lnTo>
                    <a:pt x="23" y="22"/>
                  </a:lnTo>
                  <a:lnTo>
                    <a:pt x="29" y="24"/>
                  </a:lnTo>
                  <a:lnTo>
                    <a:pt x="35" y="25"/>
                  </a:lnTo>
                  <a:lnTo>
                    <a:pt x="39" y="28"/>
                  </a:lnTo>
                  <a:lnTo>
                    <a:pt x="45" y="29"/>
                  </a:lnTo>
                  <a:lnTo>
                    <a:pt x="50" y="31"/>
                  </a:lnTo>
                  <a:lnTo>
                    <a:pt x="54" y="33"/>
                  </a:lnTo>
                  <a:lnTo>
                    <a:pt x="58" y="35"/>
                  </a:lnTo>
                  <a:lnTo>
                    <a:pt x="62" y="37"/>
                  </a:lnTo>
                  <a:lnTo>
                    <a:pt x="73" y="44"/>
                  </a:lnTo>
                  <a:lnTo>
                    <a:pt x="82" y="51"/>
                  </a:lnTo>
                  <a:lnTo>
                    <a:pt x="89" y="60"/>
                  </a:lnTo>
                  <a:lnTo>
                    <a:pt x="95" y="69"/>
                  </a:lnTo>
                  <a:lnTo>
                    <a:pt x="97" y="76"/>
                  </a:lnTo>
                  <a:lnTo>
                    <a:pt x="99" y="83"/>
                  </a:lnTo>
                  <a:lnTo>
                    <a:pt x="100" y="90"/>
                  </a:lnTo>
                  <a:lnTo>
                    <a:pt x="101" y="96"/>
                  </a:lnTo>
                  <a:lnTo>
                    <a:pt x="98" y="93"/>
                  </a:lnTo>
                  <a:lnTo>
                    <a:pt x="96" y="89"/>
                  </a:lnTo>
                  <a:lnTo>
                    <a:pt x="95" y="84"/>
                  </a:lnTo>
                  <a:lnTo>
                    <a:pt x="92" y="79"/>
                  </a:lnTo>
                  <a:lnTo>
                    <a:pt x="90" y="75"/>
                  </a:lnTo>
                  <a:lnTo>
                    <a:pt x="85" y="67"/>
                  </a:lnTo>
                  <a:lnTo>
                    <a:pt x="78" y="61"/>
                  </a:lnTo>
                  <a:lnTo>
                    <a:pt x="71" y="55"/>
                  </a:lnTo>
                  <a:lnTo>
                    <a:pt x="63" y="51"/>
                  </a:lnTo>
                  <a:lnTo>
                    <a:pt x="59" y="48"/>
                  </a:lnTo>
                  <a:lnTo>
                    <a:pt x="53" y="46"/>
                  </a:lnTo>
                  <a:lnTo>
                    <a:pt x="47" y="45"/>
                  </a:lnTo>
                  <a:lnTo>
                    <a:pt x="42" y="44"/>
                  </a:lnTo>
                  <a:lnTo>
                    <a:pt x="36" y="43"/>
                  </a:lnTo>
                  <a:lnTo>
                    <a:pt x="30" y="41"/>
                  </a:lnTo>
                  <a:lnTo>
                    <a:pt x="23" y="40"/>
                  </a:lnTo>
                  <a:lnTo>
                    <a:pt x="17" y="40"/>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8" name="Freeform 7"/>
            <p:cNvSpPr/>
            <p:nvPr/>
          </p:nvSpPr>
          <p:spPr bwMode="auto">
            <a:xfrm>
              <a:off x="3926" y="209"/>
              <a:ext cx="163" cy="154"/>
            </a:xfrm>
            <a:custGeom>
              <a:avLst/>
              <a:gdLst>
                <a:gd name="T0" fmla="*/ 0 w 102"/>
                <a:gd name="T1" fmla="*/ 0 h 94"/>
                <a:gd name="T2" fmla="*/ 1114 w 102"/>
                <a:gd name="T3" fmla="*/ 1782 h 94"/>
                <a:gd name="T4" fmla="*/ 2280 w 102"/>
                <a:gd name="T5" fmla="*/ 3637 h 94"/>
                <a:gd name="T6" fmla="*/ 3783 w 102"/>
                <a:gd name="T7" fmla="*/ 5698 h 94"/>
                <a:gd name="T8" fmla="*/ 6400 w 102"/>
                <a:gd name="T9" fmla="*/ 7484 h 94"/>
                <a:gd name="T10" fmla="*/ 7827 w 102"/>
                <a:gd name="T11" fmla="*/ 8241 h 94"/>
                <a:gd name="T12" fmla="*/ 9305 w 102"/>
                <a:gd name="T13" fmla="*/ 8688 h 94"/>
                <a:gd name="T14" fmla="*/ 10544 w 102"/>
                <a:gd name="T15" fmla="*/ 9761 h 94"/>
                <a:gd name="T16" fmla="*/ 12161 w 102"/>
                <a:gd name="T17" fmla="*/ 10021 h 94"/>
                <a:gd name="T18" fmla="*/ 13609 w 102"/>
                <a:gd name="T19" fmla="*/ 10962 h 94"/>
                <a:gd name="T20" fmla="*/ 14766 w 102"/>
                <a:gd name="T21" fmla="*/ 11152 h 94"/>
                <a:gd name="T22" fmla="*/ 15790 w 102"/>
                <a:gd name="T23" fmla="*/ 12261 h 94"/>
                <a:gd name="T24" fmla="*/ 16850 w 102"/>
                <a:gd name="T25" fmla="*/ 12910 h 94"/>
                <a:gd name="T26" fmla="*/ 19988 w 102"/>
                <a:gd name="T27" fmla="*/ 15294 h 94"/>
                <a:gd name="T28" fmla="*/ 22389 w 102"/>
                <a:gd name="T29" fmla="*/ 18270 h 94"/>
                <a:gd name="T30" fmla="*/ 24669 w 102"/>
                <a:gd name="T31" fmla="*/ 21150 h 94"/>
                <a:gd name="T32" fmla="*/ 26380 w 102"/>
                <a:gd name="T33" fmla="*/ 25056 h 94"/>
                <a:gd name="T34" fmla="*/ 26927 w 102"/>
                <a:gd name="T35" fmla="*/ 27458 h 94"/>
                <a:gd name="T36" fmla="*/ 27379 w 102"/>
                <a:gd name="T37" fmla="*/ 29932 h 94"/>
                <a:gd name="T38" fmla="*/ 27951 w 102"/>
                <a:gd name="T39" fmla="*/ 32538 h 94"/>
                <a:gd name="T40" fmla="*/ 28212 w 102"/>
                <a:gd name="T41" fmla="*/ 35133 h 94"/>
                <a:gd name="T42" fmla="*/ 26927 w 102"/>
                <a:gd name="T43" fmla="*/ 33985 h 94"/>
                <a:gd name="T44" fmla="*/ 26615 w 102"/>
                <a:gd name="T45" fmla="*/ 32538 h 94"/>
                <a:gd name="T46" fmla="*/ 26117 w 102"/>
                <a:gd name="T47" fmla="*/ 30327 h 94"/>
                <a:gd name="T48" fmla="*/ 25813 w 102"/>
                <a:gd name="T49" fmla="*/ 28534 h 94"/>
                <a:gd name="T50" fmla="*/ 25009 w 102"/>
                <a:gd name="T51" fmla="*/ 26896 h 94"/>
                <a:gd name="T52" fmla="*/ 23763 w 102"/>
                <a:gd name="T53" fmla="*/ 23968 h 94"/>
                <a:gd name="T54" fmla="*/ 21813 w 102"/>
                <a:gd name="T55" fmla="*/ 21727 h 94"/>
                <a:gd name="T56" fmla="*/ 19988 w 102"/>
                <a:gd name="T57" fmla="*/ 19861 h 94"/>
                <a:gd name="T58" fmla="*/ 17654 w 102"/>
                <a:gd name="T59" fmla="*/ 18270 h 94"/>
                <a:gd name="T60" fmla="*/ 16153 w 102"/>
                <a:gd name="T61" fmla="*/ 17174 h 94"/>
                <a:gd name="T62" fmla="*/ 14766 w 102"/>
                <a:gd name="T63" fmla="*/ 16417 h 94"/>
                <a:gd name="T64" fmla="*/ 12858 w 102"/>
                <a:gd name="T65" fmla="*/ 15991 h 94"/>
                <a:gd name="T66" fmla="*/ 11394 w 102"/>
                <a:gd name="T67" fmla="*/ 15294 h 94"/>
                <a:gd name="T68" fmla="*/ 9660 w 102"/>
                <a:gd name="T69" fmla="*/ 14630 h 94"/>
                <a:gd name="T70" fmla="*/ 8046 w 102"/>
                <a:gd name="T71" fmla="*/ 14630 h 94"/>
                <a:gd name="T72" fmla="*/ 6400 w 102"/>
                <a:gd name="T73" fmla="*/ 14234 h 94"/>
                <a:gd name="T74" fmla="*/ 5035 w 102"/>
                <a:gd name="T75" fmla="*/ 13962 h 94"/>
                <a:gd name="T76" fmla="*/ 0 w 102"/>
                <a:gd name="T77" fmla="*/ 0 h 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94">
                  <a:moveTo>
                    <a:pt x="0" y="0"/>
                  </a:moveTo>
                  <a:lnTo>
                    <a:pt x="4" y="5"/>
                  </a:lnTo>
                  <a:lnTo>
                    <a:pt x="8" y="10"/>
                  </a:lnTo>
                  <a:lnTo>
                    <a:pt x="14" y="15"/>
                  </a:lnTo>
                  <a:lnTo>
                    <a:pt x="23" y="20"/>
                  </a:lnTo>
                  <a:lnTo>
                    <a:pt x="28" y="22"/>
                  </a:lnTo>
                  <a:lnTo>
                    <a:pt x="34" y="23"/>
                  </a:lnTo>
                  <a:lnTo>
                    <a:pt x="38" y="26"/>
                  </a:lnTo>
                  <a:lnTo>
                    <a:pt x="44" y="27"/>
                  </a:lnTo>
                  <a:lnTo>
                    <a:pt x="49" y="29"/>
                  </a:lnTo>
                  <a:lnTo>
                    <a:pt x="53" y="30"/>
                  </a:lnTo>
                  <a:lnTo>
                    <a:pt x="57" y="33"/>
                  </a:lnTo>
                  <a:lnTo>
                    <a:pt x="61" y="35"/>
                  </a:lnTo>
                  <a:lnTo>
                    <a:pt x="72" y="41"/>
                  </a:lnTo>
                  <a:lnTo>
                    <a:pt x="81" y="49"/>
                  </a:lnTo>
                  <a:lnTo>
                    <a:pt x="89" y="57"/>
                  </a:lnTo>
                  <a:lnTo>
                    <a:pt x="95" y="67"/>
                  </a:lnTo>
                  <a:lnTo>
                    <a:pt x="97" y="73"/>
                  </a:lnTo>
                  <a:lnTo>
                    <a:pt x="99" y="80"/>
                  </a:lnTo>
                  <a:lnTo>
                    <a:pt x="101" y="87"/>
                  </a:lnTo>
                  <a:lnTo>
                    <a:pt x="102" y="94"/>
                  </a:lnTo>
                  <a:lnTo>
                    <a:pt x="97" y="91"/>
                  </a:lnTo>
                  <a:lnTo>
                    <a:pt x="96" y="87"/>
                  </a:lnTo>
                  <a:lnTo>
                    <a:pt x="94" y="81"/>
                  </a:lnTo>
                  <a:lnTo>
                    <a:pt x="93" y="76"/>
                  </a:lnTo>
                  <a:lnTo>
                    <a:pt x="90" y="72"/>
                  </a:lnTo>
                  <a:lnTo>
                    <a:pt x="86" y="64"/>
                  </a:lnTo>
                  <a:lnTo>
                    <a:pt x="79" y="58"/>
                  </a:lnTo>
                  <a:lnTo>
                    <a:pt x="72" y="53"/>
                  </a:lnTo>
                  <a:lnTo>
                    <a:pt x="64" y="49"/>
                  </a:lnTo>
                  <a:lnTo>
                    <a:pt x="58" y="46"/>
                  </a:lnTo>
                  <a:lnTo>
                    <a:pt x="53" y="44"/>
                  </a:lnTo>
                  <a:lnTo>
                    <a:pt x="46" y="43"/>
                  </a:lnTo>
                  <a:lnTo>
                    <a:pt x="41" y="41"/>
                  </a:lnTo>
                  <a:lnTo>
                    <a:pt x="35" y="39"/>
                  </a:lnTo>
                  <a:lnTo>
                    <a:pt x="29" y="39"/>
                  </a:lnTo>
                  <a:lnTo>
                    <a:pt x="23" y="38"/>
                  </a:lnTo>
                  <a:lnTo>
                    <a:pt x="18" y="37"/>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59" name="Freeform 8"/>
            <p:cNvSpPr/>
            <p:nvPr/>
          </p:nvSpPr>
          <p:spPr bwMode="auto">
            <a:xfrm>
              <a:off x="3952" y="271"/>
              <a:ext cx="170" cy="183"/>
            </a:xfrm>
            <a:custGeom>
              <a:avLst/>
              <a:gdLst>
                <a:gd name="T0" fmla="*/ 0 w 103"/>
                <a:gd name="T1" fmla="*/ 0 h 113"/>
                <a:gd name="T2" fmla="*/ 1804 w 103"/>
                <a:gd name="T3" fmla="*/ 2214 h 113"/>
                <a:gd name="T4" fmla="*/ 4573 w 103"/>
                <a:gd name="T5" fmla="*/ 4581 h 113"/>
                <a:gd name="T6" fmla="*/ 7643 w 103"/>
                <a:gd name="T7" fmla="*/ 6803 h 113"/>
                <a:gd name="T8" fmla="*/ 11073 w 103"/>
                <a:gd name="T9" fmla="*/ 7798 h 113"/>
                <a:gd name="T10" fmla="*/ 13384 w 103"/>
                <a:gd name="T11" fmla="*/ 8790 h 113"/>
                <a:gd name="T12" fmla="*/ 15642 w 103"/>
                <a:gd name="T13" fmla="*/ 9025 h 113"/>
                <a:gd name="T14" fmla="*/ 17589 w 103"/>
                <a:gd name="T15" fmla="*/ 9793 h 113"/>
                <a:gd name="T16" fmla="*/ 20098 w 103"/>
                <a:gd name="T17" fmla="*/ 10407 h 113"/>
                <a:gd name="T18" fmla="*/ 22521 w 103"/>
                <a:gd name="T19" fmla="*/ 11017 h 113"/>
                <a:gd name="T20" fmla="*/ 25132 w 103"/>
                <a:gd name="T21" fmla="*/ 11638 h 113"/>
                <a:gd name="T22" fmla="*/ 26982 w 103"/>
                <a:gd name="T23" fmla="*/ 12395 h 113"/>
                <a:gd name="T24" fmla="*/ 29030 w 103"/>
                <a:gd name="T25" fmla="*/ 13014 h 113"/>
                <a:gd name="T26" fmla="*/ 32686 w 103"/>
                <a:gd name="T27" fmla="*/ 14857 h 113"/>
                <a:gd name="T28" fmla="*/ 35740 w 103"/>
                <a:gd name="T29" fmla="*/ 16854 h 113"/>
                <a:gd name="T30" fmla="*/ 37601 w 103"/>
                <a:gd name="T31" fmla="*/ 19225 h 113"/>
                <a:gd name="T32" fmla="*/ 39130 w 103"/>
                <a:gd name="T33" fmla="*/ 22065 h 113"/>
                <a:gd name="T34" fmla="*/ 41480 w 103"/>
                <a:gd name="T35" fmla="*/ 26214 h 113"/>
                <a:gd name="T36" fmla="*/ 42175 w 103"/>
                <a:gd name="T37" fmla="*/ 29272 h 113"/>
                <a:gd name="T38" fmla="*/ 42175 w 103"/>
                <a:gd name="T39" fmla="*/ 32508 h 113"/>
                <a:gd name="T40" fmla="*/ 41498 w 103"/>
                <a:gd name="T41" fmla="*/ 36257 h 113"/>
                <a:gd name="T42" fmla="*/ 40371 w 103"/>
                <a:gd name="T43" fmla="*/ 36723 h 113"/>
                <a:gd name="T44" fmla="*/ 40371 w 103"/>
                <a:gd name="T45" fmla="*/ 34132 h 113"/>
                <a:gd name="T46" fmla="*/ 40371 w 103"/>
                <a:gd name="T47" fmla="*/ 30901 h 113"/>
                <a:gd name="T48" fmla="*/ 39130 w 103"/>
                <a:gd name="T49" fmla="*/ 27295 h 113"/>
                <a:gd name="T50" fmla="*/ 38001 w 103"/>
                <a:gd name="T51" fmla="*/ 24284 h 113"/>
                <a:gd name="T52" fmla="*/ 36459 w 103"/>
                <a:gd name="T53" fmla="*/ 21989 h 113"/>
                <a:gd name="T54" fmla="*/ 35078 w 103"/>
                <a:gd name="T55" fmla="*/ 19840 h 113"/>
                <a:gd name="T56" fmla="*/ 32686 w 103"/>
                <a:gd name="T57" fmla="*/ 18467 h 113"/>
                <a:gd name="T58" fmla="*/ 29733 w 103"/>
                <a:gd name="T59" fmla="*/ 16854 h 113"/>
                <a:gd name="T60" fmla="*/ 27695 w 103"/>
                <a:gd name="T61" fmla="*/ 16221 h 113"/>
                <a:gd name="T62" fmla="*/ 25143 w 103"/>
                <a:gd name="T63" fmla="*/ 15229 h 113"/>
                <a:gd name="T64" fmla="*/ 22090 w 103"/>
                <a:gd name="T65" fmla="*/ 14857 h 113"/>
                <a:gd name="T66" fmla="*/ 18717 w 103"/>
                <a:gd name="T67" fmla="*/ 14235 h 113"/>
                <a:gd name="T68" fmla="*/ 15642 w 103"/>
                <a:gd name="T69" fmla="*/ 14002 h 113"/>
                <a:gd name="T70" fmla="*/ 12458 w 103"/>
                <a:gd name="T71" fmla="*/ 13014 h 113"/>
                <a:gd name="T72" fmla="*/ 9477 w 103"/>
                <a:gd name="T73" fmla="*/ 12629 h 113"/>
                <a:gd name="T74" fmla="*/ 6457 w 103"/>
                <a:gd name="T75" fmla="*/ 12395 h 113"/>
                <a:gd name="T76" fmla="*/ 0 w 103"/>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 h="113">
                  <a:moveTo>
                    <a:pt x="0" y="0"/>
                  </a:moveTo>
                  <a:lnTo>
                    <a:pt x="4" y="7"/>
                  </a:lnTo>
                  <a:lnTo>
                    <a:pt x="11" y="14"/>
                  </a:lnTo>
                  <a:lnTo>
                    <a:pt x="19" y="21"/>
                  </a:lnTo>
                  <a:lnTo>
                    <a:pt x="27" y="24"/>
                  </a:lnTo>
                  <a:lnTo>
                    <a:pt x="33" y="27"/>
                  </a:lnTo>
                  <a:lnTo>
                    <a:pt x="38" y="28"/>
                  </a:lnTo>
                  <a:lnTo>
                    <a:pt x="43" y="30"/>
                  </a:lnTo>
                  <a:lnTo>
                    <a:pt x="49" y="32"/>
                  </a:lnTo>
                  <a:lnTo>
                    <a:pt x="55" y="34"/>
                  </a:lnTo>
                  <a:lnTo>
                    <a:pt x="61" y="36"/>
                  </a:lnTo>
                  <a:lnTo>
                    <a:pt x="66" y="38"/>
                  </a:lnTo>
                  <a:lnTo>
                    <a:pt x="71" y="40"/>
                  </a:lnTo>
                  <a:lnTo>
                    <a:pt x="80" y="46"/>
                  </a:lnTo>
                  <a:lnTo>
                    <a:pt x="87" y="52"/>
                  </a:lnTo>
                  <a:lnTo>
                    <a:pt x="92" y="59"/>
                  </a:lnTo>
                  <a:lnTo>
                    <a:pt x="96" y="68"/>
                  </a:lnTo>
                  <a:lnTo>
                    <a:pt x="101" y="80"/>
                  </a:lnTo>
                  <a:lnTo>
                    <a:pt x="103" y="90"/>
                  </a:lnTo>
                  <a:lnTo>
                    <a:pt x="103" y="100"/>
                  </a:lnTo>
                  <a:lnTo>
                    <a:pt x="102" y="111"/>
                  </a:lnTo>
                  <a:lnTo>
                    <a:pt x="99" y="113"/>
                  </a:lnTo>
                  <a:lnTo>
                    <a:pt x="99" y="105"/>
                  </a:lnTo>
                  <a:lnTo>
                    <a:pt x="99" y="95"/>
                  </a:lnTo>
                  <a:lnTo>
                    <a:pt x="96" y="84"/>
                  </a:lnTo>
                  <a:lnTo>
                    <a:pt x="93" y="75"/>
                  </a:lnTo>
                  <a:lnTo>
                    <a:pt x="89" y="67"/>
                  </a:lnTo>
                  <a:lnTo>
                    <a:pt x="86" y="61"/>
                  </a:lnTo>
                  <a:lnTo>
                    <a:pt x="80" y="57"/>
                  </a:lnTo>
                  <a:lnTo>
                    <a:pt x="73" y="52"/>
                  </a:lnTo>
                  <a:lnTo>
                    <a:pt x="68" y="50"/>
                  </a:lnTo>
                  <a:lnTo>
                    <a:pt x="62" y="47"/>
                  </a:lnTo>
                  <a:lnTo>
                    <a:pt x="54" y="46"/>
                  </a:lnTo>
                  <a:lnTo>
                    <a:pt x="46" y="44"/>
                  </a:lnTo>
                  <a:lnTo>
                    <a:pt x="38" y="43"/>
                  </a:lnTo>
                  <a:lnTo>
                    <a:pt x="30" y="40"/>
                  </a:lnTo>
                  <a:lnTo>
                    <a:pt x="23" y="39"/>
                  </a:lnTo>
                  <a:lnTo>
                    <a:pt x="16" y="38"/>
                  </a:lnTo>
                  <a:lnTo>
                    <a:pt x="0" y="0"/>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0" name="Freeform 9"/>
            <p:cNvSpPr/>
            <p:nvPr/>
          </p:nvSpPr>
          <p:spPr bwMode="auto">
            <a:xfrm>
              <a:off x="3890" y="144"/>
              <a:ext cx="164" cy="441"/>
            </a:xfrm>
            <a:custGeom>
              <a:avLst/>
              <a:gdLst>
                <a:gd name="T0" fmla="*/ 16760 w 102"/>
                <a:gd name="T1" fmla="*/ 43470 h 269"/>
                <a:gd name="T2" fmla="*/ 29895 w 102"/>
                <a:gd name="T3" fmla="*/ 80041 h 269"/>
                <a:gd name="T4" fmla="*/ 30477 w 102"/>
                <a:gd name="T5" fmla="*/ 83070 h 269"/>
                <a:gd name="T6" fmla="*/ 30477 w 102"/>
                <a:gd name="T7" fmla="*/ 86008 h 269"/>
                <a:gd name="T8" fmla="*/ 29895 w 102"/>
                <a:gd name="T9" fmla="*/ 88864 h 269"/>
                <a:gd name="T10" fmla="*/ 28653 w 102"/>
                <a:gd name="T11" fmla="*/ 91477 h 269"/>
                <a:gd name="T12" fmla="*/ 27168 w 102"/>
                <a:gd name="T13" fmla="*/ 94274 h 269"/>
                <a:gd name="T14" fmla="*/ 25637 w 102"/>
                <a:gd name="T15" fmla="*/ 96728 h 269"/>
                <a:gd name="T16" fmla="*/ 23531 w 102"/>
                <a:gd name="T17" fmla="*/ 98895 h 269"/>
                <a:gd name="T18" fmla="*/ 21606 w 102"/>
                <a:gd name="T19" fmla="*/ 100217 h 269"/>
                <a:gd name="T20" fmla="*/ 20117 w 102"/>
                <a:gd name="T21" fmla="*/ 100932 h 269"/>
                <a:gd name="T22" fmla="*/ 18649 w 102"/>
                <a:gd name="T23" fmla="*/ 100932 h 269"/>
                <a:gd name="T24" fmla="*/ 17275 w 102"/>
                <a:gd name="T25" fmla="*/ 101381 h 269"/>
                <a:gd name="T26" fmla="*/ 16315 w 102"/>
                <a:gd name="T27" fmla="*/ 100932 h 269"/>
                <a:gd name="T28" fmla="*/ 14865 w 102"/>
                <a:gd name="T29" fmla="*/ 100712 h 269"/>
                <a:gd name="T30" fmla="*/ 14070 w 102"/>
                <a:gd name="T31" fmla="*/ 99809 h 269"/>
                <a:gd name="T32" fmla="*/ 13151 w 102"/>
                <a:gd name="T33" fmla="*/ 98468 h 269"/>
                <a:gd name="T34" fmla="*/ 12567 w 102"/>
                <a:gd name="T35" fmla="*/ 97164 h 269"/>
                <a:gd name="T36" fmla="*/ 11917 w 102"/>
                <a:gd name="T37" fmla="*/ 94571 h 269"/>
                <a:gd name="T38" fmla="*/ 11917 w 102"/>
                <a:gd name="T39" fmla="*/ 91477 h 269"/>
                <a:gd name="T40" fmla="*/ 12567 w 102"/>
                <a:gd name="T41" fmla="*/ 88452 h 269"/>
                <a:gd name="T42" fmla="*/ 13438 w 102"/>
                <a:gd name="T43" fmla="*/ 85526 h 269"/>
                <a:gd name="T44" fmla="*/ 14865 w 102"/>
                <a:gd name="T45" fmla="*/ 82672 h 269"/>
                <a:gd name="T46" fmla="*/ 16315 w 102"/>
                <a:gd name="T47" fmla="*/ 80246 h 269"/>
                <a:gd name="T48" fmla="*/ 18593 w 102"/>
                <a:gd name="T49" fmla="*/ 78006 h 269"/>
                <a:gd name="T50" fmla="*/ 20117 w 102"/>
                <a:gd name="T51" fmla="*/ 76800 h 269"/>
                <a:gd name="T52" fmla="*/ 21691 w 102"/>
                <a:gd name="T53" fmla="*/ 75875 h 269"/>
                <a:gd name="T54" fmla="*/ 23531 w 102"/>
                <a:gd name="T55" fmla="*/ 75455 h 269"/>
                <a:gd name="T56" fmla="*/ 24693 w 102"/>
                <a:gd name="T57" fmla="*/ 75455 h 269"/>
                <a:gd name="T58" fmla="*/ 26232 w 102"/>
                <a:gd name="T59" fmla="*/ 75455 h 269"/>
                <a:gd name="T60" fmla="*/ 0 w 102"/>
                <a:gd name="T61" fmla="*/ 667 h 269"/>
                <a:gd name="T62" fmla="*/ 1518 w 102"/>
                <a:gd name="T63" fmla="*/ 0 h 269"/>
                <a:gd name="T64" fmla="*/ 6483 w 102"/>
                <a:gd name="T65" fmla="*/ 15127 h 269"/>
                <a:gd name="T66" fmla="*/ 11917 w 102"/>
                <a:gd name="T67" fmla="*/ 29024 h 269"/>
                <a:gd name="T68" fmla="*/ 16760 w 102"/>
                <a:gd name="T69" fmla="*/ 43470 h 2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2" h="269">
                  <a:moveTo>
                    <a:pt x="56" y="115"/>
                  </a:moveTo>
                  <a:lnTo>
                    <a:pt x="100" y="212"/>
                  </a:lnTo>
                  <a:lnTo>
                    <a:pt x="102" y="220"/>
                  </a:lnTo>
                  <a:lnTo>
                    <a:pt x="102" y="228"/>
                  </a:lnTo>
                  <a:lnTo>
                    <a:pt x="100" y="236"/>
                  </a:lnTo>
                  <a:lnTo>
                    <a:pt x="96" y="243"/>
                  </a:lnTo>
                  <a:lnTo>
                    <a:pt x="91" y="250"/>
                  </a:lnTo>
                  <a:lnTo>
                    <a:pt x="86" y="257"/>
                  </a:lnTo>
                  <a:lnTo>
                    <a:pt x="79" y="262"/>
                  </a:lnTo>
                  <a:lnTo>
                    <a:pt x="72" y="266"/>
                  </a:lnTo>
                  <a:lnTo>
                    <a:pt x="67" y="268"/>
                  </a:lnTo>
                  <a:lnTo>
                    <a:pt x="63" y="268"/>
                  </a:lnTo>
                  <a:lnTo>
                    <a:pt x="58" y="269"/>
                  </a:lnTo>
                  <a:lnTo>
                    <a:pt x="55" y="268"/>
                  </a:lnTo>
                  <a:lnTo>
                    <a:pt x="50" y="267"/>
                  </a:lnTo>
                  <a:lnTo>
                    <a:pt x="47" y="265"/>
                  </a:lnTo>
                  <a:lnTo>
                    <a:pt x="44" y="261"/>
                  </a:lnTo>
                  <a:lnTo>
                    <a:pt x="42" y="258"/>
                  </a:lnTo>
                  <a:lnTo>
                    <a:pt x="40" y="251"/>
                  </a:lnTo>
                  <a:lnTo>
                    <a:pt x="40" y="243"/>
                  </a:lnTo>
                  <a:lnTo>
                    <a:pt x="42" y="235"/>
                  </a:lnTo>
                  <a:lnTo>
                    <a:pt x="45" y="227"/>
                  </a:lnTo>
                  <a:lnTo>
                    <a:pt x="50" y="219"/>
                  </a:lnTo>
                  <a:lnTo>
                    <a:pt x="55" y="213"/>
                  </a:lnTo>
                  <a:lnTo>
                    <a:pt x="62" y="207"/>
                  </a:lnTo>
                  <a:lnTo>
                    <a:pt x="67" y="204"/>
                  </a:lnTo>
                  <a:lnTo>
                    <a:pt x="73" y="201"/>
                  </a:lnTo>
                  <a:lnTo>
                    <a:pt x="79" y="200"/>
                  </a:lnTo>
                  <a:lnTo>
                    <a:pt x="83" y="200"/>
                  </a:lnTo>
                  <a:lnTo>
                    <a:pt x="88" y="200"/>
                  </a:lnTo>
                  <a:lnTo>
                    <a:pt x="0" y="2"/>
                  </a:lnTo>
                  <a:lnTo>
                    <a:pt x="5" y="0"/>
                  </a:lnTo>
                  <a:lnTo>
                    <a:pt x="22" y="40"/>
                  </a:lnTo>
                  <a:lnTo>
                    <a:pt x="40" y="77"/>
                  </a:lnTo>
                  <a:lnTo>
                    <a:pt x="56" y="115"/>
                  </a:lnTo>
                  <a:close/>
                </a:path>
              </a:pathLst>
            </a:custGeom>
            <a:solidFill>
              <a:srgbClr val="8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61" name="Group 12"/>
          <p:cNvGrpSpPr/>
          <p:nvPr/>
        </p:nvGrpSpPr>
        <p:grpSpPr bwMode="auto">
          <a:xfrm>
            <a:off x="11485880" y="4801235"/>
            <a:ext cx="260350" cy="347663"/>
            <a:chOff x="2832" y="663"/>
            <a:chExt cx="310" cy="415"/>
          </a:xfrm>
        </p:grpSpPr>
        <p:sp>
          <p:nvSpPr>
            <p:cNvPr id="162"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3"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4"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65"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8" name="Group 12"/>
          <p:cNvGrpSpPr/>
          <p:nvPr/>
        </p:nvGrpSpPr>
        <p:grpSpPr bwMode="auto">
          <a:xfrm>
            <a:off x="10903518" y="3862732"/>
            <a:ext cx="260350" cy="347663"/>
            <a:chOff x="2832" y="663"/>
            <a:chExt cx="310" cy="415"/>
          </a:xfrm>
        </p:grpSpPr>
        <p:sp>
          <p:nvSpPr>
            <p:cNvPr id="10" name="Freeform 13"/>
            <p:cNvSpPr/>
            <p:nvPr/>
          </p:nvSpPr>
          <p:spPr bwMode="auto">
            <a:xfrm>
              <a:off x="2839" y="663"/>
              <a:ext cx="209" cy="111"/>
            </a:xfrm>
            <a:custGeom>
              <a:avLst/>
              <a:gdLst>
                <a:gd name="T0" fmla="*/ 0 w 126"/>
                <a:gd name="T1" fmla="*/ 0 h 68"/>
                <a:gd name="T2" fmla="*/ 1893 w 126"/>
                <a:gd name="T3" fmla="*/ 1461 h 68"/>
                <a:gd name="T4" fmla="*/ 4769 w 126"/>
                <a:gd name="T5" fmla="*/ 3224 h 68"/>
                <a:gd name="T6" fmla="*/ 8350 w 126"/>
                <a:gd name="T7" fmla="*/ 5090 h 68"/>
                <a:gd name="T8" fmla="*/ 11988 w 126"/>
                <a:gd name="T9" fmla="*/ 5681 h 68"/>
                <a:gd name="T10" fmla="*/ 14618 w 126"/>
                <a:gd name="T11" fmla="*/ 5681 h 68"/>
                <a:gd name="T12" fmla="*/ 17201 w 126"/>
                <a:gd name="T13" fmla="*/ 5681 h 68"/>
                <a:gd name="T14" fmla="*/ 19885 w 126"/>
                <a:gd name="T15" fmla="*/ 5681 h 68"/>
                <a:gd name="T16" fmla="*/ 22247 w 126"/>
                <a:gd name="T17" fmla="*/ 6156 h 68"/>
                <a:gd name="T18" fmla="*/ 24949 w 126"/>
                <a:gd name="T19" fmla="*/ 6156 h 68"/>
                <a:gd name="T20" fmla="*/ 26973 w 126"/>
                <a:gd name="T21" fmla="*/ 6355 h 68"/>
                <a:gd name="T22" fmla="*/ 28532 w 126"/>
                <a:gd name="T23" fmla="*/ 6795 h 68"/>
                <a:gd name="T24" fmla="*/ 30887 w 126"/>
                <a:gd name="T25" fmla="*/ 7264 h 68"/>
                <a:gd name="T26" fmla="*/ 33476 w 126"/>
                <a:gd name="T27" fmla="*/ 7904 h 68"/>
                <a:gd name="T28" fmla="*/ 36101 w 126"/>
                <a:gd name="T29" fmla="*/ 8591 h 68"/>
                <a:gd name="T30" fmla="*/ 38106 w 126"/>
                <a:gd name="T31" fmla="*/ 9273 h 68"/>
                <a:gd name="T32" fmla="*/ 40863 w 126"/>
                <a:gd name="T33" fmla="*/ 10374 h 68"/>
                <a:gd name="T34" fmla="*/ 42867 w 126"/>
                <a:gd name="T35" fmla="*/ 11461 h 68"/>
                <a:gd name="T36" fmla="*/ 45255 w 126"/>
                <a:gd name="T37" fmla="*/ 12505 h 68"/>
                <a:gd name="T38" fmla="*/ 46889 w 126"/>
                <a:gd name="T39" fmla="*/ 14024 h 68"/>
                <a:gd name="T40" fmla="*/ 48878 w 126"/>
                <a:gd name="T41" fmla="*/ 15325 h 68"/>
                <a:gd name="T42" fmla="*/ 50782 w 126"/>
                <a:gd name="T43" fmla="*/ 17594 h 68"/>
                <a:gd name="T44" fmla="*/ 52482 w 126"/>
                <a:gd name="T45" fmla="*/ 19774 h 68"/>
                <a:gd name="T46" fmla="*/ 53922 w 126"/>
                <a:gd name="T47" fmla="*/ 22140 h 68"/>
                <a:gd name="T48" fmla="*/ 54712 w 126"/>
                <a:gd name="T49" fmla="*/ 24317 h 68"/>
                <a:gd name="T50" fmla="*/ 52827 w 126"/>
                <a:gd name="T51" fmla="*/ 23935 h 68"/>
                <a:gd name="T52" fmla="*/ 51233 w 126"/>
                <a:gd name="T53" fmla="*/ 22556 h 68"/>
                <a:gd name="T54" fmla="*/ 50092 w 126"/>
                <a:gd name="T55" fmla="*/ 20413 h 68"/>
                <a:gd name="T56" fmla="*/ 48878 w 126"/>
                <a:gd name="T57" fmla="*/ 19113 h 68"/>
                <a:gd name="T58" fmla="*/ 47327 w 126"/>
                <a:gd name="T59" fmla="*/ 17594 h 68"/>
                <a:gd name="T60" fmla="*/ 44111 w 126"/>
                <a:gd name="T61" fmla="*/ 15325 h 68"/>
                <a:gd name="T62" fmla="*/ 40863 w 126"/>
                <a:gd name="T63" fmla="*/ 14024 h 68"/>
                <a:gd name="T64" fmla="*/ 37345 w 126"/>
                <a:gd name="T65" fmla="*/ 12505 h 68"/>
                <a:gd name="T66" fmla="*/ 33476 w 126"/>
                <a:gd name="T67" fmla="*/ 11857 h 68"/>
                <a:gd name="T68" fmla="*/ 30887 w 126"/>
                <a:gd name="T69" fmla="*/ 11461 h 68"/>
                <a:gd name="T70" fmla="*/ 28268 w 126"/>
                <a:gd name="T71" fmla="*/ 11461 h 68"/>
                <a:gd name="T72" fmla="*/ 25110 w 126"/>
                <a:gd name="T73" fmla="*/ 11092 h 68"/>
                <a:gd name="T74" fmla="*/ 22973 w 126"/>
                <a:gd name="T75" fmla="*/ 11461 h 68"/>
                <a:gd name="T76" fmla="*/ 20354 w 126"/>
                <a:gd name="T77" fmla="*/ 11461 h 68"/>
                <a:gd name="T78" fmla="*/ 17201 w 126"/>
                <a:gd name="T79" fmla="*/ 11857 h 68"/>
                <a:gd name="T80" fmla="*/ 14618 w 126"/>
                <a:gd name="T81" fmla="*/ 11857 h 68"/>
                <a:gd name="T82" fmla="*/ 11988 w 126"/>
                <a:gd name="T83" fmla="*/ 12262 h 68"/>
                <a:gd name="T84" fmla="*/ 0 w 126"/>
                <a:gd name="T85" fmla="*/ 0 h 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6" h="68">
                  <a:moveTo>
                    <a:pt x="0" y="0"/>
                  </a:moveTo>
                  <a:lnTo>
                    <a:pt x="4" y="4"/>
                  </a:lnTo>
                  <a:lnTo>
                    <a:pt x="11" y="9"/>
                  </a:lnTo>
                  <a:lnTo>
                    <a:pt x="19" y="14"/>
                  </a:lnTo>
                  <a:lnTo>
                    <a:pt x="28" y="16"/>
                  </a:lnTo>
                  <a:lnTo>
                    <a:pt x="34" y="16"/>
                  </a:lnTo>
                  <a:lnTo>
                    <a:pt x="40" y="16"/>
                  </a:lnTo>
                  <a:lnTo>
                    <a:pt x="46" y="16"/>
                  </a:lnTo>
                  <a:lnTo>
                    <a:pt x="51" y="17"/>
                  </a:lnTo>
                  <a:lnTo>
                    <a:pt x="57" y="17"/>
                  </a:lnTo>
                  <a:lnTo>
                    <a:pt x="62" y="18"/>
                  </a:lnTo>
                  <a:lnTo>
                    <a:pt x="66" y="19"/>
                  </a:lnTo>
                  <a:lnTo>
                    <a:pt x="71" y="20"/>
                  </a:lnTo>
                  <a:lnTo>
                    <a:pt x="77" y="22"/>
                  </a:lnTo>
                  <a:lnTo>
                    <a:pt x="83" y="24"/>
                  </a:lnTo>
                  <a:lnTo>
                    <a:pt x="88" y="26"/>
                  </a:lnTo>
                  <a:lnTo>
                    <a:pt x="94" y="29"/>
                  </a:lnTo>
                  <a:lnTo>
                    <a:pt x="99" y="32"/>
                  </a:lnTo>
                  <a:lnTo>
                    <a:pt x="104" y="35"/>
                  </a:lnTo>
                  <a:lnTo>
                    <a:pt x="108" y="39"/>
                  </a:lnTo>
                  <a:lnTo>
                    <a:pt x="113" y="43"/>
                  </a:lnTo>
                  <a:lnTo>
                    <a:pt x="117" y="49"/>
                  </a:lnTo>
                  <a:lnTo>
                    <a:pt x="121" y="55"/>
                  </a:lnTo>
                  <a:lnTo>
                    <a:pt x="124" y="62"/>
                  </a:lnTo>
                  <a:lnTo>
                    <a:pt x="126" y="68"/>
                  </a:lnTo>
                  <a:lnTo>
                    <a:pt x="122" y="67"/>
                  </a:lnTo>
                  <a:lnTo>
                    <a:pt x="118" y="63"/>
                  </a:lnTo>
                  <a:lnTo>
                    <a:pt x="116" y="57"/>
                  </a:lnTo>
                  <a:lnTo>
                    <a:pt x="113" y="53"/>
                  </a:lnTo>
                  <a:lnTo>
                    <a:pt x="109" y="49"/>
                  </a:lnTo>
                  <a:lnTo>
                    <a:pt x="102" y="43"/>
                  </a:lnTo>
                  <a:lnTo>
                    <a:pt x="94" y="39"/>
                  </a:lnTo>
                  <a:lnTo>
                    <a:pt x="86" y="35"/>
                  </a:lnTo>
                  <a:lnTo>
                    <a:pt x="77" y="33"/>
                  </a:lnTo>
                  <a:lnTo>
                    <a:pt x="71" y="32"/>
                  </a:lnTo>
                  <a:lnTo>
                    <a:pt x="65" y="32"/>
                  </a:lnTo>
                  <a:lnTo>
                    <a:pt x="58" y="31"/>
                  </a:lnTo>
                  <a:lnTo>
                    <a:pt x="53" y="32"/>
                  </a:lnTo>
                  <a:lnTo>
                    <a:pt x="47" y="32"/>
                  </a:lnTo>
                  <a:lnTo>
                    <a:pt x="40" y="33"/>
                  </a:lnTo>
                  <a:lnTo>
                    <a:pt x="34" y="33"/>
                  </a:lnTo>
                  <a:lnTo>
                    <a:pt x="28"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1" name="Freeform 14"/>
            <p:cNvSpPr/>
            <p:nvPr/>
          </p:nvSpPr>
          <p:spPr bwMode="auto">
            <a:xfrm>
              <a:off x="2888" y="719"/>
              <a:ext cx="202" cy="111"/>
            </a:xfrm>
            <a:custGeom>
              <a:avLst/>
              <a:gdLst>
                <a:gd name="T0" fmla="*/ 0 w 125"/>
                <a:gd name="T1" fmla="*/ 0 h 67"/>
                <a:gd name="T2" fmla="*/ 1214 w 125"/>
                <a:gd name="T3" fmla="*/ 2051 h 67"/>
                <a:gd name="T4" fmla="*/ 3171 w 125"/>
                <a:gd name="T5" fmla="*/ 3398 h 67"/>
                <a:gd name="T6" fmla="*/ 5727 w 125"/>
                <a:gd name="T7" fmla="*/ 5630 h 67"/>
                <a:gd name="T8" fmla="*/ 8654 w 125"/>
                <a:gd name="T9" fmla="*/ 5893 h 67"/>
                <a:gd name="T10" fmla="*/ 10470 w 125"/>
                <a:gd name="T11" fmla="*/ 5893 h 67"/>
                <a:gd name="T12" fmla="*/ 12057 w 125"/>
                <a:gd name="T13" fmla="*/ 6420 h 67"/>
                <a:gd name="T14" fmla="*/ 13985 w 125"/>
                <a:gd name="T15" fmla="*/ 6420 h 67"/>
                <a:gd name="T16" fmla="*/ 15940 w 125"/>
                <a:gd name="T17" fmla="*/ 7029 h 67"/>
                <a:gd name="T18" fmla="*/ 17580 w 125"/>
                <a:gd name="T19" fmla="*/ 7029 h 67"/>
                <a:gd name="T20" fmla="*/ 19074 w 125"/>
                <a:gd name="T21" fmla="*/ 7836 h 67"/>
                <a:gd name="T22" fmla="*/ 20662 w 125"/>
                <a:gd name="T23" fmla="*/ 7871 h 67"/>
                <a:gd name="T24" fmla="*/ 22226 w 125"/>
                <a:gd name="T25" fmla="*/ 8567 h 67"/>
                <a:gd name="T26" fmla="*/ 23792 w 125"/>
                <a:gd name="T27" fmla="*/ 9008 h 67"/>
                <a:gd name="T28" fmla="*/ 25759 w 125"/>
                <a:gd name="T29" fmla="*/ 9763 h 67"/>
                <a:gd name="T30" fmla="*/ 27697 w 125"/>
                <a:gd name="T31" fmla="*/ 11059 h 67"/>
                <a:gd name="T32" fmla="*/ 29382 w 125"/>
                <a:gd name="T33" fmla="*/ 11841 h 67"/>
                <a:gd name="T34" fmla="*/ 30824 w 125"/>
                <a:gd name="T35" fmla="*/ 13040 h 67"/>
                <a:gd name="T36" fmla="*/ 32558 w 125"/>
                <a:gd name="T37" fmla="*/ 14924 h 67"/>
                <a:gd name="T38" fmla="*/ 33534 w 125"/>
                <a:gd name="T39" fmla="*/ 16175 h 67"/>
                <a:gd name="T40" fmla="*/ 35119 w 125"/>
                <a:gd name="T41" fmla="*/ 18322 h 67"/>
                <a:gd name="T42" fmla="*/ 36691 w 125"/>
                <a:gd name="T43" fmla="*/ 20904 h 67"/>
                <a:gd name="T44" fmla="*/ 37666 w 125"/>
                <a:gd name="T45" fmla="*/ 22919 h 67"/>
                <a:gd name="T46" fmla="*/ 39057 w 125"/>
                <a:gd name="T47" fmla="*/ 26037 h 67"/>
                <a:gd name="T48" fmla="*/ 39631 w 125"/>
                <a:gd name="T49" fmla="*/ 28679 h 67"/>
                <a:gd name="T50" fmla="*/ 38107 w 125"/>
                <a:gd name="T51" fmla="*/ 28182 h 67"/>
                <a:gd name="T52" fmla="*/ 37065 w 125"/>
                <a:gd name="T53" fmla="*/ 26610 h 67"/>
                <a:gd name="T54" fmla="*/ 36082 w 125"/>
                <a:gd name="T55" fmla="*/ 24215 h 67"/>
                <a:gd name="T56" fmla="*/ 35119 w 125"/>
                <a:gd name="T57" fmla="*/ 22067 h 67"/>
                <a:gd name="T58" fmla="*/ 34372 w 125"/>
                <a:gd name="T59" fmla="*/ 20904 h 67"/>
                <a:gd name="T60" fmla="*/ 31952 w 125"/>
                <a:gd name="T61" fmla="*/ 18322 h 67"/>
                <a:gd name="T62" fmla="*/ 29382 w 125"/>
                <a:gd name="T63" fmla="*/ 16175 h 67"/>
                <a:gd name="T64" fmla="*/ 26360 w 125"/>
                <a:gd name="T65" fmla="*/ 14924 h 67"/>
                <a:gd name="T66" fmla="*/ 23581 w 125"/>
                <a:gd name="T67" fmla="*/ 14193 h 67"/>
                <a:gd name="T68" fmla="*/ 21622 w 125"/>
                <a:gd name="T69" fmla="*/ 13040 h 67"/>
                <a:gd name="T70" fmla="*/ 20038 w 125"/>
                <a:gd name="T71" fmla="*/ 13040 h 67"/>
                <a:gd name="T72" fmla="*/ 18093 w 125"/>
                <a:gd name="T73" fmla="*/ 12982 h 67"/>
                <a:gd name="T74" fmla="*/ 16155 w 125"/>
                <a:gd name="T75" fmla="*/ 13040 h 67"/>
                <a:gd name="T76" fmla="*/ 13985 w 125"/>
                <a:gd name="T77" fmla="*/ 13040 h 67"/>
                <a:gd name="T78" fmla="*/ 12057 w 125"/>
                <a:gd name="T79" fmla="*/ 14193 h 67"/>
                <a:gd name="T80" fmla="*/ 10237 w 125"/>
                <a:gd name="T81" fmla="*/ 14193 h 67"/>
                <a:gd name="T82" fmla="*/ 8280 w 125"/>
                <a:gd name="T83" fmla="*/ 14452 h 67"/>
                <a:gd name="T84" fmla="*/ 0 w 125"/>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5" h="67">
                  <a:moveTo>
                    <a:pt x="0" y="0"/>
                  </a:moveTo>
                  <a:lnTo>
                    <a:pt x="4" y="5"/>
                  </a:lnTo>
                  <a:lnTo>
                    <a:pt x="10" y="8"/>
                  </a:lnTo>
                  <a:lnTo>
                    <a:pt x="18" y="13"/>
                  </a:lnTo>
                  <a:lnTo>
                    <a:pt x="27" y="14"/>
                  </a:lnTo>
                  <a:lnTo>
                    <a:pt x="33" y="14"/>
                  </a:lnTo>
                  <a:lnTo>
                    <a:pt x="38" y="15"/>
                  </a:lnTo>
                  <a:lnTo>
                    <a:pt x="44" y="15"/>
                  </a:lnTo>
                  <a:lnTo>
                    <a:pt x="50" y="16"/>
                  </a:lnTo>
                  <a:lnTo>
                    <a:pt x="56" y="16"/>
                  </a:lnTo>
                  <a:lnTo>
                    <a:pt x="60" y="18"/>
                  </a:lnTo>
                  <a:lnTo>
                    <a:pt x="65" y="19"/>
                  </a:lnTo>
                  <a:lnTo>
                    <a:pt x="70" y="20"/>
                  </a:lnTo>
                  <a:lnTo>
                    <a:pt x="75" y="21"/>
                  </a:lnTo>
                  <a:lnTo>
                    <a:pt x="81" y="23"/>
                  </a:lnTo>
                  <a:lnTo>
                    <a:pt x="87" y="26"/>
                  </a:lnTo>
                  <a:lnTo>
                    <a:pt x="93" y="28"/>
                  </a:lnTo>
                  <a:lnTo>
                    <a:pt x="97" y="31"/>
                  </a:lnTo>
                  <a:lnTo>
                    <a:pt x="103" y="35"/>
                  </a:lnTo>
                  <a:lnTo>
                    <a:pt x="106" y="38"/>
                  </a:lnTo>
                  <a:lnTo>
                    <a:pt x="111" y="43"/>
                  </a:lnTo>
                  <a:lnTo>
                    <a:pt x="116" y="49"/>
                  </a:lnTo>
                  <a:lnTo>
                    <a:pt x="119" y="54"/>
                  </a:lnTo>
                  <a:lnTo>
                    <a:pt x="123" y="61"/>
                  </a:lnTo>
                  <a:lnTo>
                    <a:pt x="125" y="67"/>
                  </a:lnTo>
                  <a:lnTo>
                    <a:pt x="120" y="66"/>
                  </a:lnTo>
                  <a:lnTo>
                    <a:pt x="117" y="62"/>
                  </a:lnTo>
                  <a:lnTo>
                    <a:pt x="114" y="57"/>
                  </a:lnTo>
                  <a:lnTo>
                    <a:pt x="111" y="52"/>
                  </a:lnTo>
                  <a:lnTo>
                    <a:pt x="108" y="49"/>
                  </a:lnTo>
                  <a:lnTo>
                    <a:pt x="101" y="43"/>
                  </a:lnTo>
                  <a:lnTo>
                    <a:pt x="93" y="38"/>
                  </a:lnTo>
                  <a:lnTo>
                    <a:pt x="83" y="35"/>
                  </a:lnTo>
                  <a:lnTo>
                    <a:pt x="74" y="33"/>
                  </a:lnTo>
                  <a:lnTo>
                    <a:pt x="68" y="31"/>
                  </a:lnTo>
                  <a:lnTo>
                    <a:pt x="63" y="31"/>
                  </a:lnTo>
                  <a:lnTo>
                    <a:pt x="57" y="30"/>
                  </a:lnTo>
                  <a:lnTo>
                    <a:pt x="51" y="31"/>
                  </a:lnTo>
                  <a:lnTo>
                    <a:pt x="44" y="31"/>
                  </a:lnTo>
                  <a:lnTo>
                    <a:pt x="38" y="33"/>
                  </a:lnTo>
                  <a:lnTo>
                    <a:pt x="32" y="33"/>
                  </a:lnTo>
                  <a:lnTo>
                    <a:pt x="26" y="34"/>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2" name="Freeform 15"/>
            <p:cNvSpPr/>
            <p:nvPr/>
          </p:nvSpPr>
          <p:spPr bwMode="auto">
            <a:xfrm>
              <a:off x="2927" y="774"/>
              <a:ext cx="215" cy="138"/>
            </a:xfrm>
            <a:custGeom>
              <a:avLst/>
              <a:gdLst>
                <a:gd name="T0" fmla="*/ 0 w 131"/>
                <a:gd name="T1" fmla="*/ 0 h 85"/>
                <a:gd name="T2" fmla="*/ 1096 w 131"/>
                <a:gd name="T3" fmla="*/ 1002 h 85"/>
                <a:gd name="T4" fmla="*/ 2559 w 131"/>
                <a:gd name="T5" fmla="*/ 1627 h 85"/>
                <a:gd name="T6" fmla="*/ 4200 w 131"/>
                <a:gd name="T7" fmla="*/ 2641 h 85"/>
                <a:gd name="T8" fmla="*/ 6158 w 131"/>
                <a:gd name="T9" fmla="*/ 3280 h 85"/>
                <a:gd name="T10" fmla="*/ 7707 w 131"/>
                <a:gd name="T11" fmla="*/ 3911 h 85"/>
                <a:gd name="T12" fmla="*/ 9514 w 131"/>
                <a:gd name="T13" fmla="*/ 4288 h 85"/>
                <a:gd name="T14" fmla="*/ 11313 w 131"/>
                <a:gd name="T15" fmla="*/ 4939 h 85"/>
                <a:gd name="T16" fmla="*/ 13056 w 131"/>
                <a:gd name="T17" fmla="*/ 5325 h 85"/>
                <a:gd name="T18" fmla="*/ 15265 w 131"/>
                <a:gd name="T19" fmla="*/ 5325 h 85"/>
                <a:gd name="T20" fmla="*/ 17471 w 131"/>
                <a:gd name="T21" fmla="*/ 5325 h 85"/>
                <a:gd name="T22" fmla="*/ 20353 w 131"/>
                <a:gd name="T23" fmla="*/ 5731 h 85"/>
                <a:gd name="T24" fmla="*/ 22519 w 131"/>
                <a:gd name="T25" fmla="*/ 5731 h 85"/>
                <a:gd name="T26" fmla="*/ 24380 w 131"/>
                <a:gd name="T27" fmla="*/ 5952 h 85"/>
                <a:gd name="T28" fmla="*/ 26763 w 131"/>
                <a:gd name="T29" fmla="*/ 6350 h 85"/>
                <a:gd name="T30" fmla="*/ 29010 w 131"/>
                <a:gd name="T31" fmla="*/ 6350 h 85"/>
                <a:gd name="T32" fmla="*/ 31423 w 131"/>
                <a:gd name="T33" fmla="*/ 6577 h 85"/>
                <a:gd name="T34" fmla="*/ 35168 w 131"/>
                <a:gd name="T35" fmla="*/ 8019 h 85"/>
                <a:gd name="T36" fmla="*/ 38106 w 131"/>
                <a:gd name="T37" fmla="*/ 9046 h 85"/>
                <a:gd name="T38" fmla="*/ 41118 w 131"/>
                <a:gd name="T39" fmla="*/ 11212 h 85"/>
                <a:gd name="T40" fmla="*/ 43924 w 131"/>
                <a:gd name="T41" fmla="*/ 13862 h 85"/>
                <a:gd name="T42" fmla="*/ 46481 w 131"/>
                <a:gd name="T43" fmla="*/ 17180 h 85"/>
                <a:gd name="T44" fmla="*/ 48213 w 131"/>
                <a:gd name="T45" fmla="*/ 20844 h 85"/>
                <a:gd name="T46" fmla="*/ 49585 w 131"/>
                <a:gd name="T47" fmla="*/ 24137 h 85"/>
                <a:gd name="T48" fmla="*/ 50013 w 131"/>
                <a:gd name="T49" fmla="*/ 27892 h 85"/>
                <a:gd name="T50" fmla="*/ 49322 w 131"/>
                <a:gd name="T51" fmla="*/ 28548 h 85"/>
                <a:gd name="T52" fmla="*/ 48213 w 131"/>
                <a:gd name="T53" fmla="*/ 25853 h 85"/>
                <a:gd name="T54" fmla="*/ 47060 w 131"/>
                <a:gd name="T55" fmla="*/ 22121 h 85"/>
                <a:gd name="T56" fmla="*/ 45129 w 131"/>
                <a:gd name="T57" fmla="*/ 19210 h 85"/>
                <a:gd name="T58" fmla="*/ 43525 w 131"/>
                <a:gd name="T59" fmla="*/ 16555 h 85"/>
                <a:gd name="T60" fmla="*/ 41118 w 131"/>
                <a:gd name="T61" fmla="*/ 14035 h 85"/>
                <a:gd name="T62" fmla="*/ 38920 w 131"/>
                <a:gd name="T63" fmla="*/ 12839 h 85"/>
                <a:gd name="T64" fmla="*/ 36269 w 131"/>
                <a:gd name="T65" fmla="*/ 11212 h 85"/>
                <a:gd name="T66" fmla="*/ 33404 w 131"/>
                <a:gd name="T67" fmla="*/ 10309 h 85"/>
                <a:gd name="T68" fmla="*/ 31423 w 131"/>
                <a:gd name="T69" fmla="*/ 10197 h 85"/>
                <a:gd name="T70" fmla="*/ 28674 w 131"/>
                <a:gd name="T71" fmla="*/ 10197 h 85"/>
                <a:gd name="T72" fmla="*/ 25628 w 131"/>
                <a:gd name="T73" fmla="*/ 10197 h 85"/>
                <a:gd name="T74" fmla="*/ 22519 w 131"/>
                <a:gd name="T75" fmla="*/ 10309 h 85"/>
                <a:gd name="T76" fmla="*/ 19146 w 131"/>
                <a:gd name="T77" fmla="*/ 10309 h 85"/>
                <a:gd name="T78" fmla="*/ 15615 w 131"/>
                <a:gd name="T79" fmla="*/ 10678 h 85"/>
                <a:gd name="T80" fmla="*/ 12649 w 131"/>
                <a:gd name="T81" fmla="*/ 10678 h 85"/>
                <a:gd name="T82" fmla="*/ 10107 w 131"/>
                <a:gd name="T83" fmla="*/ 11212 h 85"/>
                <a:gd name="T84" fmla="*/ 0 w 131"/>
                <a:gd name="T85" fmla="*/ 0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85">
                  <a:moveTo>
                    <a:pt x="0" y="0"/>
                  </a:moveTo>
                  <a:lnTo>
                    <a:pt x="3" y="3"/>
                  </a:lnTo>
                  <a:lnTo>
                    <a:pt x="7" y="5"/>
                  </a:lnTo>
                  <a:lnTo>
                    <a:pt x="11" y="8"/>
                  </a:lnTo>
                  <a:lnTo>
                    <a:pt x="16" y="10"/>
                  </a:lnTo>
                  <a:lnTo>
                    <a:pt x="20" y="12"/>
                  </a:lnTo>
                  <a:lnTo>
                    <a:pt x="25" y="13"/>
                  </a:lnTo>
                  <a:lnTo>
                    <a:pt x="30" y="15"/>
                  </a:lnTo>
                  <a:lnTo>
                    <a:pt x="34" y="16"/>
                  </a:lnTo>
                  <a:lnTo>
                    <a:pt x="40" y="16"/>
                  </a:lnTo>
                  <a:lnTo>
                    <a:pt x="46" y="16"/>
                  </a:lnTo>
                  <a:lnTo>
                    <a:pt x="53" y="17"/>
                  </a:lnTo>
                  <a:lnTo>
                    <a:pt x="59" y="17"/>
                  </a:lnTo>
                  <a:lnTo>
                    <a:pt x="64" y="18"/>
                  </a:lnTo>
                  <a:lnTo>
                    <a:pt x="70" y="19"/>
                  </a:lnTo>
                  <a:lnTo>
                    <a:pt x="76" y="19"/>
                  </a:lnTo>
                  <a:lnTo>
                    <a:pt x="82" y="20"/>
                  </a:lnTo>
                  <a:lnTo>
                    <a:pt x="92" y="24"/>
                  </a:lnTo>
                  <a:lnTo>
                    <a:pt x="100" y="27"/>
                  </a:lnTo>
                  <a:lnTo>
                    <a:pt x="108" y="33"/>
                  </a:lnTo>
                  <a:lnTo>
                    <a:pt x="115" y="41"/>
                  </a:lnTo>
                  <a:lnTo>
                    <a:pt x="122" y="51"/>
                  </a:lnTo>
                  <a:lnTo>
                    <a:pt x="126" y="62"/>
                  </a:lnTo>
                  <a:lnTo>
                    <a:pt x="130" y="72"/>
                  </a:lnTo>
                  <a:lnTo>
                    <a:pt x="131" y="83"/>
                  </a:lnTo>
                  <a:lnTo>
                    <a:pt x="129" y="85"/>
                  </a:lnTo>
                  <a:lnTo>
                    <a:pt x="126" y="77"/>
                  </a:lnTo>
                  <a:lnTo>
                    <a:pt x="123" y="66"/>
                  </a:lnTo>
                  <a:lnTo>
                    <a:pt x="118" y="57"/>
                  </a:lnTo>
                  <a:lnTo>
                    <a:pt x="114" y="49"/>
                  </a:lnTo>
                  <a:lnTo>
                    <a:pt x="108" y="42"/>
                  </a:lnTo>
                  <a:lnTo>
                    <a:pt x="102" y="38"/>
                  </a:lnTo>
                  <a:lnTo>
                    <a:pt x="95" y="33"/>
                  </a:lnTo>
                  <a:lnTo>
                    <a:pt x="87" y="31"/>
                  </a:lnTo>
                  <a:lnTo>
                    <a:pt x="82" y="30"/>
                  </a:lnTo>
                  <a:lnTo>
                    <a:pt x="75" y="30"/>
                  </a:lnTo>
                  <a:lnTo>
                    <a:pt x="67" y="30"/>
                  </a:lnTo>
                  <a:lnTo>
                    <a:pt x="59" y="31"/>
                  </a:lnTo>
                  <a:lnTo>
                    <a:pt x="50" y="31"/>
                  </a:lnTo>
                  <a:lnTo>
                    <a:pt x="41" y="32"/>
                  </a:lnTo>
                  <a:lnTo>
                    <a:pt x="33" y="32"/>
                  </a:lnTo>
                  <a:lnTo>
                    <a:pt x="26" y="33"/>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4" name="Freeform 16"/>
            <p:cNvSpPr/>
            <p:nvPr/>
          </p:nvSpPr>
          <p:spPr bwMode="auto">
            <a:xfrm>
              <a:off x="2832" y="663"/>
              <a:ext cx="261" cy="415"/>
            </a:xfrm>
            <a:custGeom>
              <a:avLst/>
              <a:gdLst>
                <a:gd name="T0" fmla="*/ 30276 w 160"/>
                <a:gd name="T1" fmla="*/ 36615 h 254"/>
                <a:gd name="T2" fmla="*/ 54544 w 160"/>
                <a:gd name="T3" fmla="*/ 67379 h 254"/>
                <a:gd name="T4" fmla="*/ 56229 w 160"/>
                <a:gd name="T5" fmla="*/ 69780 h 254"/>
                <a:gd name="T6" fmla="*/ 56867 w 160"/>
                <a:gd name="T7" fmla="*/ 72664 h 254"/>
                <a:gd name="T8" fmla="*/ 56867 w 160"/>
                <a:gd name="T9" fmla="*/ 75517 h 254"/>
                <a:gd name="T10" fmla="*/ 56242 w 160"/>
                <a:gd name="T11" fmla="*/ 78910 h 254"/>
                <a:gd name="T12" fmla="*/ 55813 w 160"/>
                <a:gd name="T13" fmla="*/ 82180 h 254"/>
                <a:gd name="T14" fmla="*/ 54034 w 160"/>
                <a:gd name="T15" fmla="*/ 84938 h 254"/>
                <a:gd name="T16" fmla="*/ 52241 w 160"/>
                <a:gd name="T17" fmla="*/ 87465 h 254"/>
                <a:gd name="T18" fmla="*/ 50048 w 160"/>
                <a:gd name="T19" fmla="*/ 89434 h 254"/>
                <a:gd name="T20" fmla="*/ 48595 w 160"/>
                <a:gd name="T21" fmla="*/ 90851 h 254"/>
                <a:gd name="T22" fmla="*/ 46884 w 160"/>
                <a:gd name="T23" fmla="*/ 91256 h 254"/>
                <a:gd name="T24" fmla="*/ 45487 w 160"/>
                <a:gd name="T25" fmla="*/ 91898 h 254"/>
                <a:gd name="T26" fmla="*/ 43768 w 160"/>
                <a:gd name="T27" fmla="*/ 91898 h 254"/>
                <a:gd name="T28" fmla="*/ 42117 w 160"/>
                <a:gd name="T29" fmla="*/ 91503 h 254"/>
                <a:gd name="T30" fmla="*/ 40956 w 160"/>
                <a:gd name="T31" fmla="*/ 91256 h 254"/>
                <a:gd name="T32" fmla="*/ 39887 w 160"/>
                <a:gd name="T33" fmla="*/ 90455 h 254"/>
                <a:gd name="T34" fmla="*/ 38263 w 160"/>
                <a:gd name="T35" fmla="*/ 89014 h 254"/>
                <a:gd name="T36" fmla="*/ 37196 w 160"/>
                <a:gd name="T37" fmla="*/ 86369 h 254"/>
                <a:gd name="T38" fmla="*/ 36556 w 160"/>
                <a:gd name="T39" fmla="*/ 83892 h 254"/>
                <a:gd name="T40" fmla="*/ 36556 w 160"/>
                <a:gd name="T41" fmla="*/ 80664 h 254"/>
                <a:gd name="T42" fmla="*/ 36948 w 160"/>
                <a:gd name="T43" fmla="*/ 77639 h 254"/>
                <a:gd name="T44" fmla="*/ 37586 w 160"/>
                <a:gd name="T45" fmla="*/ 74839 h 254"/>
                <a:gd name="T46" fmla="*/ 39375 w 160"/>
                <a:gd name="T47" fmla="*/ 72022 h 254"/>
                <a:gd name="T48" fmla="*/ 40956 w 160"/>
                <a:gd name="T49" fmla="*/ 69532 h 254"/>
                <a:gd name="T50" fmla="*/ 42714 w 160"/>
                <a:gd name="T51" fmla="*/ 67379 h 254"/>
                <a:gd name="T52" fmla="*/ 44021 w 160"/>
                <a:gd name="T53" fmla="*/ 66263 h 254"/>
                <a:gd name="T54" fmla="*/ 46146 w 160"/>
                <a:gd name="T55" fmla="*/ 64642 h 254"/>
                <a:gd name="T56" fmla="*/ 47908 w 160"/>
                <a:gd name="T57" fmla="*/ 64399 h 254"/>
                <a:gd name="T58" fmla="*/ 49388 w 160"/>
                <a:gd name="T59" fmla="*/ 63993 h 254"/>
                <a:gd name="T60" fmla="*/ 0 w 160"/>
                <a:gd name="T61" fmla="*/ 1060 h 254"/>
                <a:gd name="T62" fmla="*/ 1700 w 160"/>
                <a:gd name="T63" fmla="*/ 0 h 254"/>
                <a:gd name="T64" fmla="*/ 11781 w 160"/>
                <a:gd name="T65" fmla="*/ 12344 h 254"/>
                <a:gd name="T66" fmla="*/ 20975 w 160"/>
                <a:gd name="T67" fmla="*/ 24578 h 254"/>
                <a:gd name="T68" fmla="*/ 30276 w 160"/>
                <a:gd name="T69" fmla="*/ 36615 h 2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60" h="254">
                  <a:moveTo>
                    <a:pt x="85" y="101"/>
                  </a:moveTo>
                  <a:lnTo>
                    <a:pt x="154" y="186"/>
                  </a:lnTo>
                  <a:lnTo>
                    <a:pt x="158" y="193"/>
                  </a:lnTo>
                  <a:lnTo>
                    <a:pt x="160" y="201"/>
                  </a:lnTo>
                  <a:lnTo>
                    <a:pt x="160" y="209"/>
                  </a:lnTo>
                  <a:lnTo>
                    <a:pt x="159" y="218"/>
                  </a:lnTo>
                  <a:lnTo>
                    <a:pt x="157" y="227"/>
                  </a:lnTo>
                  <a:lnTo>
                    <a:pt x="152" y="235"/>
                  </a:lnTo>
                  <a:lnTo>
                    <a:pt x="147" y="242"/>
                  </a:lnTo>
                  <a:lnTo>
                    <a:pt x="141" y="247"/>
                  </a:lnTo>
                  <a:lnTo>
                    <a:pt x="137" y="251"/>
                  </a:lnTo>
                  <a:lnTo>
                    <a:pt x="132" y="252"/>
                  </a:lnTo>
                  <a:lnTo>
                    <a:pt x="128" y="254"/>
                  </a:lnTo>
                  <a:lnTo>
                    <a:pt x="123" y="254"/>
                  </a:lnTo>
                  <a:lnTo>
                    <a:pt x="119" y="253"/>
                  </a:lnTo>
                  <a:lnTo>
                    <a:pt x="115" y="252"/>
                  </a:lnTo>
                  <a:lnTo>
                    <a:pt x="112" y="250"/>
                  </a:lnTo>
                  <a:lnTo>
                    <a:pt x="108" y="246"/>
                  </a:lnTo>
                  <a:lnTo>
                    <a:pt x="105" y="239"/>
                  </a:lnTo>
                  <a:lnTo>
                    <a:pt x="103" y="232"/>
                  </a:lnTo>
                  <a:lnTo>
                    <a:pt x="103" y="223"/>
                  </a:lnTo>
                  <a:lnTo>
                    <a:pt x="104" y="215"/>
                  </a:lnTo>
                  <a:lnTo>
                    <a:pt x="106" y="207"/>
                  </a:lnTo>
                  <a:lnTo>
                    <a:pt x="111" y="199"/>
                  </a:lnTo>
                  <a:lnTo>
                    <a:pt x="115" y="192"/>
                  </a:lnTo>
                  <a:lnTo>
                    <a:pt x="120" y="186"/>
                  </a:lnTo>
                  <a:lnTo>
                    <a:pt x="124" y="183"/>
                  </a:lnTo>
                  <a:lnTo>
                    <a:pt x="130" y="179"/>
                  </a:lnTo>
                  <a:lnTo>
                    <a:pt x="135" y="178"/>
                  </a:lnTo>
                  <a:lnTo>
                    <a:pt x="139" y="177"/>
                  </a:lnTo>
                  <a:lnTo>
                    <a:pt x="0" y="3"/>
                  </a:lnTo>
                  <a:lnTo>
                    <a:pt x="5" y="0"/>
                  </a:lnTo>
                  <a:lnTo>
                    <a:pt x="33" y="34"/>
                  </a:lnTo>
                  <a:lnTo>
                    <a:pt x="59" y="68"/>
                  </a:lnTo>
                  <a:lnTo>
                    <a:pt x="85" y="101"/>
                  </a:lnTo>
                  <a:close/>
                </a:path>
              </a:pathLst>
            </a:custGeom>
            <a:solidFill>
              <a:srgbClr val="3333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69" name="Freeform 4">
            <a:extLst>
              <a:ext uri="{FF2B5EF4-FFF2-40B4-BE49-F238E27FC236}">
                <a16:creationId xmlns:a16="http://schemas.microsoft.com/office/drawing/2014/main" id="{AD240D8F-40D2-4CF0-8461-4DDA0C68DBDE}"/>
              </a:ext>
            </a:extLst>
          </p:cNvPr>
          <p:cNvSpPr/>
          <p:nvPr/>
        </p:nvSpPr>
        <p:spPr>
          <a:xfrm>
            <a:off x="260189" y="148548"/>
            <a:ext cx="1722436" cy="908092"/>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3"/>
            <a:stretch>
              <a:fillRect/>
            </a:stretch>
          </a:blipFill>
        </p:spPr>
      </p:sp>
      <p:sp>
        <p:nvSpPr>
          <p:cNvPr id="170" name="Freeform 8">
            <a:extLst>
              <a:ext uri="{FF2B5EF4-FFF2-40B4-BE49-F238E27FC236}">
                <a16:creationId xmlns:a16="http://schemas.microsoft.com/office/drawing/2014/main" id="{28E72AE4-F819-4AC5-88AE-F975474E1FFB}"/>
              </a:ext>
            </a:extLst>
          </p:cNvPr>
          <p:cNvSpPr/>
          <p:nvPr/>
        </p:nvSpPr>
        <p:spPr>
          <a:xfrm>
            <a:off x="10276911" y="-74321"/>
            <a:ext cx="2994085" cy="6378625"/>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4"/>
            <a:stretch>
              <a:fillRect/>
            </a:stretch>
          </a:blipFill>
        </p:spPr>
      </p:sp>
      <p:sp>
        <p:nvSpPr>
          <p:cNvPr id="31" name="Freeform 9">
            <a:extLst>
              <a:ext uri="{FF2B5EF4-FFF2-40B4-BE49-F238E27FC236}">
                <a16:creationId xmlns:a16="http://schemas.microsoft.com/office/drawing/2014/main" id="{C366D871-0545-46FD-92FE-8AFBB5610BD0}"/>
              </a:ext>
            </a:extLst>
          </p:cNvPr>
          <p:cNvSpPr/>
          <p:nvPr/>
        </p:nvSpPr>
        <p:spPr>
          <a:xfrm>
            <a:off x="-265662" y="5446058"/>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9">
            <a:extLst>
              <a:ext uri="{FF2B5EF4-FFF2-40B4-BE49-F238E27FC236}">
                <a16:creationId xmlns:a16="http://schemas.microsoft.com/office/drawing/2014/main" id="{AC94FED5-82A4-4544-BF4C-02C7F9EBF3E5}"/>
              </a:ext>
            </a:extLst>
          </p:cNvPr>
          <p:cNvSpPr/>
          <p:nvPr/>
        </p:nvSpPr>
        <p:spPr>
          <a:xfrm>
            <a:off x="3934979" y="5467068"/>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9">
            <a:extLst>
              <a:ext uri="{FF2B5EF4-FFF2-40B4-BE49-F238E27FC236}">
                <a16:creationId xmlns:a16="http://schemas.microsoft.com/office/drawing/2014/main" id="{160194D5-1D87-4931-8E34-93FC1EAE327A}"/>
              </a:ext>
            </a:extLst>
          </p:cNvPr>
          <p:cNvSpPr/>
          <p:nvPr/>
        </p:nvSpPr>
        <p:spPr>
          <a:xfrm>
            <a:off x="8028624" y="5462544"/>
            <a:ext cx="4529522" cy="1472414"/>
          </a:xfrm>
          <a:custGeom>
            <a:avLst/>
            <a:gdLst/>
            <a:ahLst/>
            <a:cxnLst/>
            <a:rect l="l" t="t" r="r" b="b"/>
            <a:pathLst>
              <a:path w="4529522" h="2383661">
                <a:moveTo>
                  <a:pt x="0" y="0"/>
                </a:moveTo>
                <a:lnTo>
                  <a:pt x="4529522" y="0"/>
                </a:lnTo>
                <a:lnTo>
                  <a:pt x="4529522" y="2383661"/>
                </a:lnTo>
                <a:lnTo>
                  <a:pt x="0" y="2383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TextBox 33">
            <a:extLst>
              <a:ext uri="{FF2B5EF4-FFF2-40B4-BE49-F238E27FC236}">
                <a16:creationId xmlns:a16="http://schemas.microsoft.com/office/drawing/2014/main" id="{40F5E21A-B745-439B-A7BF-95419149F8AE}"/>
              </a:ext>
            </a:extLst>
          </p:cNvPr>
          <p:cNvSpPr txBox="1"/>
          <p:nvPr/>
        </p:nvSpPr>
        <p:spPr>
          <a:xfrm>
            <a:off x="3189800" y="968635"/>
            <a:ext cx="6768268" cy="1169551"/>
          </a:xfrm>
          <a:prstGeom prst="rect">
            <a:avLst/>
          </a:prstGeom>
          <a:noFill/>
        </p:spPr>
        <p:txBody>
          <a:bodyPr wrap="square">
            <a:spAutoFit/>
          </a:bodyPr>
          <a:lstStyle/>
          <a:p>
            <a:pPr algn="just">
              <a:lnSpc>
                <a:spcPct val="150000"/>
              </a:lnSpc>
            </a:pPr>
            <a:r>
              <a:rPr lang="en-US" sz="2800" spc="-30">
                <a:effectLst/>
                <a:latin typeface="Times New Roman" panose="02020603050405020304" pitchFamily="18" charset="0"/>
                <a:ea typeface="Times New Roman" panose="02020603050405020304" pitchFamily="18" charset="0"/>
              </a:rPr>
              <a:t>- Ôn tập nhạc cụ</a:t>
            </a:r>
            <a:endParaRPr lang="vi-VN" sz="2800">
              <a:effectLst/>
              <a:latin typeface="Times New Roman" panose="02020603050405020304" pitchFamily="18" charset="0"/>
              <a:ea typeface="Times New Roman" panose="02020603050405020304" pitchFamily="18" charset="0"/>
            </a:endParaRPr>
          </a:p>
          <a:p>
            <a:r>
              <a:rPr lang="en-US" sz="2800" spc="-30">
                <a:effectLst/>
                <a:latin typeface="Times New Roman" panose="02020603050405020304" pitchFamily="18" charset="0"/>
                <a:ea typeface="Times New Roman" panose="02020603050405020304" pitchFamily="18" charset="0"/>
              </a:rPr>
              <a:t>- Nghe nhạc: </a:t>
            </a:r>
            <a:r>
              <a:rPr lang="en-US" sz="2800" i="1" spc="-30">
                <a:effectLst/>
                <a:latin typeface="Times New Roman" panose="02020603050405020304" pitchFamily="18" charset="0"/>
                <a:ea typeface="Times New Roman" panose="02020603050405020304" pitchFamily="18" charset="0"/>
              </a:rPr>
              <a:t>Tay trong tay</a:t>
            </a:r>
            <a:endParaRPr lang="vi-VN"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childTnLst>
                                </p:cTn>
                              </p:par>
                              <p:par>
                                <p:cTn id="9" presetID="63" presetClass="path" presetSubtype="0" repeatCount="indefinite" accel="50000" decel="50000" fill="hold" grpId="1" nodeType="withEffect">
                                  <p:stCondLst>
                                    <p:cond delay="0"/>
                                  </p:stCondLst>
                                  <p:childTnLst>
                                    <p:animMotion origin="layout" path="M 4.72222E-6 -7.51445E-7 L -0.02205 0.05341 " pathEditMode="relative" rAng="0" ptsTypes="AA">
                                      <p:cBhvr>
                                        <p:cTn id="10" dur="2000" fill="hold"/>
                                        <p:tgtEl>
                                          <p:spTgt spid="166"/>
                                        </p:tgtEl>
                                        <p:attrNameLst>
                                          <p:attrName>ppt_x</p:attrName>
                                          <p:attrName>ppt_y</p:attrName>
                                        </p:attrNameLst>
                                      </p:cBhvr>
                                      <p:rCtr x="-1111" y="2659"/>
                                    </p:animMotion>
                                  </p:childTnLst>
                                </p:cTn>
                              </p:par>
                              <p:par>
                                <p:cTn id="11" presetID="32" presetClass="emph" presetSubtype="0" repeatCount="indefinite" fill="hold" grpId="2" nodeType="withEffect">
                                  <p:stCondLst>
                                    <p:cond delay="0"/>
                                  </p:stCondLst>
                                  <p:childTnLst>
                                    <p:animClr clrSpc="rgb" dir="cw">
                                      <p:cBhvr override="childStyle">
                                        <p:cTn id="12" dur="50" fill="hold"/>
                                        <p:tgtEl>
                                          <p:spTgt spid="166"/>
                                        </p:tgtEl>
                                        <p:attrNameLst>
                                          <p:attrName>style.color</p:attrName>
                                        </p:attrNameLst>
                                      </p:cBhvr>
                                      <p:to>
                                        <a:srgbClr val="FF0000"/>
                                      </p:to>
                                    </p:animClr>
                                    <p:animClr clrSpc="rgb" dir="cw">
                                      <p:cBhvr>
                                        <p:cTn id="13" dur="50" fill="hold"/>
                                        <p:tgtEl>
                                          <p:spTgt spid="166"/>
                                        </p:tgtEl>
                                        <p:attrNameLst>
                                          <p:attrName>fillcolor</p:attrName>
                                        </p:attrNameLst>
                                      </p:cBhvr>
                                      <p:to>
                                        <a:srgbClr val="FF0000"/>
                                      </p:to>
                                    </p:animClr>
                                    <p:set>
                                      <p:cBhvr>
                                        <p:cTn id="14" dur="50" fill="hold"/>
                                        <p:tgtEl>
                                          <p:spTgt spid="166"/>
                                        </p:tgtEl>
                                        <p:attrNameLst>
                                          <p:attrName>fill.type</p:attrName>
                                        </p:attrNameLst>
                                      </p:cBhvr>
                                      <p:to>
                                        <p:strVal val="solid"/>
                                      </p:to>
                                    </p:set>
                                    <p:set>
                                      <p:cBhvr>
                                        <p:cTn id="15" dur="50" fill="hold"/>
                                        <p:tgtEl>
                                          <p:spTgt spid="166"/>
                                        </p:tgtEl>
                                        <p:attrNameLst>
                                          <p:attrName>fill.on</p:attrName>
                                        </p:attrNameLst>
                                      </p:cBhvr>
                                      <p:to>
                                        <p:strVal val="true"/>
                                      </p:to>
                                    </p:set>
                                    <p:animRot by="120000">
                                      <p:cBhvr>
                                        <p:cTn id="16" dur="50" fill="hold">
                                          <p:stCondLst>
                                            <p:cond delay="0"/>
                                          </p:stCondLst>
                                        </p:cTn>
                                        <p:tgtEl>
                                          <p:spTgt spid="166"/>
                                        </p:tgtEl>
                                        <p:attrNameLst>
                                          <p:attrName>r</p:attrName>
                                        </p:attrNameLst>
                                      </p:cBhvr>
                                    </p:animRot>
                                    <p:animRot by="-240000">
                                      <p:cBhvr>
                                        <p:cTn id="17" dur="100" fill="hold">
                                          <p:stCondLst>
                                            <p:cond delay="100"/>
                                          </p:stCondLst>
                                        </p:cTn>
                                        <p:tgtEl>
                                          <p:spTgt spid="166"/>
                                        </p:tgtEl>
                                        <p:attrNameLst>
                                          <p:attrName>r</p:attrName>
                                        </p:attrNameLst>
                                      </p:cBhvr>
                                    </p:animRot>
                                    <p:animRot by="240000">
                                      <p:cBhvr>
                                        <p:cTn id="18" dur="100" fill="hold">
                                          <p:stCondLst>
                                            <p:cond delay="200"/>
                                          </p:stCondLst>
                                        </p:cTn>
                                        <p:tgtEl>
                                          <p:spTgt spid="166"/>
                                        </p:tgtEl>
                                        <p:attrNameLst>
                                          <p:attrName>r</p:attrName>
                                        </p:attrNameLst>
                                      </p:cBhvr>
                                    </p:animRot>
                                    <p:animRot by="-240000">
                                      <p:cBhvr>
                                        <p:cTn id="19" dur="100" fill="hold">
                                          <p:stCondLst>
                                            <p:cond delay="300"/>
                                          </p:stCondLst>
                                        </p:cTn>
                                        <p:tgtEl>
                                          <p:spTgt spid="166"/>
                                        </p:tgtEl>
                                        <p:attrNameLst>
                                          <p:attrName>r</p:attrName>
                                        </p:attrNameLst>
                                      </p:cBhvr>
                                    </p:animRot>
                                    <p:animRot by="120000">
                                      <p:cBhvr>
                                        <p:cTn id="20" dur="100" fill="hold">
                                          <p:stCondLst>
                                            <p:cond delay="400"/>
                                          </p:stCondLst>
                                        </p:cTn>
                                        <p:tgtEl>
                                          <p:spTgt spid="166"/>
                                        </p:tgtEl>
                                        <p:attrNameLst>
                                          <p:attrName>r</p:attrName>
                                        </p:attrNameLst>
                                      </p:cBhvr>
                                    </p:animRot>
                                  </p:childTnLst>
                                </p:cTn>
                              </p:par>
                              <p:par>
                                <p:cTn id="21" presetID="23" presetClass="entr" presetSubtype="16" fill="hold" grpId="0" nodeType="withEffect">
                                  <p:stCondLst>
                                    <p:cond delay="0"/>
                                  </p:stCondLst>
                                  <p:childTnLst>
                                    <p:set>
                                      <p:cBhvr>
                                        <p:cTn id="22" dur="1" fill="hold">
                                          <p:stCondLst>
                                            <p:cond delay="0"/>
                                          </p:stCondLst>
                                        </p:cTn>
                                        <p:tgtEl>
                                          <p:spTgt spid="167"/>
                                        </p:tgtEl>
                                        <p:attrNameLst>
                                          <p:attrName>style.visibility</p:attrName>
                                        </p:attrNameLst>
                                      </p:cBhvr>
                                      <p:to>
                                        <p:strVal val="visible"/>
                                      </p:to>
                                    </p:set>
                                    <p:anim calcmode="lin" valueType="num">
                                      <p:cBhvr>
                                        <p:cTn id="23" dur="500" fill="hold"/>
                                        <p:tgtEl>
                                          <p:spTgt spid="167"/>
                                        </p:tgtEl>
                                        <p:attrNameLst>
                                          <p:attrName>ppt_w</p:attrName>
                                        </p:attrNameLst>
                                      </p:cBhvr>
                                      <p:tavLst>
                                        <p:tav tm="0">
                                          <p:val>
                                            <p:fltVal val="0"/>
                                          </p:val>
                                        </p:tav>
                                        <p:tav tm="100000">
                                          <p:val>
                                            <p:strVal val="#ppt_w"/>
                                          </p:val>
                                        </p:tav>
                                      </p:tavLst>
                                    </p:anim>
                                    <p:anim calcmode="lin" valueType="num">
                                      <p:cBhvr>
                                        <p:cTn id="24" dur="500" fill="hold"/>
                                        <p:tgtEl>
                                          <p:spTgt spid="167"/>
                                        </p:tgtEl>
                                        <p:attrNameLst>
                                          <p:attrName>ppt_h</p:attrName>
                                        </p:attrNameLst>
                                      </p:cBhvr>
                                      <p:tavLst>
                                        <p:tav tm="0">
                                          <p:val>
                                            <p:fltVal val="0"/>
                                          </p:val>
                                        </p:tav>
                                        <p:tav tm="100000">
                                          <p:val>
                                            <p:strVal val="#ppt_h"/>
                                          </p:val>
                                        </p:tav>
                                      </p:tavLst>
                                    </p:anim>
                                  </p:childTnLst>
                                </p:cTn>
                              </p:par>
                              <p:par>
                                <p:cTn id="25" presetID="63" presetClass="path" presetSubtype="0" repeatCount="indefinite" accel="50000" decel="50000" fill="hold" grpId="1" nodeType="withEffect">
                                  <p:stCondLst>
                                    <p:cond delay="0"/>
                                  </p:stCondLst>
                                  <p:childTnLst>
                                    <p:animMotion origin="layout" path="M 3.88889E-6 2.59259E-6 L -0.04341 -0.09144 " pathEditMode="relative" rAng="0" ptsTypes="AA">
                                      <p:cBhvr>
                                        <p:cTn id="26" dur="2000" fill="hold"/>
                                        <p:tgtEl>
                                          <p:spTgt spid="167"/>
                                        </p:tgtEl>
                                        <p:attrNameLst>
                                          <p:attrName>ppt_x</p:attrName>
                                          <p:attrName>ppt_y</p:attrName>
                                        </p:attrNameLst>
                                      </p:cBhvr>
                                      <p:rCtr x="-2170" y="-4583"/>
                                    </p:animMotion>
                                  </p:childTnLst>
                                </p:cTn>
                              </p:par>
                              <p:par>
                                <p:cTn id="27" presetID="32" presetClass="emph" presetSubtype="0" repeatCount="indefinite" fill="hold" grpId="2" nodeType="withEffect">
                                  <p:stCondLst>
                                    <p:cond delay="0"/>
                                  </p:stCondLst>
                                  <p:childTnLst>
                                    <p:animClr clrSpc="rgb" dir="cw">
                                      <p:cBhvr override="childStyle">
                                        <p:cTn id="28" dur="50" fill="hold"/>
                                        <p:tgtEl>
                                          <p:spTgt spid="167"/>
                                        </p:tgtEl>
                                        <p:attrNameLst>
                                          <p:attrName>style.color</p:attrName>
                                        </p:attrNameLst>
                                      </p:cBhvr>
                                      <p:to>
                                        <a:srgbClr val="FF0066"/>
                                      </p:to>
                                    </p:animClr>
                                    <p:animClr clrSpc="rgb" dir="cw">
                                      <p:cBhvr>
                                        <p:cTn id="29" dur="50" fill="hold"/>
                                        <p:tgtEl>
                                          <p:spTgt spid="167"/>
                                        </p:tgtEl>
                                        <p:attrNameLst>
                                          <p:attrName>fillcolor</p:attrName>
                                        </p:attrNameLst>
                                      </p:cBhvr>
                                      <p:to>
                                        <a:srgbClr val="FF0066"/>
                                      </p:to>
                                    </p:animClr>
                                    <p:set>
                                      <p:cBhvr>
                                        <p:cTn id="30" dur="50" fill="hold"/>
                                        <p:tgtEl>
                                          <p:spTgt spid="167"/>
                                        </p:tgtEl>
                                        <p:attrNameLst>
                                          <p:attrName>fill.type</p:attrName>
                                        </p:attrNameLst>
                                      </p:cBhvr>
                                      <p:to>
                                        <p:strVal val="solid"/>
                                      </p:to>
                                    </p:set>
                                    <p:set>
                                      <p:cBhvr>
                                        <p:cTn id="31" dur="50" fill="hold"/>
                                        <p:tgtEl>
                                          <p:spTgt spid="167"/>
                                        </p:tgtEl>
                                        <p:attrNameLst>
                                          <p:attrName>fill.on</p:attrName>
                                        </p:attrNameLst>
                                      </p:cBhvr>
                                      <p:to>
                                        <p:strVal val="true"/>
                                      </p:to>
                                    </p:set>
                                    <p:animRot by="120000">
                                      <p:cBhvr>
                                        <p:cTn id="32" dur="50" fill="hold">
                                          <p:stCondLst>
                                            <p:cond delay="0"/>
                                          </p:stCondLst>
                                        </p:cTn>
                                        <p:tgtEl>
                                          <p:spTgt spid="167"/>
                                        </p:tgtEl>
                                        <p:attrNameLst>
                                          <p:attrName>r</p:attrName>
                                        </p:attrNameLst>
                                      </p:cBhvr>
                                    </p:animRot>
                                    <p:animRot by="-240000">
                                      <p:cBhvr>
                                        <p:cTn id="33" dur="100" fill="hold">
                                          <p:stCondLst>
                                            <p:cond delay="100"/>
                                          </p:stCondLst>
                                        </p:cTn>
                                        <p:tgtEl>
                                          <p:spTgt spid="167"/>
                                        </p:tgtEl>
                                        <p:attrNameLst>
                                          <p:attrName>r</p:attrName>
                                        </p:attrNameLst>
                                      </p:cBhvr>
                                    </p:animRot>
                                    <p:animRot by="240000">
                                      <p:cBhvr>
                                        <p:cTn id="34" dur="100" fill="hold">
                                          <p:stCondLst>
                                            <p:cond delay="200"/>
                                          </p:stCondLst>
                                        </p:cTn>
                                        <p:tgtEl>
                                          <p:spTgt spid="167"/>
                                        </p:tgtEl>
                                        <p:attrNameLst>
                                          <p:attrName>r</p:attrName>
                                        </p:attrNameLst>
                                      </p:cBhvr>
                                    </p:animRot>
                                    <p:animRot by="-240000">
                                      <p:cBhvr>
                                        <p:cTn id="35" dur="100" fill="hold">
                                          <p:stCondLst>
                                            <p:cond delay="300"/>
                                          </p:stCondLst>
                                        </p:cTn>
                                        <p:tgtEl>
                                          <p:spTgt spid="167"/>
                                        </p:tgtEl>
                                        <p:attrNameLst>
                                          <p:attrName>r</p:attrName>
                                        </p:attrNameLst>
                                      </p:cBhvr>
                                    </p:animRot>
                                    <p:animRot by="120000">
                                      <p:cBhvr>
                                        <p:cTn id="36" dur="100" fill="hold">
                                          <p:stCondLst>
                                            <p:cond delay="400"/>
                                          </p:stCondLst>
                                        </p:cTn>
                                        <p:tgtEl>
                                          <p:spTgt spid="167"/>
                                        </p:tgtEl>
                                        <p:attrNameLst>
                                          <p:attrName>r</p:attrName>
                                        </p:attrNameLst>
                                      </p:cBhvr>
                                    </p:animRot>
                                  </p:childTnLst>
                                </p:cTn>
                              </p:par>
                              <p:par>
                                <p:cTn id="37" presetID="23" presetClass="entr" presetSubtype="16" fill="hold" nodeType="withEffect">
                                  <p:stCondLst>
                                    <p:cond delay="0"/>
                                  </p:stCondLst>
                                  <p:childTnLst>
                                    <p:set>
                                      <p:cBhvr>
                                        <p:cTn id="38" dur="1" fill="hold">
                                          <p:stCondLst>
                                            <p:cond delay="0"/>
                                          </p:stCondLst>
                                        </p:cTn>
                                        <p:tgtEl>
                                          <p:spTgt spid="156"/>
                                        </p:tgtEl>
                                        <p:attrNameLst>
                                          <p:attrName>style.visibility</p:attrName>
                                        </p:attrNameLst>
                                      </p:cBhvr>
                                      <p:to>
                                        <p:strVal val="visible"/>
                                      </p:to>
                                    </p:set>
                                    <p:anim calcmode="lin" valueType="num">
                                      <p:cBhvr>
                                        <p:cTn id="39" dur="500" fill="hold"/>
                                        <p:tgtEl>
                                          <p:spTgt spid="156"/>
                                        </p:tgtEl>
                                        <p:attrNameLst>
                                          <p:attrName>ppt_w</p:attrName>
                                        </p:attrNameLst>
                                      </p:cBhvr>
                                      <p:tavLst>
                                        <p:tav tm="0">
                                          <p:val>
                                            <p:fltVal val="0"/>
                                          </p:val>
                                        </p:tav>
                                        <p:tav tm="100000">
                                          <p:val>
                                            <p:strVal val="#ppt_w"/>
                                          </p:val>
                                        </p:tav>
                                      </p:tavLst>
                                    </p:anim>
                                    <p:anim calcmode="lin" valueType="num">
                                      <p:cBhvr>
                                        <p:cTn id="40" dur="500" fill="hold"/>
                                        <p:tgtEl>
                                          <p:spTgt spid="156"/>
                                        </p:tgtEl>
                                        <p:attrNameLst>
                                          <p:attrName>ppt_h</p:attrName>
                                        </p:attrNameLst>
                                      </p:cBhvr>
                                      <p:tavLst>
                                        <p:tav tm="0">
                                          <p:val>
                                            <p:fltVal val="0"/>
                                          </p:val>
                                        </p:tav>
                                        <p:tav tm="100000">
                                          <p:val>
                                            <p:strVal val="#ppt_h"/>
                                          </p:val>
                                        </p:tav>
                                      </p:tavLst>
                                    </p:anim>
                                  </p:childTnLst>
                                </p:cTn>
                              </p:par>
                              <p:par>
                                <p:cTn id="41" presetID="63" presetClass="path" presetSubtype="0" repeatCount="indefinite" accel="50000" decel="50000" fill="hold" nodeType="withEffect">
                                  <p:stCondLst>
                                    <p:cond delay="0"/>
                                  </p:stCondLst>
                                  <p:childTnLst>
                                    <p:animMotion origin="layout" path="M -4.79167E-6 -1.85185E-6 L 0.03112 -0.06018 " pathEditMode="relative" rAng="0" ptsTypes="AA">
                                      <p:cBhvr>
                                        <p:cTn id="42" dur="3000" fill="hold"/>
                                        <p:tgtEl>
                                          <p:spTgt spid="156"/>
                                        </p:tgtEl>
                                        <p:attrNameLst>
                                          <p:attrName>ppt_x</p:attrName>
                                          <p:attrName>ppt_y</p:attrName>
                                        </p:attrNameLst>
                                      </p:cBhvr>
                                      <p:rCtr x="1549" y="-3009"/>
                                    </p:animMotion>
                                  </p:childTnLst>
                                </p:cTn>
                              </p:par>
                              <p:par>
                                <p:cTn id="43" presetID="32" presetClass="emph" presetSubtype="0" repeatCount="indefinite" fill="hold" nodeType="withEffect">
                                  <p:stCondLst>
                                    <p:cond delay="0"/>
                                  </p:stCondLst>
                                  <p:childTnLst>
                                    <p:animClr clrSpc="rgb" dir="cw">
                                      <p:cBhvr override="childStyle">
                                        <p:cTn id="44" dur="50" fill="hold"/>
                                        <p:tgtEl>
                                          <p:spTgt spid="156"/>
                                        </p:tgtEl>
                                        <p:attrNameLst>
                                          <p:attrName>style.color</p:attrName>
                                        </p:attrNameLst>
                                      </p:cBhvr>
                                      <p:to>
                                        <a:srgbClr val="800000"/>
                                      </p:to>
                                    </p:animClr>
                                    <p:animClr clrSpc="rgb" dir="cw">
                                      <p:cBhvr>
                                        <p:cTn id="45" dur="50" fill="hold"/>
                                        <p:tgtEl>
                                          <p:spTgt spid="156"/>
                                        </p:tgtEl>
                                        <p:attrNameLst>
                                          <p:attrName>fillcolor</p:attrName>
                                        </p:attrNameLst>
                                      </p:cBhvr>
                                      <p:to>
                                        <a:srgbClr val="800000"/>
                                      </p:to>
                                    </p:animClr>
                                    <p:set>
                                      <p:cBhvr>
                                        <p:cTn id="46" dur="50" fill="hold"/>
                                        <p:tgtEl>
                                          <p:spTgt spid="156"/>
                                        </p:tgtEl>
                                        <p:attrNameLst>
                                          <p:attrName>fill.type</p:attrName>
                                        </p:attrNameLst>
                                      </p:cBhvr>
                                      <p:to>
                                        <p:strVal val="solid"/>
                                      </p:to>
                                    </p:set>
                                    <p:set>
                                      <p:cBhvr>
                                        <p:cTn id="47" dur="50" fill="hold"/>
                                        <p:tgtEl>
                                          <p:spTgt spid="156"/>
                                        </p:tgtEl>
                                        <p:attrNameLst>
                                          <p:attrName>fill.on</p:attrName>
                                        </p:attrNameLst>
                                      </p:cBhvr>
                                      <p:to>
                                        <p:strVal val="true"/>
                                      </p:to>
                                    </p:set>
                                    <p:animRot by="120000">
                                      <p:cBhvr>
                                        <p:cTn id="48" dur="50" fill="hold">
                                          <p:stCondLst>
                                            <p:cond delay="0"/>
                                          </p:stCondLst>
                                        </p:cTn>
                                        <p:tgtEl>
                                          <p:spTgt spid="156"/>
                                        </p:tgtEl>
                                        <p:attrNameLst>
                                          <p:attrName>r</p:attrName>
                                        </p:attrNameLst>
                                      </p:cBhvr>
                                    </p:animRot>
                                    <p:animRot by="-240000">
                                      <p:cBhvr>
                                        <p:cTn id="49" dur="100" fill="hold">
                                          <p:stCondLst>
                                            <p:cond delay="100"/>
                                          </p:stCondLst>
                                        </p:cTn>
                                        <p:tgtEl>
                                          <p:spTgt spid="156"/>
                                        </p:tgtEl>
                                        <p:attrNameLst>
                                          <p:attrName>r</p:attrName>
                                        </p:attrNameLst>
                                      </p:cBhvr>
                                    </p:animRot>
                                    <p:animRot by="240000">
                                      <p:cBhvr>
                                        <p:cTn id="50" dur="100" fill="hold">
                                          <p:stCondLst>
                                            <p:cond delay="200"/>
                                          </p:stCondLst>
                                        </p:cTn>
                                        <p:tgtEl>
                                          <p:spTgt spid="156"/>
                                        </p:tgtEl>
                                        <p:attrNameLst>
                                          <p:attrName>r</p:attrName>
                                        </p:attrNameLst>
                                      </p:cBhvr>
                                    </p:animRot>
                                    <p:animRot by="-240000">
                                      <p:cBhvr>
                                        <p:cTn id="51" dur="100" fill="hold">
                                          <p:stCondLst>
                                            <p:cond delay="300"/>
                                          </p:stCondLst>
                                        </p:cTn>
                                        <p:tgtEl>
                                          <p:spTgt spid="156"/>
                                        </p:tgtEl>
                                        <p:attrNameLst>
                                          <p:attrName>r</p:attrName>
                                        </p:attrNameLst>
                                      </p:cBhvr>
                                    </p:animRot>
                                    <p:animRot by="120000">
                                      <p:cBhvr>
                                        <p:cTn id="52" dur="100" fill="hold">
                                          <p:stCondLst>
                                            <p:cond delay="400"/>
                                          </p:stCondLst>
                                        </p:cTn>
                                        <p:tgtEl>
                                          <p:spTgt spid="156"/>
                                        </p:tgtEl>
                                        <p:attrNameLst>
                                          <p:attrName>r</p:attrName>
                                        </p:attrNameLst>
                                      </p:cBhvr>
                                    </p:animRot>
                                  </p:childTnLst>
                                </p:cTn>
                              </p:par>
                              <p:par>
                                <p:cTn id="53" presetID="23" presetClass="entr" presetSubtype="16" fill="hold" nodeType="withEffect">
                                  <p:stCondLst>
                                    <p:cond delay="0"/>
                                  </p:stCondLst>
                                  <p:childTnLst>
                                    <p:set>
                                      <p:cBhvr>
                                        <p:cTn id="54" dur="1" fill="hold">
                                          <p:stCondLst>
                                            <p:cond delay="0"/>
                                          </p:stCondLst>
                                        </p:cTn>
                                        <p:tgtEl>
                                          <p:spTgt spid="161"/>
                                        </p:tgtEl>
                                        <p:attrNameLst>
                                          <p:attrName>style.visibility</p:attrName>
                                        </p:attrNameLst>
                                      </p:cBhvr>
                                      <p:to>
                                        <p:strVal val="visible"/>
                                      </p:to>
                                    </p:set>
                                    <p:anim calcmode="lin" valueType="num">
                                      <p:cBhvr>
                                        <p:cTn id="55" dur="500" fill="hold"/>
                                        <p:tgtEl>
                                          <p:spTgt spid="161"/>
                                        </p:tgtEl>
                                        <p:attrNameLst>
                                          <p:attrName>ppt_w</p:attrName>
                                        </p:attrNameLst>
                                      </p:cBhvr>
                                      <p:tavLst>
                                        <p:tav tm="0">
                                          <p:val>
                                            <p:fltVal val="0"/>
                                          </p:val>
                                        </p:tav>
                                        <p:tav tm="100000">
                                          <p:val>
                                            <p:strVal val="#ppt_w"/>
                                          </p:val>
                                        </p:tav>
                                      </p:tavLst>
                                    </p:anim>
                                    <p:anim calcmode="lin" valueType="num">
                                      <p:cBhvr>
                                        <p:cTn id="56" dur="500" fill="hold"/>
                                        <p:tgtEl>
                                          <p:spTgt spid="161"/>
                                        </p:tgtEl>
                                        <p:attrNameLst>
                                          <p:attrName>ppt_h</p:attrName>
                                        </p:attrNameLst>
                                      </p:cBhvr>
                                      <p:tavLst>
                                        <p:tav tm="0">
                                          <p:val>
                                            <p:fltVal val="0"/>
                                          </p:val>
                                        </p:tav>
                                        <p:tav tm="100000">
                                          <p:val>
                                            <p:strVal val="#ppt_h"/>
                                          </p:val>
                                        </p:tav>
                                      </p:tavLst>
                                    </p:anim>
                                  </p:childTnLst>
                                </p:cTn>
                              </p:par>
                              <p:par>
                                <p:cTn id="57" presetID="63" presetClass="path" presetSubtype="0" repeatCount="indefinite" accel="50000" decel="50000" fill="hold" nodeType="withEffect">
                                  <p:stCondLst>
                                    <p:cond delay="0"/>
                                  </p:stCondLst>
                                  <p:childTnLst>
                                    <p:animMotion origin="layout" path="M 5.55556E-7 -1.21387E-6 L -0.0559 0.00809 " pathEditMode="relative" rAng="0" ptsTypes="AA">
                                      <p:cBhvr>
                                        <p:cTn id="58" dur="5000" fill="hold"/>
                                        <p:tgtEl>
                                          <p:spTgt spid="161"/>
                                        </p:tgtEl>
                                        <p:attrNameLst>
                                          <p:attrName>ppt_x</p:attrName>
                                          <p:attrName>ppt_y</p:attrName>
                                        </p:attrNameLst>
                                      </p:cBhvr>
                                      <p:rCtr x="-2795" y="393"/>
                                    </p:animMotion>
                                  </p:childTnLst>
                                </p:cTn>
                              </p:par>
                              <p:par>
                                <p:cTn id="59" presetID="32" presetClass="emph" presetSubtype="0" repeatCount="indefinite" fill="hold" nodeType="withEffect">
                                  <p:stCondLst>
                                    <p:cond delay="0"/>
                                  </p:stCondLst>
                                  <p:childTnLst>
                                    <p:animClr clrSpc="rgb" dir="cw">
                                      <p:cBhvr override="childStyle">
                                        <p:cTn id="60" dur="50" fill="hold"/>
                                        <p:tgtEl>
                                          <p:spTgt spid="161"/>
                                        </p:tgtEl>
                                        <p:attrNameLst>
                                          <p:attrName>style.color</p:attrName>
                                        </p:attrNameLst>
                                      </p:cBhvr>
                                      <p:to>
                                        <a:srgbClr val="0000FF"/>
                                      </p:to>
                                    </p:animClr>
                                    <p:animClr clrSpc="rgb" dir="cw">
                                      <p:cBhvr>
                                        <p:cTn id="61" dur="50" fill="hold"/>
                                        <p:tgtEl>
                                          <p:spTgt spid="161"/>
                                        </p:tgtEl>
                                        <p:attrNameLst>
                                          <p:attrName>fillcolor</p:attrName>
                                        </p:attrNameLst>
                                      </p:cBhvr>
                                      <p:to>
                                        <a:srgbClr val="0000FF"/>
                                      </p:to>
                                    </p:animClr>
                                    <p:set>
                                      <p:cBhvr>
                                        <p:cTn id="62" dur="50" fill="hold"/>
                                        <p:tgtEl>
                                          <p:spTgt spid="161"/>
                                        </p:tgtEl>
                                        <p:attrNameLst>
                                          <p:attrName>fill.type</p:attrName>
                                        </p:attrNameLst>
                                      </p:cBhvr>
                                      <p:to>
                                        <p:strVal val="solid"/>
                                      </p:to>
                                    </p:set>
                                    <p:set>
                                      <p:cBhvr>
                                        <p:cTn id="63" dur="50" fill="hold"/>
                                        <p:tgtEl>
                                          <p:spTgt spid="161"/>
                                        </p:tgtEl>
                                        <p:attrNameLst>
                                          <p:attrName>fill.on</p:attrName>
                                        </p:attrNameLst>
                                      </p:cBhvr>
                                      <p:to>
                                        <p:strVal val="true"/>
                                      </p:to>
                                    </p:set>
                                    <p:animRot by="120000">
                                      <p:cBhvr>
                                        <p:cTn id="64" dur="50" fill="hold">
                                          <p:stCondLst>
                                            <p:cond delay="0"/>
                                          </p:stCondLst>
                                        </p:cTn>
                                        <p:tgtEl>
                                          <p:spTgt spid="161"/>
                                        </p:tgtEl>
                                        <p:attrNameLst>
                                          <p:attrName>r</p:attrName>
                                        </p:attrNameLst>
                                      </p:cBhvr>
                                    </p:animRot>
                                    <p:animRot by="-240000">
                                      <p:cBhvr>
                                        <p:cTn id="65" dur="100" fill="hold">
                                          <p:stCondLst>
                                            <p:cond delay="100"/>
                                          </p:stCondLst>
                                        </p:cTn>
                                        <p:tgtEl>
                                          <p:spTgt spid="161"/>
                                        </p:tgtEl>
                                        <p:attrNameLst>
                                          <p:attrName>r</p:attrName>
                                        </p:attrNameLst>
                                      </p:cBhvr>
                                    </p:animRot>
                                    <p:animRot by="240000">
                                      <p:cBhvr>
                                        <p:cTn id="66" dur="100" fill="hold">
                                          <p:stCondLst>
                                            <p:cond delay="200"/>
                                          </p:stCondLst>
                                        </p:cTn>
                                        <p:tgtEl>
                                          <p:spTgt spid="161"/>
                                        </p:tgtEl>
                                        <p:attrNameLst>
                                          <p:attrName>r</p:attrName>
                                        </p:attrNameLst>
                                      </p:cBhvr>
                                    </p:animRot>
                                    <p:animRot by="-240000">
                                      <p:cBhvr>
                                        <p:cTn id="67" dur="100" fill="hold">
                                          <p:stCondLst>
                                            <p:cond delay="300"/>
                                          </p:stCondLst>
                                        </p:cTn>
                                        <p:tgtEl>
                                          <p:spTgt spid="161"/>
                                        </p:tgtEl>
                                        <p:attrNameLst>
                                          <p:attrName>r</p:attrName>
                                        </p:attrNameLst>
                                      </p:cBhvr>
                                    </p:animRot>
                                    <p:animRot by="120000">
                                      <p:cBhvr>
                                        <p:cTn id="68" dur="100" fill="hold">
                                          <p:stCondLst>
                                            <p:cond delay="400"/>
                                          </p:stCondLst>
                                        </p:cTn>
                                        <p:tgtEl>
                                          <p:spTgt spid="161"/>
                                        </p:tgtEl>
                                        <p:attrNameLst>
                                          <p:attrName>r</p:attrName>
                                        </p:attrNameLst>
                                      </p:cBhvr>
                                    </p:animRot>
                                  </p:childTnLst>
                                </p:cTn>
                              </p:par>
                              <p:par>
                                <p:cTn id="69" presetID="23" presetClass="entr" presetSubtype="16"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par>
                                <p:cTn id="73" presetID="63" presetClass="path" presetSubtype="0" repeatCount="indefinite" accel="50000" decel="50000" fill="hold" nodeType="withEffect">
                                  <p:stCondLst>
                                    <p:cond delay="0"/>
                                  </p:stCondLst>
                                  <p:childTnLst>
                                    <p:animMotion origin="layout" path="M 4.375E-6 3.33333E-6 L -0.05586 0.0081 " pathEditMode="relative" rAng="0" ptsTypes="AA">
                                      <p:cBhvr>
                                        <p:cTn id="74" dur="5000" fill="hold"/>
                                        <p:tgtEl>
                                          <p:spTgt spid="8"/>
                                        </p:tgtEl>
                                        <p:attrNameLst>
                                          <p:attrName>ppt_x</p:attrName>
                                          <p:attrName>ppt_y</p:attrName>
                                        </p:attrNameLst>
                                      </p:cBhvr>
                                      <p:rCtr x="-2799" y="394"/>
                                    </p:animMotion>
                                  </p:childTnLst>
                                </p:cTn>
                              </p:par>
                              <p:par>
                                <p:cTn id="75" presetID="32" presetClass="emph" presetSubtype="0" repeatCount="indefinite" fill="hold" nodeType="withEffect">
                                  <p:stCondLst>
                                    <p:cond delay="0"/>
                                  </p:stCondLst>
                                  <p:childTnLst>
                                    <p:animClr clrSpc="rgb" dir="cw">
                                      <p:cBhvr override="childStyle">
                                        <p:cTn id="76" dur="50" fill="hold"/>
                                        <p:tgtEl>
                                          <p:spTgt spid="8"/>
                                        </p:tgtEl>
                                        <p:attrNameLst>
                                          <p:attrName>style.color</p:attrName>
                                        </p:attrNameLst>
                                      </p:cBhvr>
                                      <p:to>
                                        <a:srgbClr val="0000FF"/>
                                      </p:to>
                                    </p:animClr>
                                    <p:animClr clrSpc="rgb" dir="cw">
                                      <p:cBhvr>
                                        <p:cTn id="77" dur="50" fill="hold"/>
                                        <p:tgtEl>
                                          <p:spTgt spid="8"/>
                                        </p:tgtEl>
                                        <p:attrNameLst>
                                          <p:attrName>fillcolor</p:attrName>
                                        </p:attrNameLst>
                                      </p:cBhvr>
                                      <p:to>
                                        <a:srgbClr val="0000FF"/>
                                      </p:to>
                                    </p:animClr>
                                    <p:set>
                                      <p:cBhvr>
                                        <p:cTn id="78" dur="50" fill="hold"/>
                                        <p:tgtEl>
                                          <p:spTgt spid="8"/>
                                        </p:tgtEl>
                                        <p:attrNameLst>
                                          <p:attrName>fill.type</p:attrName>
                                        </p:attrNameLst>
                                      </p:cBhvr>
                                      <p:to>
                                        <p:strVal val="solid"/>
                                      </p:to>
                                    </p:set>
                                    <p:set>
                                      <p:cBhvr>
                                        <p:cTn id="79" dur="50" fill="hold"/>
                                        <p:tgtEl>
                                          <p:spTgt spid="8"/>
                                        </p:tgtEl>
                                        <p:attrNameLst>
                                          <p:attrName>fill.on</p:attrName>
                                        </p:attrNameLst>
                                      </p:cBhvr>
                                      <p:to>
                                        <p:strVal val="true"/>
                                      </p:to>
                                    </p:set>
                                    <p:animRot by="120000">
                                      <p:cBhvr>
                                        <p:cTn id="80" dur="50" fill="hold">
                                          <p:stCondLst>
                                            <p:cond delay="0"/>
                                          </p:stCondLst>
                                        </p:cTn>
                                        <p:tgtEl>
                                          <p:spTgt spid="8"/>
                                        </p:tgtEl>
                                        <p:attrNameLst>
                                          <p:attrName>r</p:attrName>
                                        </p:attrNameLst>
                                      </p:cBhvr>
                                    </p:animRot>
                                    <p:animRot by="-240000">
                                      <p:cBhvr>
                                        <p:cTn id="81" dur="100" fill="hold">
                                          <p:stCondLst>
                                            <p:cond delay="100"/>
                                          </p:stCondLst>
                                        </p:cTn>
                                        <p:tgtEl>
                                          <p:spTgt spid="8"/>
                                        </p:tgtEl>
                                        <p:attrNameLst>
                                          <p:attrName>r</p:attrName>
                                        </p:attrNameLst>
                                      </p:cBhvr>
                                    </p:animRot>
                                    <p:animRot by="240000">
                                      <p:cBhvr>
                                        <p:cTn id="82" dur="100" fill="hold">
                                          <p:stCondLst>
                                            <p:cond delay="200"/>
                                          </p:stCondLst>
                                        </p:cTn>
                                        <p:tgtEl>
                                          <p:spTgt spid="8"/>
                                        </p:tgtEl>
                                        <p:attrNameLst>
                                          <p:attrName>r</p:attrName>
                                        </p:attrNameLst>
                                      </p:cBhvr>
                                    </p:animRot>
                                    <p:animRot by="-240000">
                                      <p:cBhvr>
                                        <p:cTn id="83" dur="100" fill="hold">
                                          <p:stCondLst>
                                            <p:cond delay="300"/>
                                          </p:stCondLst>
                                        </p:cTn>
                                        <p:tgtEl>
                                          <p:spTgt spid="8"/>
                                        </p:tgtEl>
                                        <p:attrNameLst>
                                          <p:attrName>r</p:attrName>
                                        </p:attrNameLst>
                                      </p:cBhvr>
                                    </p:animRot>
                                    <p:animRot by="120000">
                                      <p:cBhvr>
                                        <p:cTn id="84" dur="100" fill="hold">
                                          <p:stCondLst>
                                            <p:cond delay="400"/>
                                          </p:stCondLst>
                                        </p:cTn>
                                        <p:tgtEl>
                                          <p:spTgt spid="8"/>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2"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anim calcmode="lin" valueType="num">
                                      <p:cBhvr>
                                        <p:cTn id="90" dur="1000" fill="hold"/>
                                        <p:tgtEl>
                                          <p:spTgt spid="6"/>
                                        </p:tgtEl>
                                        <p:attrNameLst>
                                          <p:attrName>ppt_x</p:attrName>
                                        </p:attrNameLst>
                                      </p:cBhvr>
                                      <p:tavLst>
                                        <p:tav tm="0">
                                          <p:val>
                                            <p:strVal val="#ppt_x"/>
                                          </p:val>
                                        </p:tav>
                                        <p:tav tm="100000">
                                          <p:val>
                                            <p:strVal val="#ppt_x"/>
                                          </p:val>
                                        </p:tav>
                                      </p:tavLst>
                                    </p:anim>
                                    <p:anim calcmode="lin" valueType="num">
                                      <p:cBhvr>
                                        <p:cTn id="9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barn(inVertical)">
                                      <p:cBhvr>
                                        <p:cTn id="9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166" grpId="0" bldLvl="0" animBg="1"/>
      <p:bldP spid="166" grpId="1" bldLvl="0" animBg="1"/>
      <p:bldP spid="166" grpId="2" bldLvl="0" animBg="1"/>
      <p:bldP spid="167" grpId="0" bldLvl="0" animBg="1"/>
      <p:bldP spid="167" grpId="1" bldLvl="0" animBg="1"/>
      <p:bldP spid="167" grpId="2" bldLvl="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9F857827-5611-AAF4-A68B-3A58AB664B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1094" y="-485451"/>
            <a:ext cx="2629140" cy="7007021"/>
          </a:xfrm>
          <a:prstGeom prst="rect">
            <a:avLst/>
          </a:prstGeom>
        </p:spPr>
      </p:pic>
      <p:sp>
        <p:nvSpPr>
          <p:cNvPr id="7" name="Freeform 2">
            <a:extLst>
              <a:ext uri="{FF2B5EF4-FFF2-40B4-BE49-F238E27FC236}">
                <a16:creationId xmlns:a16="http://schemas.microsoft.com/office/drawing/2014/main" id="{349E80C2-1071-3376-DD36-75B95C891DE4}"/>
              </a:ext>
            </a:extLst>
          </p:cNvPr>
          <p:cNvSpPr/>
          <p:nvPr/>
        </p:nvSpPr>
        <p:spPr>
          <a:xfrm>
            <a:off x="0" y="5995686"/>
            <a:ext cx="12192000" cy="862314"/>
          </a:xfrm>
          <a:custGeom>
            <a:avLst/>
            <a:gdLst/>
            <a:ahLst/>
            <a:cxnLst/>
            <a:rect l="l" t="t" r="r" b="b"/>
            <a:pathLst>
              <a:path w="7315200" h="1542842">
                <a:moveTo>
                  <a:pt x="0" y="0"/>
                </a:moveTo>
                <a:lnTo>
                  <a:pt x="7315200" y="0"/>
                </a:lnTo>
                <a:lnTo>
                  <a:pt x="7315200" y="1542843"/>
                </a:lnTo>
                <a:lnTo>
                  <a:pt x="0" y="15428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defRPr/>
            </a:pPr>
            <a:endParaRPr lang="vi-VN">
              <a:solidFill>
                <a:prstClr val="black"/>
              </a:solidFill>
              <a:latin typeface="Arial" panose="020B0604020202020204" pitchFamily="34" charset="0"/>
            </a:endParaRPr>
          </a:p>
        </p:txBody>
      </p:sp>
      <p:pic>
        <p:nvPicPr>
          <p:cNvPr id="8" name="Picture 8">
            <a:extLst>
              <a:ext uri="{FF2B5EF4-FFF2-40B4-BE49-F238E27FC236}">
                <a16:creationId xmlns:a16="http://schemas.microsoft.com/office/drawing/2014/main" id="{DE83545E-E4F3-6BCB-9813-61909D947FE8}"/>
              </a:ext>
            </a:extLst>
          </p:cNvPr>
          <p:cNvPicPr>
            <a:picLocks noChangeAspect="1"/>
          </p:cNvPicPr>
          <p:nvPr/>
        </p:nvPicPr>
        <p:blipFill>
          <a:blip r:embed="rId6">
            <a:clrChange>
              <a:clrFrom>
                <a:srgbClr val="FEFEFE">
                  <a:alpha val="100000"/>
                </a:srgbClr>
              </a:clrFrom>
              <a:clrTo>
                <a:srgbClr val="FEFEFE">
                  <a:alpha val="100000"/>
                  <a:alpha val="0"/>
                </a:srgbClr>
              </a:clrTo>
            </a:clrChange>
          </a:blip>
          <a:stretch>
            <a:fillRect/>
          </a:stretch>
        </p:blipFill>
        <p:spPr>
          <a:xfrm rot="19980000">
            <a:off x="88462" y="157389"/>
            <a:ext cx="1779905" cy="1530985"/>
          </a:xfrm>
          <a:prstGeom prst="rect">
            <a:avLst/>
          </a:prstGeom>
        </p:spPr>
      </p:pic>
      <p:sp>
        <p:nvSpPr>
          <p:cNvPr id="9" name="Rectangle 4">
            <a:extLst>
              <a:ext uri="{FF2B5EF4-FFF2-40B4-BE49-F238E27FC236}">
                <a16:creationId xmlns:a16="http://schemas.microsoft.com/office/drawing/2014/main" id="{2D35E498-90CC-E9E8-1080-F8A723092E32}"/>
              </a:ext>
            </a:extLst>
          </p:cNvPr>
          <p:cNvSpPr>
            <a:spLocks noChangeArrowheads="1"/>
          </p:cNvSpPr>
          <p:nvPr/>
        </p:nvSpPr>
        <p:spPr bwMode="auto">
          <a:xfrm>
            <a:off x="3002787" y="745416"/>
            <a:ext cx="8221980" cy="163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br>
              <a:rPr lang="en-US" sz="2800">
                <a:solidFill>
                  <a:srgbClr val="FF0066"/>
                </a:solidFill>
                <a:latin typeface="Times New Roman" panose="02020603050405020304" pitchFamily="18" charset="0"/>
              </a:rPr>
            </a:br>
            <a:r>
              <a:rPr lang="vi-VN" sz="2800" b="1">
                <a:solidFill>
                  <a:srgbClr val="C00000"/>
                </a:solidFill>
                <a:latin typeface="Times New Roman" panose="02020603050405020304" pitchFamily="18" charset="0"/>
              </a:rPr>
              <a:t>Nội dung</a:t>
            </a:r>
            <a:r>
              <a:rPr lang="en-US" sz="2800" b="1">
                <a:solidFill>
                  <a:srgbClr val="C00000"/>
                </a:solidFill>
                <a:latin typeface="Times New Roman" panose="02020603050405020304" pitchFamily="18" charset="0"/>
              </a:rPr>
              <a:t> 1</a:t>
            </a:r>
            <a:r>
              <a:rPr lang="en-US" sz="2800" b="1" dirty="0">
                <a:solidFill>
                  <a:srgbClr val="C00000"/>
                </a:solidFill>
                <a:latin typeface="Times New Roman" panose="02020603050405020304" pitchFamily="18" charset="0"/>
              </a:rPr>
              <a:t>:</a:t>
            </a:r>
            <a:r>
              <a:rPr lang="en-US" sz="2800" b="1" dirty="0">
                <a:solidFill>
                  <a:schemeClr val="bg1"/>
                </a:solidFill>
                <a:latin typeface="Times New Roman" panose="02020603050405020304" pitchFamily="18" charset="0"/>
              </a:rPr>
              <a:t> </a:t>
            </a:r>
          </a:p>
          <a:p>
            <a:pPr eaLnBrk="1" hangingPunct="1"/>
            <a:endParaRPr lang="en-US" sz="2800" b="1" dirty="0">
              <a:solidFill>
                <a:srgbClr val="7030A0"/>
              </a:solidFill>
              <a:latin typeface="Times New Roman" panose="02020603050405020304" pitchFamily="18" charset="0"/>
            </a:endParaRPr>
          </a:p>
          <a:p>
            <a:pPr eaLnBrk="1" hangingPunct="1"/>
            <a:endParaRPr lang="en-US" sz="2800" b="1" dirty="0">
              <a:solidFill>
                <a:srgbClr val="7030A0"/>
              </a:solidFill>
              <a:latin typeface="Times New Roman" panose="02020603050405020304" pitchFamily="18" charset="0"/>
            </a:endParaRPr>
          </a:p>
        </p:txBody>
      </p:sp>
      <p:sp>
        <p:nvSpPr>
          <p:cNvPr id="12" name="Freeform 2">
            <a:extLst>
              <a:ext uri="{FF2B5EF4-FFF2-40B4-BE49-F238E27FC236}">
                <a16:creationId xmlns:a16="http://schemas.microsoft.com/office/drawing/2014/main" id="{176D072F-A742-42F9-BA78-F6D9898A8758}"/>
              </a:ext>
            </a:extLst>
          </p:cNvPr>
          <p:cNvSpPr/>
          <p:nvPr/>
        </p:nvSpPr>
        <p:spPr>
          <a:xfrm>
            <a:off x="-224310" y="6049262"/>
            <a:ext cx="6454194"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2">
            <a:extLst>
              <a:ext uri="{FF2B5EF4-FFF2-40B4-BE49-F238E27FC236}">
                <a16:creationId xmlns:a16="http://schemas.microsoft.com/office/drawing/2014/main" id="{A1B57BE3-D14F-4151-8F68-20CBC1E1C4A4}"/>
              </a:ext>
            </a:extLst>
          </p:cNvPr>
          <p:cNvSpPr/>
          <p:nvPr/>
        </p:nvSpPr>
        <p:spPr>
          <a:xfrm>
            <a:off x="5777785" y="6018963"/>
            <a:ext cx="6655610" cy="80873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TextBox 13">
            <a:extLst>
              <a:ext uri="{FF2B5EF4-FFF2-40B4-BE49-F238E27FC236}">
                <a16:creationId xmlns:a16="http://schemas.microsoft.com/office/drawing/2014/main" id="{468F0457-78F4-4831-B845-F4E7C4B4DAE4}"/>
              </a:ext>
            </a:extLst>
          </p:cNvPr>
          <p:cNvSpPr txBox="1"/>
          <p:nvPr/>
        </p:nvSpPr>
        <p:spPr>
          <a:xfrm>
            <a:off x="4595621" y="1695270"/>
            <a:ext cx="7027492" cy="523220"/>
          </a:xfrm>
          <a:prstGeom prst="rect">
            <a:avLst/>
          </a:prstGeom>
          <a:noFill/>
        </p:spPr>
        <p:txBody>
          <a:bodyPr wrap="square">
            <a:spAutoFit/>
          </a:bodyPr>
          <a:lstStyle/>
          <a:p>
            <a:pPr eaLnBrk="0" fontAlgn="base" hangingPunct="0">
              <a:spcBef>
                <a:spcPct val="0"/>
              </a:spcBef>
              <a:spcAft>
                <a:spcPct val="0"/>
              </a:spcAft>
            </a:pPr>
            <a:r>
              <a:rPr lang="vi-VN" sz="2800">
                <a:solidFill>
                  <a:srgbClr val="0070C0"/>
                </a:solidFill>
                <a:latin typeface="+mj-lt"/>
                <a:cs typeface="Times New Roman" panose="02020603050405020304" pitchFamily="18" charset="0"/>
              </a:rPr>
              <a:t>Ôn tập: Nhạc cụ</a:t>
            </a:r>
            <a:endParaRPr lang="en-US" sz="2800">
              <a:solidFill>
                <a:srgbClr val="0070C0"/>
              </a:solidFill>
              <a:latin typeface="Times New Roman" panose="02020603050405020304" pitchFamily="18" charset="0"/>
              <a:cs typeface="Times New Roman" panose="02020603050405020304" pitchFamily="18" charset="0"/>
            </a:endParaRPr>
          </a:p>
        </p:txBody>
      </p:sp>
      <p:pic>
        <p:nvPicPr>
          <p:cNvPr id="15" name="图片 5">
            <a:extLst>
              <a:ext uri="{FF2B5EF4-FFF2-40B4-BE49-F238E27FC236}">
                <a16:creationId xmlns:a16="http://schemas.microsoft.com/office/drawing/2014/main" id="{9E7CEB14-8A68-4EC1-8D84-61CB04423415}"/>
              </a:ext>
            </a:extLst>
          </p:cNvPr>
          <p:cNvPicPr>
            <a:picLocks noChangeAspect="1"/>
          </p:cNvPicPr>
          <p:nvPr/>
        </p:nvPicPr>
        <p:blipFill rotWithShape="1">
          <a:blip r:embed="rId9">
            <a:extLst>
              <a:ext uri="{28A0092B-C50C-407E-A947-70E740481C1C}">
                <a14:useLocalDpi xmlns:a14="http://schemas.microsoft.com/office/drawing/2010/main" val="0"/>
              </a:ext>
            </a:extLst>
          </a:blip>
          <a:srcRect l="20417" t="39630" r="47637" b="13999"/>
          <a:stretch/>
        </p:blipFill>
        <p:spPr>
          <a:xfrm>
            <a:off x="8442699" y="3950237"/>
            <a:ext cx="3796350" cy="2724398"/>
          </a:xfrm>
          <a:prstGeom prst="rect">
            <a:avLst/>
          </a:prstGeom>
        </p:spPr>
      </p:pic>
    </p:spTree>
    <p:extLst>
      <p:ext uri="{BB962C8B-B14F-4D97-AF65-F5344CB8AC3E}">
        <p14:creationId xmlns:p14="http://schemas.microsoft.com/office/powerpoint/2010/main" val="44627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9" grpId="2"/>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262C83-D94A-4B3D-924E-2EF4D092270D}"/>
              </a:ext>
            </a:extLst>
          </p:cNvPr>
          <p:cNvPicPr>
            <a:picLocks noChangeAspect="1"/>
          </p:cNvPicPr>
          <p:nvPr/>
        </p:nvPicPr>
        <p:blipFill>
          <a:blip r:embed="rId4"/>
          <a:stretch>
            <a:fillRect/>
          </a:stretch>
        </p:blipFill>
        <p:spPr>
          <a:xfrm>
            <a:off x="637574" y="1580665"/>
            <a:ext cx="9113176" cy="2205428"/>
          </a:xfrm>
          <a:prstGeom prst="rect">
            <a:avLst/>
          </a:prstGeom>
        </p:spPr>
      </p:pic>
      <p:sp>
        <p:nvSpPr>
          <p:cNvPr id="4" name="Freeform 4">
            <a:extLst>
              <a:ext uri="{FF2B5EF4-FFF2-40B4-BE49-F238E27FC236}">
                <a16:creationId xmlns:a16="http://schemas.microsoft.com/office/drawing/2014/main" id="{63E411E6-AA3B-43D5-855E-67BC73641A7D}"/>
              </a:ext>
            </a:extLst>
          </p:cNvPr>
          <p:cNvSpPr/>
          <p:nvPr/>
        </p:nvSpPr>
        <p:spPr>
          <a:xfrm>
            <a:off x="9750751" y="-213645"/>
            <a:ext cx="3459924" cy="6858000"/>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5"/>
            <a:stretch>
              <a:fillRect/>
            </a:stretch>
          </a:blipFill>
        </p:spPr>
      </p:sp>
      <p:sp>
        <p:nvSpPr>
          <p:cNvPr id="5" name="Freeform 2">
            <a:extLst>
              <a:ext uri="{FF2B5EF4-FFF2-40B4-BE49-F238E27FC236}">
                <a16:creationId xmlns:a16="http://schemas.microsoft.com/office/drawing/2014/main" id="{3C194F3A-17C8-4622-B4D5-E0AD7E222185}"/>
              </a:ext>
            </a:extLst>
          </p:cNvPr>
          <p:cNvSpPr/>
          <p:nvPr/>
        </p:nvSpPr>
        <p:spPr>
          <a:xfrm>
            <a:off x="-224310" y="5610702"/>
            <a:ext cx="6454194"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2">
            <a:extLst>
              <a:ext uri="{FF2B5EF4-FFF2-40B4-BE49-F238E27FC236}">
                <a16:creationId xmlns:a16="http://schemas.microsoft.com/office/drawing/2014/main" id="{D037721D-1E56-4F5D-A3CA-47A8BC6E44B6}"/>
              </a:ext>
            </a:extLst>
          </p:cNvPr>
          <p:cNvSpPr/>
          <p:nvPr/>
        </p:nvSpPr>
        <p:spPr>
          <a:xfrm>
            <a:off x="5777785" y="5580403"/>
            <a:ext cx="6655610"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2">
            <a:extLst>
              <a:ext uri="{FF2B5EF4-FFF2-40B4-BE49-F238E27FC236}">
                <a16:creationId xmlns:a16="http://schemas.microsoft.com/office/drawing/2014/main" id="{CF596E74-7DDD-47A5-A154-103AA39B7637}"/>
              </a:ext>
            </a:extLst>
          </p:cNvPr>
          <p:cNvSpPr/>
          <p:nvPr/>
        </p:nvSpPr>
        <p:spPr>
          <a:xfrm>
            <a:off x="8532975" y="4059252"/>
            <a:ext cx="2435551" cy="2432347"/>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8"/>
            <a:stretch>
              <a:fillRect/>
            </a:stretch>
          </a:blipFill>
        </p:spPr>
      </p:sp>
      <p:sp>
        <p:nvSpPr>
          <p:cNvPr id="8" name="Freeform 4">
            <a:extLst>
              <a:ext uri="{FF2B5EF4-FFF2-40B4-BE49-F238E27FC236}">
                <a16:creationId xmlns:a16="http://schemas.microsoft.com/office/drawing/2014/main" id="{4263D4F6-F474-44FD-95D2-3818291CD29A}"/>
              </a:ext>
            </a:extLst>
          </p:cNvPr>
          <p:cNvSpPr/>
          <p:nvPr/>
        </p:nvSpPr>
        <p:spPr>
          <a:xfrm>
            <a:off x="213644" y="161909"/>
            <a:ext cx="2008262" cy="1247296"/>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9"/>
            <a:stretch>
              <a:fillRect/>
            </a:stretch>
          </a:blipFill>
        </p:spPr>
      </p:sp>
      <p:sp>
        <p:nvSpPr>
          <p:cNvPr id="9" name="Freeform 5">
            <a:extLst>
              <a:ext uri="{FF2B5EF4-FFF2-40B4-BE49-F238E27FC236}">
                <a16:creationId xmlns:a16="http://schemas.microsoft.com/office/drawing/2014/main" id="{10075716-0FD8-42DD-87F1-DE01CEA4E096}"/>
              </a:ext>
            </a:extLst>
          </p:cNvPr>
          <p:cNvSpPr/>
          <p:nvPr/>
        </p:nvSpPr>
        <p:spPr>
          <a:xfrm>
            <a:off x="-224310" y="6306796"/>
            <a:ext cx="6320310"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10"/>
            <a:stretch>
              <a:fillRect/>
            </a:stretch>
          </a:blipFill>
        </p:spPr>
      </p:sp>
      <p:sp>
        <p:nvSpPr>
          <p:cNvPr id="10" name="Freeform 5">
            <a:extLst>
              <a:ext uri="{FF2B5EF4-FFF2-40B4-BE49-F238E27FC236}">
                <a16:creationId xmlns:a16="http://schemas.microsoft.com/office/drawing/2014/main" id="{1F5B533A-42EA-417E-8ED8-BCBC64CA0219}"/>
              </a:ext>
            </a:extLst>
          </p:cNvPr>
          <p:cNvSpPr/>
          <p:nvPr/>
        </p:nvSpPr>
        <p:spPr>
          <a:xfrm>
            <a:off x="5777786" y="6279556"/>
            <a:ext cx="6524944"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10"/>
            <a:stretch>
              <a:fillRect/>
            </a:stretch>
          </a:blipFill>
        </p:spPr>
      </p:sp>
      <p:pic>
        <p:nvPicPr>
          <p:cNvPr id="11" name="tt y">
            <a:hlinkClick r:id="" action="ppaction://media"/>
            <a:extLst>
              <a:ext uri="{FF2B5EF4-FFF2-40B4-BE49-F238E27FC236}">
                <a16:creationId xmlns:a16="http://schemas.microsoft.com/office/drawing/2014/main" id="{988DB6F7-13B0-4E40-8D88-72566CD1110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7775" y="4439141"/>
            <a:ext cx="609600" cy="609600"/>
          </a:xfrm>
          <a:prstGeom prst="rect">
            <a:avLst/>
          </a:prstGeom>
        </p:spPr>
      </p:pic>
    </p:spTree>
    <p:extLst>
      <p:ext uri="{BB962C8B-B14F-4D97-AF65-F5344CB8AC3E}">
        <p14:creationId xmlns:p14="http://schemas.microsoft.com/office/powerpoint/2010/main" val="41758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1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3E411E6-AA3B-43D5-855E-67BC73641A7D}"/>
              </a:ext>
            </a:extLst>
          </p:cNvPr>
          <p:cNvSpPr/>
          <p:nvPr/>
        </p:nvSpPr>
        <p:spPr>
          <a:xfrm>
            <a:off x="9750751" y="-213645"/>
            <a:ext cx="3459924" cy="6858000"/>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2"/>
            <a:stretch>
              <a:fillRect/>
            </a:stretch>
          </a:blipFill>
        </p:spPr>
      </p:sp>
      <p:sp>
        <p:nvSpPr>
          <p:cNvPr id="5" name="Freeform 2">
            <a:extLst>
              <a:ext uri="{FF2B5EF4-FFF2-40B4-BE49-F238E27FC236}">
                <a16:creationId xmlns:a16="http://schemas.microsoft.com/office/drawing/2014/main" id="{3C194F3A-17C8-4622-B4D5-E0AD7E222185}"/>
              </a:ext>
            </a:extLst>
          </p:cNvPr>
          <p:cNvSpPr/>
          <p:nvPr/>
        </p:nvSpPr>
        <p:spPr>
          <a:xfrm>
            <a:off x="-224310" y="5610702"/>
            <a:ext cx="6454194"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2">
            <a:extLst>
              <a:ext uri="{FF2B5EF4-FFF2-40B4-BE49-F238E27FC236}">
                <a16:creationId xmlns:a16="http://schemas.microsoft.com/office/drawing/2014/main" id="{D037721D-1E56-4F5D-A3CA-47A8BC6E44B6}"/>
              </a:ext>
            </a:extLst>
          </p:cNvPr>
          <p:cNvSpPr/>
          <p:nvPr/>
        </p:nvSpPr>
        <p:spPr>
          <a:xfrm>
            <a:off x="5777785" y="5580403"/>
            <a:ext cx="6655610" cy="1247297"/>
          </a:xfrm>
          <a:custGeom>
            <a:avLst/>
            <a:gdLst/>
            <a:ahLst/>
            <a:cxnLst/>
            <a:rect l="l" t="t" r="r" b="b"/>
            <a:pathLst>
              <a:path w="7315200" h="1517904">
                <a:moveTo>
                  <a:pt x="0" y="0"/>
                </a:moveTo>
                <a:lnTo>
                  <a:pt x="7315200" y="0"/>
                </a:lnTo>
                <a:lnTo>
                  <a:pt x="7315200" y="1517904"/>
                </a:lnTo>
                <a:lnTo>
                  <a:pt x="0" y="1517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2">
            <a:extLst>
              <a:ext uri="{FF2B5EF4-FFF2-40B4-BE49-F238E27FC236}">
                <a16:creationId xmlns:a16="http://schemas.microsoft.com/office/drawing/2014/main" id="{CF596E74-7DDD-47A5-A154-103AA39B7637}"/>
              </a:ext>
            </a:extLst>
          </p:cNvPr>
          <p:cNvSpPr/>
          <p:nvPr/>
        </p:nvSpPr>
        <p:spPr>
          <a:xfrm>
            <a:off x="8532975" y="4059252"/>
            <a:ext cx="2435551" cy="2432347"/>
          </a:xfrm>
          <a:custGeom>
            <a:avLst/>
            <a:gdLst/>
            <a:ahLst/>
            <a:cxnLst/>
            <a:rect l="l" t="t" r="r" b="b"/>
            <a:pathLst>
              <a:path w="8188452" h="8229600">
                <a:moveTo>
                  <a:pt x="0" y="0"/>
                </a:moveTo>
                <a:lnTo>
                  <a:pt x="8188452" y="0"/>
                </a:lnTo>
                <a:lnTo>
                  <a:pt x="8188452" y="8229600"/>
                </a:lnTo>
                <a:lnTo>
                  <a:pt x="0" y="8229600"/>
                </a:lnTo>
                <a:lnTo>
                  <a:pt x="0" y="0"/>
                </a:lnTo>
                <a:close/>
              </a:path>
            </a:pathLst>
          </a:custGeom>
          <a:blipFill>
            <a:blip r:embed="rId5"/>
            <a:stretch>
              <a:fillRect/>
            </a:stretch>
          </a:blipFill>
        </p:spPr>
      </p:sp>
      <p:sp>
        <p:nvSpPr>
          <p:cNvPr id="8" name="Freeform 4">
            <a:extLst>
              <a:ext uri="{FF2B5EF4-FFF2-40B4-BE49-F238E27FC236}">
                <a16:creationId xmlns:a16="http://schemas.microsoft.com/office/drawing/2014/main" id="{4263D4F6-F474-44FD-95D2-3818291CD29A}"/>
              </a:ext>
            </a:extLst>
          </p:cNvPr>
          <p:cNvSpPr/>
          <p:nvPr/>
        </p:nvSpPr>
        <p:spPr>
          <a:xfrm>
            <a:off x="213644" y="161909"/>
            <a:ext cx="2008262" cy="1247296"/>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6"/>
            <a:stretch>
              <a:fillRect/>
            </a:stretch>
          </a:blipFill>
        </p:spPr>
      </p:sp>
      <p:sp>
        <p:nvSpPr>
          <p:cNvPr id="9" name="Freeform 5">
            <a:extLst>
              <a:ext uri="{FF2B5EF4-FFF2-40B4-BE49-F238E27FC236}">
                <a16:creationId xmlns:a16="http://schemas.microsoft.com/office/drawing/2014/main" id="{0E943AF9-B56F-487F-AB2C-28DCB9350FB4}"/>
              </a:ext>
            </a:extLst>
          </p:cNvPr>
          <p:cNvSpPr/>
          <p:nvPr/>
        </p:nvSpPr>
        <p:spPr>
          <a:xfrm>
            <a:off x="-224310" y="6306796"/>
            <a:ext cx="6320310"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7"/>
            <a:stretch>
              <a:fillRect/>
            </a:stretch>
          </a:blipFill>
        </p:spPr>
      </p:sp>
      <p:sp>
        <p:nvSpPr>
          <p:cNvPr id="10" name="Freeform 5">
            <a:extLst>
              <a:ext uri="{FF2B5EF4-FFF2-40B4-BE49-F238E27FC236}">
                <a16:creationId xmlns:a16="http://schemas.microsoft.com/office/drawing/2014/main" id="{39B6A9E7-40D7-44BD-A58A-D0EC0A82F5DD}"/>
              </a:ext>
            </a:extLst>
          </p:cNvPr>
          <p:cNvSpPr/>
          <p:nvPr/>
        </p:nvSpPr>
        <p:spPr>
          <a:xfrm>
            <a:off x="5777786" y="6279556"/>
            <a:ext cx="6524944" cy="551204"/>
          </a:xfrm>
          <a:custGeom>
            <a:avLst/>
            <a:gdLst/>
            <a:ahLst/>
            <a:cxnLst/>
            <a:rect l="l" t="t" r="r" b="b"/>
            <a:pathLst>
              <a:path w="6736775" h="1919981">
                <a:moveTo>
                  <a:pt x="0" y="0"/>
                </a:moveTo>
                <a:lnTo>
                  <a:pt x="6736775" y="0"/>
                </a:lnTo>
                <a:lnTo>
                  <a:pt x="6736775" y="1919980"/>
                </a:lnTo>
                <a:lnTo>
                  <a:pt x="0" y="1919980"/>
                </a:lnTo>
                <a:lnTo>
                  <a:pt x="0" y="0"/>
                </a:lnTo>
                <a:close/>
              </a:path>
            </a:pathLst>
          </a:custGeom>
          <a:blipFill>
            <a:blip r:embed="rId7"/>
            <a:stretch>
              <a:fillRect/>
            </a:stretch>
          </a:blipFill>
        </p:spPr>
      </p:sp>
      <p:sp>
        <p:nvSpPr>
          <p:cNvPr id="11" name="TextBox 10">
            <a:extLst>
              <a:ext uri="{FF2B5EF4-FFF2-40B4-BE49-F238E27FC236}">
                <a16:creationId xmlns:a16="http://schemas.microsoft.com/office/drawing/2014/main" id="{E5440E83-4124-4884-9BE8-2D1B3B247109}"/>
              </a:ext>
            </a:extLst>
          </p:cNvPr>
          <p:cNvSpPr txBox="1"/>
          <p:nvPr/>
        </p:nvSpPr>
        <p:spPr>
          <a:xfrm>
            <a:off x="2409914" y="2098604"/>
            <a:ext cx="5310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Nhạc cụ thể hiện giai điệu:</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8518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EE0A1F-C6C9-4E26-B05D-6639138DDA5C}"/>
              </a:ext>
            </a:extLst>
          </p:cNvPr>
          <p:cNvPicPr>
            <a:picLocks noChangeAspect="1"/>
          </p:cNvPicPr>
          <p:nvPr/>
        </p:nvPicPr>
        <p:blipFill>
          <a:blip r:embed="rId4"/>
          <a:stretch>
            <a:fillRect/>
          </a:stretch>
        </p:blipFill>
        <p:spPr>
          <a:xfrm>
            <a:off x="7692254" y="3574010"/>
            <a:ext cx="2812905" cy="2919263"/>
          </a:xfrm>
          <a:prstGeom prst="rect">
            <a:avLst/>
          </a:prstGeom>
        </p:spPr>
      </p:pic>
      <p:sp>
        <p:nvSpPr>
          <p:cNvPr id="12" name="Freeform 8">
            <a:extLst>
              <a:ext uri="{FF2B5EF4-FFF2-40B4-BE49-F238E27FC236}">
                <a16:creationId xmlns:a16="http://schemas.microsoft.com/office/drawing/2014/main" id="{3C0001A6-E8C8-4B8C-8C65-3788EC7F0E6A}"/>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5"/>
            <a:stretch>
              <a:fillRect/>
            </a:stretch>
          </a:blipFill>
        </p:spPr>
      </p:sp>
      <p:sp>
        <p:nvSpPr>
          <p:cNvPr id="6" name="Freeform 5">
            <a:extLst>
              <a:ext uri="{FF2B5EF4-FFF2-40B4-BE49-F238E27FC236}">
                <a16:creationId xmlns:a16="http://schemas.microsoft.com/office/drawing/2014/main" id="{D1405B12-AAB7-438D-A9C8-B7C6D8242B21}"/>
              </a:ext>
            </a:extLst>
          </p:cNvPr>
          <p:cNvSpPr/>
          <p:nvPr/>
        </p:nvSpPr>
        <p:spPr>
          <a:xfrm>
            <a:off x="-891471" y="5803640"/>
            <a:ext cx="8533241"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4">
            <a:extLst>
              <a:ext uri="{FF2B5EF4-FFF2-40B4-BE49-F238E27FC236}">
                <a16:creationId xmlns:a16="http://schemas.microsoft.com/office/drawing/2014/main" id="{0E648067-CB92-4FCF-986C-2076FB82F56B}"/>
              </a:ext>
            </a:extLst>
          </p:cNvPr>
          <p:cNvSpPr/>
          <p:nvPr/>
        </p:nvSpPr>
        <p:spPr>
          <a:xfrm>
            <a:off x="855243" y="106753"/>
            <a:ext cx="2742536" cy="987108"/>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8"/>
            <a:stretch>
              <a:fillRect/>
            </a:stretch>
          </a:blipFill>
        </p:spPr>
      </p:sp>
      <p:sp>
        <p:nvSpPr>
          <p:cNvPr id="13" name="Freeform 7">
            <a:extLst>
              <a:ext uri="{FF2B5EF4-FFF2-40B4-BE49-F238E27FC236}">
                <a16:creationId xmlns:a16="http://schemas.microsoft.com/office/drawing/2014/main" id="{2C3643E0-D8B2-44E6-B0DF-689F8A558B5D}"/>
              </a:ext>
            </a:extLst>
          </p:cNvPr>
          <p:cNvSpPr/>
          <p:nvPr/>
        </p:nvSpPr>
        <p:spPr>
          <a:xfrm>
            <a:off x="10911568" y="3931065"/>
            <a:ext cx="1115239" cy="2767396"/>
          </a:xfrm>
          <a:custGeom>
            <a:avLst/>
            <a:gdLst/>
            <a:ahLst/>
            <a:cxnLst/>
            <a:rect l="l" t="t" r="r" b="b"/>
            <a:pathLst>
              <a:path w="3843909" h="8229600">
                <a:moveTo>
                  <a:pt x="0" y="0"/>
                </a:moveTo>
                <a:lnTo>
                  <a:pt x="3843909" y="0"/>
                </a:lnTo>
                <a:lnTo>
                  <a:pt x="3843909" y="8229600"/>
                </a:lnTo>
                <a:lnTo>
                  <a:pt x="0" y="8229600"/>
                </a:lnTo>
                <a:lnTo>
                  <a:pt x="0" y="0"/>
                </a:lnTo>
                <a:close/>
              </a:path>
            </a:pathLst>
          </a:custGeom>
          <a:blipFill>
            <a:blip r:embed="rId9"/>
            <a:stretch>
              <a:fillRect/>
            </a:stretch>
          </a:blipFill>
        </p:spPr>
      </p:sp>
      <p:sp>
        <p:nvSpPr>
          <p:cNvPr id="14" name="Freeform 5">
            <a:extLst>
              <a:ext uri="{FF2B5EF4-FFF2-40B4-BE49-F238E27FC236}">
                <a16:creationId xmlns:a16="http://schemas.microsoft.com/office/drawing/2014/main" id="{C2473162-72EC-4C69-A787-DB7C13772543}"/>
              </a:ext>
            </a:extLst>
          </p:cNvPr>
          <p:cNvSpPr/>
          <p:nvPr/>
        </p:nvSpPr>
        <p:spPr>
          <a:xfrm>
            <a:off x="5666526" y="5817636"/>
            <a:ext cx="7315200"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A8429C0-D0DC-49C7-BD5A-19646A7416C4}"/>
              </a:ext>
            </a:extLst>
          </p:cNvPr>
          <p:cNvSpPr txBox="1"/>
          <p:nvPr/>
        </p:nvSpPr>
        <p:spPr>
          <a:xfrm>
            <a:off x="662473" y="1107857"/>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Ri-</a:t>
            </a: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coóc-đơ</a:t>
            </a:r>
            <a:endParaRPr kumimoji="0" lang="vi-VN" sz="24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151E463-9A18-4983-A76A-DCDD4DEA7E22}"/>
              </a:ext>
            </a:extLst>
          </p:cNvPr>
          <p:cNvSpPr txBox="1"/>
          <p:nvPr/>
        </p:nvSpPr>
        <p:spPr>
          <a:xfrm>
            <a:off x="806057" y="1939624"/>
            <a:ext cx="8202773" cy="579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Tập bấm và thổi nốt Son, La, Si, Đô, Rê</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640C3E3F-6FDE-441A-8572-6BE8CD5370AC}"/>
              </a:ext>
            </a:extLst>
          </p:cNvPr>
          <p:cNvSpPr txBox="1"/>
          <p:nvPr/>
        </p:nvSpPr>
        <p:spPr>
          <a:xfrm>
            <a:off x="873027" y="2519206"/>
            <a:ext cx="8202773" cy="334784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Thế bấm các ngón số:</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prstClr val="black"/>
                </a:solidFill>
                <a:effectLst/>
                <a:uLnTx/>
                <a:uFillTx/>
                <a:latin typeface="Times New Roman" panose="02020603050405020304" pitchFamily="18" charset="0"/>
                <a:ea typeface="+mn-ea"/>
                <a:cs typeface="+mn-cs"/>
              </a:rPr>
              <a:t>Son: 0123</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prstClr val="black"/>
                </a:solidFill>
                <a:effectLst/>
                <a:uLnTx/>
                <a:uFillTx/>
                <a:latin typeface="Times New Roman" panose="02020603050405020304" pitchFamily="18" charset="0"/>
                <a:ea typeface="+mn-ea"/>
                <a:cs typeface="+mn-cs"/>
              </a:rPr>
              <a:t>La: 012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prstClr val="black"/>
                </a:solidFill>
                <a:effectLst/>
                <a:uLnTx/>
                <a:uFillTx/>
                <a:latin typeface="Times New Roman" panose="02020603050405020304" pitchFamily="18" charset="0"/>
                <a:ea typeface="+mn-ea"/>
                <a:cs typeface="+mn-cs"/>
              </a:rPr>
              <a:t>Si: 01</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prstClr val="black"/>
                </a:solidFill>
                <a:effectLst/>
                <a:uLnTx/>
                <a:uFillTx/>
                <a:latin typeface="Times New Roman" panose="02020603050405020304" pitchFamily="18" charset="0"/>
                <a:ea typeface="+mn-ea"/>
                <a:cs typeface="+mn-cs"/>
              </a:rPr>
              <a:t>Đô: 02</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prstClr val="black"/>
                </a:solidFill>
                <a:effectLst/>
                <a:uLnTx/>
                <a:uFillTx/>
                <a:latin typeface="Times New Roman" panose="02020603050405020304" pitchFamily="18" charset="0"/>
                <a:ea typeface="+mn-ea"/>
                <a:cs typeface="+mn-cs"/>
              </a:rPr>
              <a:t>Rê: 2</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okil">
            <a:hlinkClick r:id="" action="ppaction://media"/>
            <a:extLst>
              <a:ext uri="{FF2B5EF4-FFF2-40B4-BE49-F238E27FC236}">
                <a16:creationId xmlns:a16="http://schemas.microsoft.com/office/drawing/2014/main" id="{251EBB91-CCBD-4912-A249-7BD415CB97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557934" y="4072227"/>
            <a:ext cx="609600" cy="609600"/>
          </a:xfrm>
          <a:prstGeom prst="rect">
            <a:avLst/>
          </a:prstGeom>
        </p:spPr>
      </p:pic>
    </p:spTree>
    <p:extLst>
      <p:ext uri="{BB962C8B-B14F-4D97-AF65-F5344CB8AC3E}">
        <p14:creationId xmlns:p14="http://schemas.microsoft.com/office/powerpoint/2010/main" val="825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7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9" grpId="0"/>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D8666-479C-464A-B4FC-5E3A0D45153D}"/>
              </a:ext>
            </a:extLst>
          </p:cNvPr>
          <p:cNvPicPr>
            <a:picLocks noChangeAspect="1"/>
          </p:cNvPicPr>
          <p:nvPr/>
        </p:nvPicPr>
        <p:blipFill>
          <a:blip r:embed="rId4"/>
          <a:stretch>
            <a:fillRect/>
          </a:stretch>
        </p:blipFill>
        <p:spPr>
          <a:xfrm>
            <a:off x="838788" y="2314318"/>
            <a:ext cx="8982859" cy="1015730"/>
          </a:xfrm>
          <a:prstGeom prst="rect">
            <a:avLst/>
          </a:prstGeom>
        </p:spPr>
      </p:pic>
      <p:pic>
        <p:nvPicPr>
          <p:cNvPr id="10" name="Picture 9">
            <a:extLst>
              <a:ext uri="{FF2B5EF4-FFF2-40B4-BE49-F238E27FC236}">
                <a16:creationId xmlns:a16="http://schemas.microsoft.com/office/drawing/2014/main" id="{07AA0120-82D6-4FE3-8506-C932551EA685}"/>
              </a:ext>
            </a:extLst>
          </p:cNvPr>
          <p:cNvPicPr>
            <a:picLocks noChangeAspect="1"/>
          </p:cNvPicPr>
          <p:nvPr/>
        </p:nvPicPr>
        <p:blipFill>
          <a:blip r:embed="rId5"/>
          <a:stretch>
            <a:fillRect/>
          </a:stretch>
        </p:blipFill>
        <p:spPr>
          <a:xfrm>
            <a:off x="7692254" y="3574010"/>
            <a:ext cx="2812905" cy="2919263"/>
          </a:xfrm>
          <a:prstGeom prst="rect">
            <a:avLst/>
          </a:prstGeom>
        </p:spPr>
      </p:pic>
      <p:sp>
        <p:nvSpPr>
          <p:cNvPr id="12" name="Freeform 8">
            <a:extLst>
              <a:ext uri="{FF2B5EF4-FFF2-40B4-BE49-F238E27FC236}">
                <a16:creationId xmlns:a16="http://schemas.microsoft.com/office/drawing/2014/main" id="{3C0001A6-E8C8-4B8C-8C65-3788EC7F0E6A}"/>
              </a:ext>
            </a:extLst>
          </p:cNvPr>
          <p:cNvSpPr/>
          <p:nvPr/>
        </p:nvSpPr>
        <p:spPr>
          <a:xfrm>
            <a:off x="9821647" y="-145279"/>
            <a:ext cx="4531944" cy="7031270"/>
          </a:xfrm>
          <a:custGeom>
            <a:avLst/>
            <a:gdLst/>
            <a:ahLst/>
            <a:cxnLst/>
            <a:rect l="l" t="t" r="r" b="b"/>
            <a:pathLst>
              <a:path w="4531944" h="5269702">
                <a:moveTo>
                  <a:pt x="0" y="0"/>
                </a:moveTo>
                <a:lnTo>
                  <a:pt x="4531944" y="0"/>
                </a:lnTo>
                <a:lnTo>
                  <a:pt x="4531944" y="5269702"/>
                </a:lnTo>
                <a:lnTo>
                  <a:pt x="0" y="5269702"/>
                </a:lnTo>
                <a:lnTo>
                  <a:pt x="0" y="0"/>
                </a:lnTo>
                <a:close/>
              </a:path>
            </a:pathLst>
          </a:custGeom>
          <a:blipFill>
            <a:blip r:embed="rId6"/>
            <a:stretch>
              <a:fillRect/>
            </a:stretch>
          </a:blipFill>
        </p:spPr>
      </p:sp>
      <p:sp>
        <p:nvSpPr>
          <p:cNvPr id="6" name="Freeform 5">
            <a:extLst>
              <a:ext uri="{FF2B5EF4-FFF2-40B4-BE49-F238E27FC236}">
                <a16:creationId xmlns:a16="http://schemas.microsoft.com/office/drawing/2014/main" id="{D1405B12-AAB7-438D-A9C8-B7C6D8242B21}"/>
              </a:ext>
            </a:extLst>
          </p:cNvPr>
          <p:cNvSpPr/>
          <p:nvPr/>
        </p:nvSpPr>
        <p:spPr>
          <a:xfrm>
            <a:off x="-891471" y="5803640"/>
            <a:ext cx="8533241"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4">
            <a:extLst>
              <a:ext uri="{FF2B5EF4-FFF2-40B4-BE49-F238E27FC236}">
                <a16:creationId xmlns:a16="http://schemas.microsoft.com/office/drawing/2014/main" id="{0E648067-CB92-4FCF-986C-2076FB82F56B}"/>
              </a:ext>
            </a:extLst>
          </p:cNvPr>
          <p:cNvSpPr/>
          <p:nvPr/>
        </p:nvSpPr>
        <p:spPr>
          <a:xfrm>
            <a:off x="855243" y="106753"/>
            <a:ext cx="2742536" cy="987108"/>
          </a:xfrm>
          <a:custGeom>
            <a:avLst/>
            <a:gdLst/>
            <a:ahLst/>
            <a:cxnLst/>
            <a:rect l="l" t="t" r="r" b="b"/>
            <a:pathLst>
              <a:path w="6975829" h="3609992">
                <a:moveTo>
                  <a:pt x="0" y="0"/>
                </a:moveTo>
                <a:lnTo>
                  <a:pt x="6975829" y="0"/>
                </a:lnTo>
                <a:lnTo>
                  <a:pt x="6975829" y="3609992"/>
                </a:lnTo>
                <a:lnTo>
                  <a:pt x="0" y="3609992"/>
                </a:lnTo>
                <a:lnTo>
                  <a:pt x="0" y="0"/>
                </a:lnTo>
                <a:close/>
              </a:path>
            </a:pathLst>
          </a:custGeom>
          <a:blipFill>
            <a:blip r:embed="rId9"/>
            <a:stretch>
              <a:fillRect/>
            </a:stretch>
          </a:blipFill>
        </p:spPr>
      </p:sp>
      <p:sp>
        <p:nvSpPr>
          <p:cNvPr id="13" name="Freeform 7">
            <a:extLst>
              <a:ext uri="{FF2B5EF4-FFF2-40B4-BE49-F238E27FC236}">
                <a16:creationId xmlns:a16="http://schemas.microsoft.com/office/drawing/2014/main" id="{2C3643E0-D8B2-44E6-B0DF-689F8A558B5D}"/>
              </a:ext>
            </a:extLst>
          </p:cNvPr>
          <p:cNvSpPr/>
          <p:nvPr/>
        </p:nvSpPr>
        <p:spPr>
          <a:xfrm>
            <a:off x="10911568" y="3931065"/>
            <a:ext cx="1115239" cy="2767396"/>
          </a:xfrm>
          <a:custGeom>
            <a:avLst/>
            <a:gdLst/>
            <a:ahLst/>
            <a:cxnLst/>
            <a:rect l="l" t="t" r="r" b="b"/>
            <a:pathLst>
              <a:path w="3843909" h="8229600">
                <a:moveTo>
                  <a:pt x="0" y="0"/>
                </a:moveTo>
                <a:lnTo>
                  <a:pt x="3843909" y="0"/>
                </a:lnTo>
                <a:lnTo>
                  <a:pt x="3843909" y="8229600"/>
                </a:lnTo>
                <a:lnTo>
                  <a:pt x="0" y="8229600"/>
                </a:lnTo>
                <a:lnTo>
                  <a:pt x="0" y="0"/>
                </a:lnTo>
                <a:close/>
              </a:path>
            </a:pathLst>
          </a:custGeom>
          <a:blipFill>
            <a:blip r:embed="rId10"/>
            <a:stretch>
              <a:fillRect/>
            </a:stretch>
          </a:blipFill>
        </p:spPr>
      </p:sp>
      <p:sp>
        <p:nvSpPr>
          <p:cNvPr id="14" name="Freeform 5">
            <a:extLst>
              <a:ext uri="{FF2B5EF4-FFF2-40B4-BE49-F238E27FC236}">
                <a16:creationId xmlns:a16="http://schemas.microsoft.com/office/drawing/2014/main" id="{C2473162-72EC-4C69-A787-DB7C13772543}"/>
              </a:ext>
            </a:extLst>
          </p:cNvPr>
          <p:cNvSpPr/>
          <p:nvPr/>
        </p:nvSpPr>
        <p:spPr>
          <a:xfrm>
            <a:off x="5666526" y="5817636"/>
            <a:ext cx="7315200" cy="1054359"/>
          </a:xfrm>
          <a:custGeom>
            <a:avLst/>
            <a:gdLst/>
            <a:ahLst/>
            <a:cxnLst/>
            <a:rect l="l" t="t" r="r" b="b"/>
            <a:pathLst>
              <a:path w="7315200" h="2310384">
                <a:moveTo>
                  <a:pt x="0" y="0"/>
                </a:moveTo>
                <a:lnTo>
                  <a:pt x="7315200" y="0"/>
                </a:lnTo>
                <a:lnTo>
                  <a:pt x="7315200" y="2310384"/>
                </a:lnTo>
                <a:lnTo>
                  <a:pt x="0" y="23103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818BB985-3C25-48E4-A89F-0385FC24F442}"/>
              </a:ext>
            </a:extLst>
          </p:cNvPr>
          <p:cNvSpPr txBox="1"/>
          <p:nvPr/>
        </p:nvSpPr>
        <p:spPr>
          <a:xfrm>
            <a:off x="1059238" y="1007841"/>
            <a:ext cx="8202773" cy="113358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Luyện tập:</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30" normalizeH="0" baseline="0" noProof="0">
                <a:ln>
                  <a:noFill/>
                </a:ln>
                <a:solidFill>
                  <a:srgbClr val="0070C0"/>
                </a:solidFill>
                <a:effectLst/>
                <a:uLnTx/>
                <a:uFillTx/>
                <a:latin typeface="Times New Roman" panose="02020603050405020304" pitchFamily="18" charset="0"/>
                <a:ea typeface="Times New Roman" panose="02020603050405020304" pitchFamily="18" charset="0"/>
                <a:cs typeface="+mn-cs"/>
              </a:rPr>
              <a:t>                            Bài sáo ri-coóc-đơ số 6</a:t>
            </a:r>
            <a:endParaRPr kumimoji="0" lang="vi-VN" sz="24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pic>
        <p:nvPicPr>
          <p:cNvPr id="5" name="ri 6">
            <a:hlinkClick r:id="" action="ppaction://media"/>
            <a:extLst>
              <a:ext uri="{FF2B5EF4-FFF2-40B4-BE49-F238E27FC236}">
                <a16:creationId xmlns:a16="http://schemas.microsoft.com/office/drawing/2014/main" id="{2C42F9F6-132C-497B-A6B2-0D205C0857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84119" y="3916110"/>
            <a:ext cx="609600" cy="609600"/>
          </a:xfrm>
          <a:prstGeom prst="rect">
            <a:avLst/>
          </a:prstGeom>
        </p:spPr>
      </p:pic>
    </p:spTree>
    <p:extLst>
      <p:ext uri="{BB962C8B-B14F-4D97-AF65-F5344CB8AC3E}">
        <p14:creationId xmlns:p14="http://schemas.microsoft.com/office/powerpoint/2010/main" val="118427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71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15" grpId="0"/>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682</Words>
  <Application>Microsoft Office PowerPoint</Application>
  <PresentationFormat>Widescreen</PresentationFormat>
  <Paragraphs>54</Paragraphs>
  <Slides>18</Slides>
  <Notes>0</Notes>
  <HiddenSlides>0</HiddenSlides>
  <MMClips>12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18</vt:i4>
      </vt:variant>
    </vt:vector>
  </HeadingPairs>
  <TitlesOfParts>
    <vt:vector size="27" baseType="lpstr">
      <vt:lpstr>Arial</vt:lpstr>
      <vt:lpstr>Calibri</vt:lpstr>
      <vt:lpstr>Calibri Light</vt:lpstr>
      <vt:lpstr>Times New Roman</vt:lpstr>
      <vt:lpstr>1_Default Design</vt:lpstr>
      <vt:lpstr>4_Office Theme</vt:lpstr>
      <vt:lpstr>3_Default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Thị Tân Cao</cp:lastModifiedBy>
  <cp:revision>145</cp:revision>
  <dcterms:created xsi:type="dcterms:W3CDTF">2020-08-11T21:22:00Z</dcterms:created>
  <dcterms:modified xsi:type="dcterms:W3CDTF">2024-06-22T14:11:21Z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1033-11.2.0.11029</vt:lpwstr>
  </property>
</Properties>
</file>