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304" r:id="rId4"/>
    <p:sldId id="305" r:id="rId5"/>
    <p:sldId id="268" r:id="rId6"/>
    <p:sldId id="283" r:id="rId7"/>
    <p:sldId id="306" r:id="rId8"/>
    <p:sldId id="280" r:id="rId9"/>
    <p:sldId id="287" r:id="rId10"/>
    <p:sldId id="290" r:id="rId11"/>
    <p:sldId id="275" r:id="rId12"/>
    <p:sldId id="288" r:id="rId13"/>
    <p:sldId id="307" r:id="rId14"/>
    <p:sldId id="308" r:id="rId15"/>
    <p:sldId id="309" r:id="rId16"/>
    <p:sldId id="310" r:id="rId17"/>
    <p:sldId id="311" r:id="rId18"/>
    <p:sldId id="517" r:id="rId19"/>
    <p:sldId id="518" r:id="rId20"/>
    <p:sldId id="312" r:id="rId21"/>
    <p:sldId id="519" r:id="rId22"/>
    <p:sldId id="520" r:id="rId23"/>
    <p:sldId id="521" r:id="rId24"/>
    <p:sldId id="522" r:id="rId25"/>
    <p:sldId id="523" r:id="rId26"/>
    <p:sldId id="538" r:id="rId27"/>
    <p:sldId id="539" r:id="rId28"/>
  </p:sldIdLst>
  <p:sldSz cx="18288000" cy="10287000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6357" autoAdjust="0"/>
  </p:normalViewPr>
  <p:slideViewPr>
    <p:cSldViewPr>
      <p:cViewPr varScale="1">
        <p:scale>
          <a:sx n="77" d="100"/>
          <a:sy n="77" d="100"/>
        </p:scale>
        <p:origin x="4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4C7FE-B23B-4E86-A4CE-B73927F5A651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BE0DE-B8D1-4D71-904C-01C3D30509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81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229E-0F6F-8062-F224-67B78DF9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15E8C-6FE7-0814-1805-D7AFC477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BE422-91A2-9123-3E10-8C6E0C61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4E776-A9EC-BCFF-D2E3-F69CD783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A223-8517-BDF7-6EDC-B34B7128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40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3B11-3CD5-316C-1741-1D14FFEE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5FE8-D855-BB8F-D823-9CC19591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6315D-9C7B-3B72-CBF0-F724AF6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6FE03-42FA-BCB8-1C0B-14F33360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E9B22-6D93-EFCE-A9C6-E7AE5AF3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76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663C-987A-8FDF-572B-CA5173FB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2473C-0C6C-E169-F01D-91915D5F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5EE94-5DE7-1A66-C11C-C385E18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2528-5583-FB66-6CA9-0E0829F0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D12D-CAEF-4755-E8DF-E08C65B4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C5EC-BAA0-E903-2821-59D611E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ADFB4-C8CB-F551-3B0A-D47DF5C46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AA64B-8C36-0A08-4895-6835B54F0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842D8-DF46-E6C0-8067-470AE3B4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10173-E851-F5BA-6498-1BBBF3C6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05AD5-D420-1C49-A10B-A405D26E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40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3990-E9AD-CAAF-EA62-B09284BF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A7EE-5BCA-1F95-F62A-5E5A00E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40E84-3BAE-912E-F41A-009E30500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88F5A-BC92-933D-B0B7-C6884898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CBDB5-4044-18FE-E950-097AE542A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FA702-2FA9-F3BC-4524-A18C0E14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7D041-C6D6-3713-AAA7-2090B322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0BEC7-B958-59DD-3EFC-22561769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0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1989-B7C1-91D1-CBF2-6CA67D23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BC847-DFAC-9103-9D10-66E130BB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0F4E0-DBEF-3831-C50D-CD99D3FE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78CE-2A0F-198B-2D37-B326F968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58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B6F4-A315-EF70-ACCC-2C2D020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51B6D-4004-6060-3027-4FCAD192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FA4A-B5DB-55A6-DDAA-D3C78DC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18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E821-1EB1-481F-31C2-B101E536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686E-BEA6-8FE3-B9D5-9599ABC9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F7B83-9A5D-E02B-A10A-E43470A7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D959-FCA3-F45C-8A29-8A85F1BB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C08C-437F-A329-D1BD-1516C201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895C-932F-A05C-9E20-92E740B6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9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EB70-03E6-4875-37BA-2B498329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B7F3F-A07E-A4B7-5682-363E96A0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C494-2A13-975A-0188-2ACE4E83A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CC66-D939-564D-B68D-1A730EE3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88606-1A31-4B3F-4909-DF8F33362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501A0-C8EC-4CC2-7A9A-8CC05621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3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CD3A-EFC3-1844-BE73-4CBC970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650B9-D1C8-7C4D-8A27-519AA51C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3E0D2-6CE9-8E91-967D-7769ABEB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838D-E760-5CBD-A34E-68F38A11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86AB-EC11-D4AA-2565-FEF7E739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65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FA065-9C68-1E95-4967-2923E2B51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5256C-86EA-6FE3-D961-1BFF535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87E4-8B1F-5BFF-4DDE-B73B91B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CCEB6-76C6-E044-3171-3424686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7CF2-D395-FBB7-FD27-3899B20F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65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C771E-9260-4AE8-9E65-6DD377224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24826-FDB6-4DCE-BFF7-911867642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94FCA-DE8E-43D4-A9BA-92F76A08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396A3-AA2A-401E-AC95-48BAE20A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6BC52-E0DF-403A-B60D-97E98D88E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853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662CB-9694-4F7D-9759-05BD2A15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E98BB-0F30-4556-8854-6FC740F26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42F7D-1B28-4755-B633-68D79A6E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3E78-B7E3-4301-AD2F-654B9BB7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2B6F-4252-4EB8-B02D-E1723359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565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A34B-DD67-4A7D-BA35-6D973BF3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21CA2-7BA9-44B7-B4B6-80F155244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168C1-C137-4EFB-A75E-DEDA045C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ADAB5-F8B1-4FAA-8B1F-38236231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78DE-3E6E-49AB-9594-A901B87B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818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D47F-040D-446C-B4F0-9B0DCF1F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D9F21-0075-4C5C-A55C-2F38BEB27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98D5D-48A0-4E35-9AE9-1301F4BF1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891E1-760E-4470-AB3B-8C60CA96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B474E-D267-4F14-86E9-1EB95766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029AE-2F02-4E9C-9B5F-B10319FF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119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0BA8-F584-4EE2-9309-66A73D28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A5541-4DAF-48CF-B7E7-A763F48DA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17B9C-0E01-412B-BCE2-F5B07088A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96A9A-7BD5-4A57-8269-8F2A0EED2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9B61E-4392-420B-B6BE-955DDEA15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7F3CF-1865-432D-A596-8263F4D1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F75BF4-5A33-44D4-B88C-0A859EEA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B04CDF-BB7E-467D-97C1-8D7DF032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8979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FE22-D648-4B0E-96B1-EB68B22F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14638-3466-4FE7-A50C-58C637016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93EB6-C373-4957-AA46-819E51A03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E10AF-0255-4661-84EC-1E40CC3C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833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4A0AF1-6BD9-46E8-A71E-A0D576F7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2C339-6C15-46EB-9200-E300DAC8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74F1-077B-4FF4-815D-AD33E12A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850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FC0A5-3E8B-4559-B844-8B8B4084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926D7-655A-4D08-8BC9-F106A6551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DDF38-6E31-408D-BA76-8668706A5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BA46A-4C31-4D42-8658-76EFADBA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B8E25-C922-43CC-A798-841A2E52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BE5C1-30D8-49DA-BDCB-08A873B9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5088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4B5C3-E26E-41E0-B13E-DC13369C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E89E0-E4D6-42F4-929F-C7955E952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389EB-FA8F-4EA3-986F-3519292EA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814F8-191A-403E-BF87-19261D6F0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B1206-5BFF-4933-BFBB-E6F77053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C0804-F705-469F-803C-45349A51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17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D152-E032-464E-A183-17396987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9C0DB-C336-4DF5-93ED-6C3174206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EA9DF-E829-46AE-BC05-126B8D89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9918C-253C-4DDD-94E6-C08DE14D6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835F8-E8DB-4563-A10C-52F7823E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5122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5798E6-4215-4FFF-9547-2F8854D0F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07C9B-2793-46CD-8E08-1BBD8A8A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7C8DD-5A64-4AD2-958D-D6A8CF06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33E32-B782-4158-B0A8-D4269085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FA64C-90A6-474D-91FF-A11840FE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14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D1C4F-29B7-9F09-E6DF-937EAC3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E2AC-66D1-DF42-D017-BF7CF87C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338D-B375-D166-BAEB-F775E1ED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11D5-6D7B-4B4D-83DA-200A94BAB9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6BE8-7140-1991-A01A-3F176C17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8F35A-1C9B-4D84-254A-C44B13B91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3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8A4C7-8B46-4145-858B-24F6865F5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A03AC-92C0-43DC-A222-FDE31BCFC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60B0A-AB22-4D35-85E2-AC725FD3C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E3755-E417-4535-B081-2B61A84486AB}" type="datetimeFigureOut">
              <a:rPr lang="vi-VN" smtClean="0"/>
              <a:t>15/07/2024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EF69C-D1C3-4897-97F8-4F7598680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70204-01C6-4A2E-B4F5-F5D8E034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39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3.gif"/><Relationship Id="rId4" Type="http://schemas.openxmlformats.org/officeDocument/2006/relationships/image" Target="../media/image21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3.gif"/><Relationship Id="rId4" Type="http://schemas.openxmlformats.org/officeDocument/2006/relationships/image" Target="../media/image21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0" Type="http://schemas.openxmlformats.org/officeDocument/2006/relationships/image" Target="../media/image28.jp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3.gif"/><Relationship Id="rId4" Type="http://schemas.openxmlformats.org/officeDocument/2006/relationships/image" Target="../media/image21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1.png"/><Relationship Id="rId7" Type="http://schemas.openxmlformats.org/officeDocument/2006/relationships/image" Target="../media/image1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4.wmf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wm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0.png"/><Relationship Id="rId7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10" Type="http://schemas.openxmlformats.org/officeDocument/2006/relationships/image" Target="../media/image19.svg"/><Relationship Id="rId4" Type="http://schemas.openxmlformats.org/officeDocument/2006/relationships/image" Target="../media/image30.png"/><Relationship Id="rId9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1.png"/><Relationship Id="rId11" Type="http://schemas.openxmlformats.org/officeDocument/2006/relationships/image" Target="../media/image19.svg"/><Relationship Id="rId5" Type="http://schemas.openxmlformats.org/officeDocument/2006/relationships/image" Target="../media/image30.png"/><Relationship Id="rId10" Type="http://schemas.openxmlformats.org/officeDocument/2006/relationships/image" Target="../media/image18.svg"/><Relationship Id="rId4" Type="http://schemas.openxmlformats.org/officeDocument/2006/relationships/image" Target="../media/image40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png"/><Relationship Id="rId11" Type="http://schemas.openxmlformats.org/officeDocument/2006/relationships/image" Target="../media/image19.svg"/><Relationship Id="rId5" Type="http://schemas.openxmlformats.org/officeDocument/2006/relationships/image" Target="../media/image30.png"/><Relationship Id="rId10" Type="http://schemas.openxmlformats.org/officeDocument/2006/relationships/image" Target="../media/image18.svg"/><Relationship Id="rId4" Type="http://schemas.openxmlformats.org/officeDocument/2006/relationships/image" Target="../media/image39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19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11" Type="http://schemas.openxmlformats.org/officeDocument/2006/relationships/image" Target="../media/image18.svg"/><Relationship Id="rId5" Type="http://schemas.openxmlformats.org/officeDocument/2006/relationships/image" Target="../media/image40.pn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19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11" Type="http://schemas.openxmlformats.org/officeDocument/2006/relationships/image" Target="../media/image18.svg"/><Relationship Id="rId5" Type="http://schemas.openxmlformats.org/officeDocument/2006/relationships/image" Target="../media/image40.pn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12" Type="http://schemas.microsoft.com/office/2007/relationships/hdphoto" Target="../media/hdphoto2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17" Type="http://schemas.openxmlformats.org/officeDocument/2006/relationships/image" Target="../media/image32.png"/><Relationship Id="rId2" Type="http://schemas.openxmlformats.org/officeDocument/2006/relationships/audio" Target="../media/media10.mp3"/><Relationship Id="rId16" Type="http://schemas.microsoft.com/office/2007/relationships/hdphoto" Target="../media/hdphoto4.wdp"/><Relationship Id="rId1" Type="http://schemas.microsoft.com/office/2007/relationships/media" Target="../media/media10.mp3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Relationship Id="rId1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4.sv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4.sv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3.gif"/><Relationship Id="rId4" Type="http://schemas.openxmlformats.org/officeDocument/2006/relationships/image" Target="../media/image21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23.gif"/><Relationship Id="rId10" Type="http://schemas.openxmlformats.org/officeDocument/2006/relationships/image" Target="../media/image19.sv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40F5CA-F35D-40D3-A2D1-5DB03E19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440401" cy="10287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2E6CAAF-F470-4412-9564-81709C9543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53" y="5151783"/>
            <a:ext cx="3581400" cy="333070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86975BCF-EFCC-46D3-98E1-F0D5C5A24A0D}"/>
              </a:ext>
            </a:extLst>
          </p:cNvPr>
          <p:cNvSpPr/>
          <p:nvPr/>
        </p:nvSpPr>
        <p:spPr>
          <a:xfrm>
            <a:off x="13411200" y="3009900"/>
            <a:ext cx="4495800" cy="6477000"/>
          </a:xfrm>
          <a:custGeom>
            <a:avLst/>
            <a:gdLst/>
            <a:ahLst/>
            <a:cxnLst/>
            <a:rect l="l" t="t" r="r" b="b"/>
            <a:pathLst>
              <a:path w="6350508" h="8229600">
                <a:moveTo>
                  <a:pt x="0" y="0"/>
                </a:moveTo>
                <a:lnTo>
                  <a:pt x="6350508" y="0"/>
                </a:lnTo>
                <a:lnTo>
                  <a:pt x="63505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FEA468E4-9D06-46A3-98DA-25A6F4793D62}"/>
              </a:ext>
            </a:extLst>
          </p:cNvPr>
          <p:cNvSpPr txBox="1"/>
          <p:nvPr/>
        </p:nvSpPr>
        <p:spPr>
          <a:xfrm>
            <a:off x="6096000" y="3314700"/>
            <a:ext cx="647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 ĐẦU GIỜ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87885-69DF-408C-AA05-89FD0568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03547"/>
            <a:ext cx="15593781" cy="8003706"/>
          </a:xfrm>
          <a:prstGeom prst="rect">
            <a:avLst/>
          </a:prstGeom>
        </p:spPr>
      </p:pic>
      <p:pic>
        <p:nvPicPr>
          <p:cNvPr id="4" name="Hình ảnh 3" descr="Ảnh có chứa cây&#10;&#10;Mô tả được tạo tự động">
            <a:extLst>
              <a:ext uri="{FF2B5EF4-FFF2-40B4-BE49-F238E27FC236}">
                <a16:creationId xmlns:a16="http://schemas.microsoft.com/office/drawing/2014/main" id="{BB2CB595-62B5-CCC2-F73C-D20C27AC1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849" y="-723900"/>
            <a:ext cx="4248853" cy="115062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9B071058-29AD-9141-DBA3-88113BC3B919}"/>
              </a:ext>
            </a:extLst>
          </p:cNvPr>
          <p:cNvSpPr/>
          <p:nvPr/>
        </p:nvSpPr>
        <p:spPr>
          <a:xfrm>
            <a:off x="15641654" y="5105400"/>
            <a:ext cx="2119873" cy="5279211"/>
          </a:xfrm>
          <a:custGeom>
            <a:avLst/>
            <a:gdLst/>
            <a:ahLst/>
            <a:cxnLst/>
            <a:rect l="l" t="t" r="r" b="b"/>
            <a:pathLst>
              <a:path w="3885057" h="8229600">
                <a:moveTo>
                  <a:pt x="0" y="0"/>
                </a:moveTo>
                <a:lnTo>
                  <a:pt x="3885057" y="0"/>
                </a:lnTo>
                <a:lnTo>
                  <a:pt x="38850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C4C4BF0-E873-C194-D3A0-D747CFBE8A10}"/>
              </a:ext>
            </a:extLst>
          </p:cNvPr>
          <p:cNvSpPr/>
          <p:nvPr/>
        </p:nvSpPr>
        <p:spPr>
          <a:xfrm>
            <a:off x="5998072" y="9511193"/>
            <a:ext cx="6264624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89BBC3E1-75B7-0869-8B6E-C59C7C87C1FD}"/>
              </a:ext>
            </a:extLst>
          </p:cNvPr>
          <p:cNvSpPr/>
          <p:nvPr/>
        </p:nvSpPr>
        <p:spPr>
          <a:xfrm>
            <a:off x="12094072" y="9520581"/>
            <a:ext cx="6410136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ACBB0F3-CF57-FE71-6C82-5FE6D58F4D6C}"/>
              </a:ext>
            </a:extLst>
          </p:cNvPr>
          <p:cNvSpPr/>
          <p:nvPr/>
        </p:nvSpPr>
        <p:spPr>
          <a:xfrm>
            <a:off x="-168624" y="9511194"/>
            <a:ext cx="6264624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826D62D-E262-1036-0985-1FD9D471C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8491" y="38100"/>
            <a:ext cx="2618509" cy="2459811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6A1F3BE4-38BF-C5F0-97C0-5AB383380D2C}"/>
              </a:ext>
            </a:extLst>
          </p:cNvPr>
          <p:cNvSpPr/>
          <p:nvPr/>
        </p:nvSpPr>
        <p:spPr>
          <a:xfrm flipH="1">
            <a:off x="-737754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ộp Văn bản 2">
            <a:extLst>
              <a:ext uri="{FF2B5EF4-FFF2-40B4-BE49-F238E27FC236}">
                <a16:creationId xmlns:a16="http://schemas.microsoft.com/office/drawing/2014/main" id="{A2C10064-E8EB-4951-A416-E0491C77ACFA}"/>
              </a:ext>
            </a:extLst>
          </p:cNvPr>
          <p:cNvSpPr txBox="1"/>
          <p:nvPr/>
        </p:nvSpPr>
        <p:spPr>
          <a:xfrm>
            <a:off x="7223228" y="540527"/>
            <a:ext cx="313690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rơi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">
            <a:extLst>
              <a:ext uri="{FF2B5EF4-FFF2-40B4-BE49-F238E27FC236}">
                <a16:creationId xmlns:a16="http://schemas.microsoft.com/office/drawing/2014/main" id="{987F0B84-60DE-4D7B-812F-98908F6B26BC}"/>
              </a:ext>
            </a:extLst>
          </p:cNvPr>
          <p:cNvSpPr txBox="1"/>
          <p:nvPr/>
        </p:nvSpPr>
        <p:spPr>
          <a:xfrm>
            <a:off x="11097981" y="872042"/>
            <a:ext cx="518160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Xá (Tây Bắc)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749603E6-78B0-4C64-B987-BC40991F2C57}"/>
              </a:ext>
            </a:extLst>
          </p:cNvPr>
          <p:cNvSpPr txBox="1"/>
          <p:nvPr/>
        </p:nvSpPr>
        <p:spPr>
          <a:xfrm>
            <a:off x="3270331" y="2126346"/>
            <a:ext cx="1281891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rơi    cho    cây     tốt         tươi,          búp    chen       lá        trên   cành.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">
            <a:extLst>
              <a:ext uri="{FF2B5EF4-FFF2-40B4-BE49-F238E27FC236}">
                <a16:creationId xmlns:a16="http://schemas.microsoft.com/office/drawing/2014/main" id="{2B2C778B-DA5A-4C89-A014-DC1F8D1977C1}"/>
              </a:ext>
            </a:extLst>
          </p:cNvPr>
          <p:cNvSpPr txBox="1"/>
          <p:nvPr/>
        </p:nvSpPr>
        <p:spPr>
          <a:xfrm>
            <a:off x="3190698" y="3903678"/>
            <a:ext cx="1433886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Rừng   đẹp    trăm   hoa    rung      rinh   theo     gió,                        bướm   tung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">
            <a:extLst>
              <a:ext uri="{FF2B5EF4-FFF2-40B4-BE49-F238E27FC236}">
                <a16:creationId xmlns:a16="http://schemas.microsoft.com/office/drawing/2014/main" id="{24752599-4FC3-467F-8A83-720D7215F537}"/>
              </a:ext>
            </a:extLst>
          </p:cNvPr>
          <p:cNvSpPr txBox="1"/>
          <p:nvPr/>
        </p:nvSpPr>
        <p:spPr>
          <a:xfrm>
            <a:off x="2210268" y="5311834"/>
            <a:ext cx="1453235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  bay  vờn.                          Bên nương ríu   rít   tiếng  cười,    bao   trai    gái     đang   nô </a:t>
            </a:r>
          </a:p>
        </p:txBody>
      </p:sp>
      <p:sp>
        <p:nvSpPr>
          <p:cNvPr id="21" name="Hộp Văn bản 2">
            <a:extLst>
              <a:ext uri="{FF2B5EF4-FFF2-40B4-BE49-F238E27FC236}">
                <a16:creationId xmlns:a16="http://schemas.microsoft.com/office/drawing/2014/main" id="{3C575DAC-0E9E-4F8C-834F-61A025CA55D0}"/>
              </a:ext>
            </a:extLst>
          </p:cNvPr>
          <p:cNvSpPr txBox="1"/>
          <p:nvPr/>
        </p:nvSpPr>
        <p:spPr>
          <a:xfrm>
            <a:off x="2302912" y="7140563"/>
            <a:ext cx="1355063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đùa.                           Đầu         sàn       có        đôi     chim        cu        đua      nhau      gáy,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Hộp Văn bản 2">
            <a:extLst>
              <a:ext uri="{FF2B5EF4-FFF2-40B4-BE49-F238E27FC236}">
                <a16:creationId xmlns:a16="http://schemas.microsoft.com/office/drawing/2014/main" id="{F486F5D6-7967-4FFE-9AD0-F953296D320E}"/>
              </a:ext>
            </a:extLst>
          </p:cNvPr>
          <p:cNvSpPr txBox="1"/>
          <p:nvPr/>
        </p:nvSpPr>
        <p:spPr>
          <a:xfrm>
            <a:off x="2151165" y="8517126"/>
            <a:ext cx="1355063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thách       đôi           én           cùng       múa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vui. </a:t>
            </a:r>
          </a:p>
        </p:txBody>
      </p:sp>
      <p:pic>
        <p:nvPicPr>
          <p:cNvPr id="2" name="Mưa rơi karaoke Lớp 6. Kết nối tri thức V2">
            <a:hlinkClick r:id="" action="ppaction://media"/>
            <a:extLst>
              <a:ext uri="{FF2B5EF4-FFF2-40B4-BE49-F238E27FC236}">
                <a16:creationId xmlns:a16="http://schemas.microsoft.com/office/drawing/2014/main" id="{B7939A83-C00F-4D16-A5CE-26FFC2AC9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0999" y="2447482"/>
            <a:ext cx="943417" cy="943417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A3B52425-09F1-4156-A815-8FDC0C88549B}"/>
              </a:ext>
            </a:extLst>
          </p:cNvPr>
          <p:cNvSpPr/>
          <p:nvPr/>
        </p:nvSpPr>
        <p:spPr>
          <a:xfrm>
            <a:off x="2302912" y="179634"/>
            <a:ext cx="11118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đệm theo phách: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4E0B755-EDE8-EB8B-1B17-A76AC2FCD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01800" y="6591300"/>
            <a:ext cx="2156416" cy="3394998"/>
          </a:xfrm>
          <a:prstGeom prst="rect">
            <a:avLst/>
          </a:prstGeom>
        </p:spPr>
      </p:pic>
      <p:pic>
        <p:nvPicPr>
          <p:cNvPr id="4" name="Hình ảnh 3" descr="Ảnh có chứa cây&#10;&#10;Mô tả được tạo tự động">
            <a:extLst>
              <a:ext uri="{FF2B5EF4-FFF2-40B4-BE49-F238E27FC236}">
                <a16:creationId xmlns:a16="http://schemas.microsoft.com/office/drawing/2014/main" id="{BB2CB595-62B5-CCC2-F73C-D20C27AC1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-609600"/>
            <a:ext cx="5209310" cy="1150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361B0-F84E-E8E7-CFF6-0B3FAD7A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4381500"/>
            <a:ext cx="18279035" cy="58674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826D62D-E262-1036-0985-1FD9D471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491" y="38100"/>
            <a:ext cx="2618509" cy="2459811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7AA31317-33AA-26A8-C515-71876C4570AF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61954D2-E731-328D-ED1A-0387E3688D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6020" y="5478386"/>
            <a:ext cx="2147528" cy="41148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03168FC-0DA0-6EEF-6D88-C4B1660F92E2}"/>
              </a:ext>
            </a:extLst>
          </p:cNvPr>
          <p:cNvSpPr/>
          <p:nvPr/>
        </p:nvSpPr>
        <p:spPr>
          <a:xfrm>
            <a:off x="2978726" y="687604"/>
            <a:ext cx="11118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 đệm theo nhịp: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9">
            <a:extLst>
              <a:ext uri="{FF2B5EF4-FFF2-40B4-BE49-F238E27FC236}">
                <a16:creationId xmlns:a16="http://schemas.microsoft.com/office/drawing/2014/main" id="{E1B89122-EDCD-4A28-824D-0C574E88C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436" y="2603935"/>
            <a:ext cx="14132164" cy="1718316"/>
          </a:xfrm>
          <a:prstGeom prst="rect">
            <a:avLst/>
          </a:prstGeom>
        </p:spPr>
      </p:pic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AB109C1C-F826-4EA8-8DD7-37DAD0703271}"/>
              </a:ext>
            </a:extLst>
          </p:cNvPr>
          <p:cNvSpPr txBox="1"/>
          <p:nvPr/>
        </p:nvSpPr>
        <p:spPr>
          <a:xfrm>
            <a:off x="2499217" y="3881649"/>
            <a:ext cx="1281891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rơi    cho    cây     tốt         tươi,          búp    chen      lá        trên   cành.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225">
            <a:extLst>
              <a:ext uri="{FF2B5EF4-FFF2-40B4-BE49-F238E27FC236}">
                <a16:creationId xmlns:a16="http://schemas.microsoft.com/office/drawing/2014/main" id="{8CD7CAB9-2C65-416C-960C-640F610F4E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509687"/>
            <a:ext cx="1066800" cy="736195"/>
          </a:xfrm>
          <a:prstGeom prst="rect">
            <a:avLst/>
          </a:prstGeom>
        </p:spPr>
      </p:pic>
      <p:pic>
        <p:nvPicPr>
          <p:cNvPr id="13" name="Picture 225">
            <a:extLst>
              <a:ext uri="{FF2B5EF4-FFF2-40B4-BE49-F238E27FC236}">
                <a16:creationId xmlns:a16="http://schemas.microsoft.com/office/drawing/2014/main" id="{4B040056-194F-44AA-BE67-8FEC8DBBB8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18" y="4585507"/>
            <a:ext cx="1066800" cy="73619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3FF48AE9-3C81-4E54-9E8F-049EDE49D4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0" y="4526246"/>
            <a:ext cx="1066800" cy="7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87885-69DF-408C-AA05-89FD0568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03547"/>
            <a:ext cx="15593781" cy="8003706"/>
          </a:xfrm>
          <a:prstGeom prst="rect">
            <a:avLst/>
          </a:prstGeom>
        </p:spPr>
      </p:pic>
      <p:pic>
        <p:nvPicPr>
          <p:cNvPr id="4" name="Hình ảnh 3" descr="Ảnh có chứa cây&#10;&#10;Mô tả được tạo tự động">
            <a:extLst>
              <a:ext uri="{FF2B5EF4-FFF2-40B4-BE49-F238E27FC236}">
                <a16:creationId xmlns:a16="http://schemas.microsoft.com/office/drawing/2014/main" id="{BB2CB595-62B5-CCC2-F73C-D20C27AC1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849" y="-723900"/>
            <a:ext cx="4248853" cy="115062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9B071058-29AD-9141-DBA3-88113BC3B919}"/>
              </a:ext>
            </a:extLst>
          </p:cNvPr>
          <p:cNvSpPr/>
          <p:nvPr/>
        </p:nvSpPr>
        <p:spPr>
          <a:xfrm>
            <a:off x="15641654" y="5105400"/>
            <a:ext cx="2119873" cy="5279211"/>
          </a:xfrm>
          <a:custGeom>
            <a:avLst/>
            <a:gdLst/>
            <a:ahLst/>
            <a:cxnLst/>
            <a:rect l="l" t="t" r="r" b="b"/>
            <a:pathLst>
              <a:path w="3885057" h="8229600">
                <a:moveTo>
                  <a:pt x="0" y="0"/>
                </a:moveTo>
                <a:lnTo>
                  <a:pt x="3885057" y="0"/>
                </a:lnTo>
                <a:lnTo>
                  <a:pt x="38850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C4C4BF0-E873-C194-D3A0-D747CFBE8A10}"/>
              </a:ext>
            </a:extLst>
          </p:cNvPr>
          <p:cNvSpPr/>
          <p:nvPr/>
        </p:nvSpPr>
        <p:spPr>
          <a:xfrm>
            <a:off x="5998072" y="9511193"/>
            <a:ext cx="6264624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89BBC3E1-75B7-0869-8B6E-C59C7C87C1FD}"/>
              </a:ext>
            </a:extLst>
          </p:cNvPr>
          <p:cNvSpPr/>
          <p:nvPr/>
        </p:nvSpPr>
        <p:spPr>
          <a:xfrm>
            <a:off x="12094072" y="9520581"/>
            <a:ext cx="6410136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ACBB0F3-CF57-FE71-6C82-5FE6D58F4D6C}"/>
              </a:ext>
            </a:extLst>
          </p:cNvPr>
          <p:cNvSpPr/>
          <p:nvPr/>
        </p:nvSpPr>
        <p:spPr>
          <a:xfrm>
            <a:off x="-168624" y="9511194"/>
            <a:ext cx="6264624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826D62D-E262-1036-0985-1FD9D471C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8491" y="38100"/>
            <a:ext cx="2618509" cy="2459811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6A1F3BE4-38BF-C5F0-97C0-5AB383380D2C}"/>
              </a:ext>
            </a:extLst>
          </p:cNvPr>
          <p:cNvSpPr/>
          <p:nvPr/>
        </p:nvSpPr>
        <p:spPr>
          <a:xfrm flipH="1">
            <a:off x="-737754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ộp Văn bản 2">
            <a:extLst>
              <a:ext uri="{FF2B5EF4-FFF2-40B4-BE49-F238E27FC236}">
                <a16:creationId xmlns:a16="http://schemas.microsoft.com/office/drawing/2014/main" id="{A2C10064-E8EB-4951-A416-E0491C77ACFA}"/>
              </a:ext>
            </a:extLst>
          </p:cNvPr>
          <p:cNvSpPr txBox="1"/>
          <p:nvPr/>
        </p:nvSpPr>
        <p:spPr>
          <a:xfrm>
            <a:off x="7223228" y="540527"/>
            <a:ext cx="313690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rơi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">
            <a:extLst>
              <a:ext uri="{FF2B5EF4-FFF2-40B4-BE49-F238E27FC236}">
                <a16:creationId xmlns:a16="http://schemas.microsoft.com/office/drawing/2014/main" id="{987F0B84-60DE-4D7B-812F-98908F6B26BC}"/>
              </a:ext>
            </a:extLst>
          </p:cNvPr>
          <p:cNvSpPr txBox="1"/>
          <p:nvPr/>
        </p:nvSpPr>
        <p:spPr>
          <a:xfrm>
            <a:off x="11097981" y="872042"/>
            <a:ext cx="518160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Xá (Tây Bắc)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749603E6-78B0-4C64-B987-BC40991F2C57}"/>
              </a:ext>
            </a:extLst>
          </p:cNvPr>
          <p:cNvSpPr txBox="1"/>
          <p:nvPr/>
        </p:nvSpPr>
        <p:spPr>
          <a:xfrm>
            <a:off x="3270331" y="2126346"/>
            <a:ext cx="1281891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rơi    cho    cây     tốt         tươi,          búp    chen       lá        trên   cành.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">
            <a:extLst>
              <a:ext uri="{FF2B5EF4-FFF2-40B4-BE49-F238E27FC236}">
                <a16:creationId xmlns:a16="http://schemas.microsoft.com/office/drawing/2014/main" id="{2B2C778B-DA5A-4C89-A014-DC1F8D1977C1}"/>
              </a:ext>
            </a:extLst>
          </p:cNvPr>
          <p:cNvSpPr txBox="1"/>
          <p:nvPr/>
        </p:nvSpPr>
        <p:spPr>
          <a:xfrm>
            <a:off x="3190698" y="3903678"/>
            <a:ext cx="1433886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Rừng   đẹp    trăm   hoa    rung      rinh   theo     gió,                        bướm   tung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">
            <a:extLst>
              <a:ext uri="{FF2B5EF4-FFF2-40B4-BE49-F238E27FC236}">
                <a16:creationId xmlns:a16="http://schemas.microsoft.com/office/drawing/2014/main" id="{24752599-4FC3-467F-8A83-720D7215F537}"/>
              </a:ext>
            </a:extLst>
          </p:cNvPr>
          <p:cNvSpPr txBox="1"/>
          <p:nvPr/>
        </p:nvSpPr>
        <p:spPr>
          <a:xfrm>
            <a:off x="2210268" y="5311834"/>
            <a:ext cx="1453235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  bay  vờn.                          Bên nương ríu   rít   tiếng  cười,    bao   trai    gái     đang   nô </a:t>
            </a:r>
          </a:p>
        </p:txBody>
      </p:sp>
      <p:sp>
        <p:nvSpPr>
          <p:cNvPr id="21" name="Hộp Văn bản 2">
            <a:extLst>
              <a:ext uri="{FF2B5EF4-FFF2-40B4-BE49-F238E27FC236}">
                <a16:creationId xmlns:a16="http://schemas.microsoft.com/office/drawing/2014/main" id="{3C575DAC-0E9E-4F8C-834F-61A025CA55D0}"/>
              </a:ext>
            </a:extLst>
          </p:cNvPr>
          <p:cNvSpPr txBox="1"/>
          <p:nvPr/>
        </p:nvSpPr>
        <p:spPr>
          <a:xfrm>
            <a:off x="2302912" y="7140563"/>
            <a:ext cx="1355063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đùa.                           Đầu         sàn       có        đôi     chim        cu        đua      nhau      gáy,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Hộp Văn bản 2">
            <a:extLst>
              <a:ext uri="{FF2B5EF4-FFF2-40B4-BE49-F238E27FC236}">
                <a16:creationId xmlns:a16="http://schemas.microsoft.com/office/drawing/2014/main" id="{F486F5D6-7967-4FFE-9AD0-F953296D320E}"/>
              </a:ext>
            </a:extLst>
          </p:cNvPr>
          <p:cNvSpPr txBox="1"/>
          <p:nvPr/>
        </p:nvSpPr>
        <p:spPr>
          <a:xfrm>
            <a:off x="2151165" y="8517126"/>
            <a:ext cx="1355063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thách       đôi           én           cùng       múa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vui. </a:t>
            </a:r>
          </a:p>
        </p:txBody>
      </p:sp>
      <p:pic>
        <p:nvPicPr>
          <p:cNvPr id="2" name="Mưa rơi karaoke Lớp 6. Kết nối tri thức V2">
            <a:hlinkClick r:id="" action="ppaction://media"/>
            <a:extLst>
              <a:ext uri="{FF2B5EF4-FFF2-40B4-BE49-F238E27FC236}">
                <a16:creationId xmlns:a16="http://schemas.microsoft.com/office/drawing/2014/main" id="{B7939A83-C00F-4D16-A5CE-26FFC2AC9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0999" y="2447482"/>
            <a:ext cx="943417" cy="943417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A3B52425-09F1-4156-A815-8FDC0C88549B}"/>
              </a:ext>
            </a:extLst>
          </p:cNvPr>
          <p:cNvSpPr/>
          <p:nvPr/>
        </p:nvSpPr>
        <p:spPr>
          <a:xfrm>
            <a:off x="2302912" y="179634"/>
            <a:ext cx="11118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 đệm theo nhịp: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1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4E0B755-EDE8-EB8B-1B17-A76AC2FCD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01800" y="6591300"/>
            <a:ext cx="2156416" cy="3394998"/>
          </a:xfrm>
          <a:prstGeom prst="rect">
            <a:avLst/>
          </a:prstGeom>
        </p:spPr>
      </p:pic>
      <p:pic>
        <p:nvPicPr>
          <p:cNvPr id="4" name="Hình ảnh 3" descr="Ảnh có chứa cây&#10;&#10;Mô tả được tạo tự động">
            <a:extLst>
              <a:ext uri="{FF2B5EF4-FFF2-40B4-BE49-F238E27FC236}">
                <a16:creationId xmlns:a16="http://schemas.microsoft.com/office/drawing/2014/main" id="{BB2CB595-62B5-CCC2-F73C-D20C27AC1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-609600"/>
            <a:ext cx="5209310" cy="1150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361B0-F84E-E8E7-CFF6-0B3FAD7A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4381500"/>
            <a:ext cx="18279035" cy="58674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826D62D-E262-1036-0985-1FD9D471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491" y="38100"/>
            <a:ext cx="2618509" cy="2459811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7AA31317-33AA-26A8-C515-71876C4570AF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61954D2-E731-328D-ED1A-0387E3688D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6020" y="5478386"/>
            <a:ext cx="2147528" cy="41148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03168FC-0DA0-6EEF-6D88-C4B1660F92E2}"/>
              </a:ext>
            </a:extLst>
          </p:cNvPr>
          <p:cNvSpPr/>
          <p:nvPr/>
        </p:nvSpPr>
        <p:spPr>
          <a:xfrm>
            <a:off x="2978726" y="687604"/>
            <a:ext cx="11118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 động tác cơ thể: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9">
            <a:extLst>
              <a:ext uri="{FF2B5EF4-FFF2-40B4-BE49-F238E27FC236}">
                <a16:creationId xmlns:a16="http://schemas.microsoft.com/office/drawing/2014/main" id="{E1B89122-EDCD-4A28-824D-0C574E88C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436" y="2603935"/>
            <a:ext cx="14132164" cy="1718316"/>
          </a:xfrm>
          <a:prstGeom prst="rect">
            <a:avLst/>
          </a:prstGeom>
        </p:spPr>
      </p:pic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AB109C1C-F826-4EA8-8DD7-37DAD0703271}"/>
              </a:ext>
            </a:extLst>
          </p:cNvPr>
          <p:cNvSpPr txBox="1"/>
          <p:nvPr/>
        </p:nvSpPr>
        <p:spPr>
          <a:xfrm>
            <a:off x="2499217" y="3881649"/>
            <a:ext cx="1281891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rơi    cho    cây     tốt         tươi,          búp    chen      lá        trên   cành.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1BBA99-293B-4AF4-A291-1DC501312D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032" y="4618040"/>
            <a:ext cx="1638300" cy="1143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92528E-7BE3-40A6-8AE1-4DB179E726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9348" y="4602105"/>
            <a:ext cx="1730393" cy="1123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145E25-7FD5-4AA6-B984-6DB6019415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4362" y="4542121"/>
            <a:ext cx="1730393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87885-69DF-408C-AA05-89FD0568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03547"/>
            <a:ext cx="15593781" cy="8003706"/>
          </a:xfrm>
          <a:prstGeom prst="rect">
            <a:avLst/>
          </a:prstGeom>
        </p:spPr>
      </p:pic>
      <p:pic>
        <p:nvPicPr>
          <p:cNvPr id="4" name="Hình ảnh 3" descr="Ảnh có chứa cây&#10;&#10;Mô tả được tạo tự động">
            <a:extLst>
              <a:ext uri="{FF2B5EF4-FFF2-40B4-BE49-F238E27FC236}">
                <a16:creationId xmlns:a16="http://schemas.microsoft.com/office/drawing/2014/main" id="{BB2CB595-62B5-CCC2-F73C-D20C27AC1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849" y="-723900"/>
            <a:ext cx="4248853" cy="115062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9B071058-29AD-9141-DBA3-88113BC3B919}"/>
              </a:ext>
            </a:extLst>
          </p:cNvPr>
          <p:cNvSpPr/>
          <p:nvPr/>
        </p:nvSpPr>
        <p:spPr>
          <a:xfrm>
            <a:off x="15641654" y="5105400"/>
            <a:ext cx="2119873" cy="5279211"/>
          </a:xfrm>
          <a:custGeom>
            <a:avLst/>
            <a:gdLst/>
            <a:ahLst/>
            <a:cxnLst/>
            <a:rect l="l" t="t" r="r" b="b"/>
            <a:pathLst>
              <a:path w="3885057" h="8229600">
                <a:moveTo>
                  <a:pt x="0" y="0"/>
                </a:moveTo>
                <a:lnTo>
                  <a:pt x="3885057" y="0"/>
                </a:lnTo>
                <a:lnTo>
                  <a:pt x="38850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C4C4BF0-E873-C194-D3A0-D747CFBE8A10}"/>
              </a:ext>
            </a:extLst>
          </p:cNvPr>
          <p:cNvSpPr/>
          <p:nvPr/>
        </p:nvSpPr>
        <p:spPr>
          <a:xfrm>
            <a:off x="5998072" y="9511193"/>
            <a:ext cx="6264624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89BBC3E1-75B7-0869-8B6E-C59C7C87C1FD}"/>
              </a:ext>
            </a:extLst>
          </p:cNvPr>
          <p:cNvSpPr/>
          <p:nvPr/>
        </p:nvSpPr>
        <p:spPr>
          <a:xfrm>
            <a:off x="12094072" y="9520581"/>
            <a:ext cx="6410136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ACBB0F3-CF57-FE71-6C82-5FE6D58F4D6C}"/>
              </a:ext>
            </a:extLst>
          </p:cNvPr>
          <p:cNvSpPr/>
          <p:nvPr/>
        </p:nvSpPr>
        <p:spPr>
          <a:xfrm>
            <a:off x="-168624" y="9511194"/>
            <a:ext cx="6264624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826D62D-E262-1036-0985-1FD9D471C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8491" y="38100"/>
            <a:ext cx="2618509" cy="2459811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6A1F3BE4-38BF-C5F0-97C0-5AB383380D2C}"/>
              </a:ext>
            </a:extLst>
          </p:cNvPr>
          <p:cNvSpPr/>
          <p:nvPr/>
        </p:nvSpPr>
        <p:spPr>
          <a:xfrm flipH="1">
            <a:off x="-737754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ộp Văn bản 2">
            <a:extLst>
              <a:ext uri="{FF2B5EF4-FFF2-40B4-BE49-F238E27FC236}">
                <a16:creationId xmlns:a16="http://schemas.microsoft.com/office/drawing/2014/main" id="{A2C10064-E8EB-4951-A416-E0491C77ACFA}"/>
              </a:ext>
            </a:extLst>
          </p:cNvPr>
          <p:cNvSpPr txBox="1"/>
          <p:nvPr/>
        </p:nvSpPr>
        <p:spPr>
          <a:xfrm>
            <a:off x="7223228" y="540527"/>
            <a:ext cx="313690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rơi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">
            <a:extLst>
              <a:ext uri="{FF2B5EF4-FFF2-40B4-BE49-F238E27FC236}">
                <a16:creationId xmlns:a16="http://schemas.microsoft.com/office/drawing/2014/main" id="{987F0B84-60DE-4D7B-812F-98908F6B26BC}"/>
              </a:ext>
            </a:extLst>
          </p:cNvPr>
          <p:cNvSpPr txBox="1"/>
          <p:nvPr/>
        </p:nvSpPr>
        <p:spPr>
          <a:xfrm>
            <a:off x="11097981" y="872042"/>
            <a:ext cx="518160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Xá (Tây Bắc)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749603E6-78B0-4C64-B987-BC40991F2C57}"/>
              </a:ext>
            </a:extLst>
          </p:cNvPr>
          <p:cNvSpPr txBox="1"/>
          <p:nvPr/>
        </p:nvSpPr>
        <p:spPr>
          <a:xfrm>
            <a:off x="3270331" y="2126346"/>
            <a:ext cx="1281891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rơi    cho    cây     tốt         tươi,          búp    chen       lá        trên   cành.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">
            <a:extLst>
              <a:ext uri="{FF2B5EF4-FFF2-40B4-BE49-F238E27FC236}">
                <a16:creationId xmlns:a16="http://schemas.microsoft.com/office/drawing/2014/main" id="{2B2C778B-DA5A-4C89-A014-DC1F8D1977C1}"/>
              </a:ext>
            </a:extLst>
          </p:cNvPr>
          <p:cNvSpPr txBox="1"/>
          <p:nvPr/>
        </p:nvSpPr>
        <p:spPr>
          <a:xfrm>
            <a:off x="3190698" y="3903678"/>
            <a:ext cx="1433886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Rừng   đẹp    trăm   hoa    rung      rinh   theo     gió,                        bướm   tung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">
            <a:extLst>
              <a:ext uri="{FF2B5EF4-FFF2-40B4-BE49-F238E27FC236}">
                <a16:creationId xmlns:a16="http://schemas.microsoft.com/office/drawing/2014/main" id="{24752599-4FC3-467F-8A83-720D7215F537}"/>
              </a:ext>
            </a:extLst>
          </p:cNvPr>
          <p:cNvSpPr txBox="1"/>
          <p:nvPr/>
        </p:nvSpPr>
        <p:spPr>
          <a:xfrm>
            <a:off x="2210268" y="5311834"/>
            <a:ext cx="1453235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  bay  vờn.                          Bên nương ríu   rít   tiếng  cười,    bao   trai    gái     đang   nô </a:t>
            </a:r>
          </a:p>
        </p:txBody>
      </p:sp>
      <p:sp>
        <p:nvSpPr>
          <p:cNvPr id="21" name="Hộp Văn bản 2">
            <a:extLst>
              <a:ext uri="{FF2B5EF4-FFF2-40B4-BE49-F238E27FC236}">
                <a16:creationId xmlns:a16="http://schemas.microsoft.com/office/drawing/2014/main" id="{3C575DAC-0E9E-4F8C-834F-61A025CA55D0}"/>
              </a:ext>
            </a:extLst>
          </p:cNvPr>
          <p:cNvSpPr txBox="1"/>
          <p:nvPr/>
        </p:nvSpPr>
        <p:spPr>
          <a:xfrm>
            <a:off x="2302912" y="7140563"/>
            <a:ext cx="1355063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đùa.                           Đầu         sàn       có        đôi     chim        cu        đua      nhau      gáy,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Hộp Văn bản 2">
            <a:extLst>
              <a:ext uri="{FF2B5EF4-FFF2-40B4-BE49-F238E27FC236}">
                <a16:creationId xmlns:a16="http://schemas.microsoft.com/office/drawing/2014/main" id="{F486F5D6-7967-4FFE-9AD0-F953296D320E}"/>
              </a:ext>
            </a:extLst>
          </p:cNvPr>
          <p:cNvSpPr txBox="1"/>
          <p:nvPr/>
        </p:nvSpPr>
        <p:spPr>
          <a:xfrm>
            <a:off x="2151165" y="8517126"/>
            <a:ext cx="1355063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thách       đôi           én           cùng       múa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vui. </a:t>
            </a:r>
          </a:p>
        </p:txBody>
      </p:sp>
      <p:pic>
        <p:nvPicPr>
          <p:cNvPr id="2" name="Mưa rơi karaoke Lớp 6. Kết nối tri thức V2">
            <a:hlinkClick r:id="" action="ppaction://media"/>
            <a:extLst>
              <a:ext uri="{FF2B5EF4-FFF2-40B4-BE49-F238E27FC236}">
                <a16:creationId xmlns:a16="http://schemas.microsoft.com/office/drawing/2014/main" id="{B7939A83-C00F-4D16-A5CE-26FFC2AC9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0999" y="2447482"/>
            <a:ext cx="943417" cy="943417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A3B52425-09F1-4156-A815-8FDC0C88549B}"/>
              </a:ext>
            </a:extLst>
          </p:cNvPr>
          <p:cNvSpPr/>
          <p:nvPr/>
        </p:nvSpPr>
        <p:spPr>
          <a:xfrm>
            <a:off x="2302912" y="179634"/>
            <a:ext cx="11118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 động tác cơ thể: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2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DBDF262D-50C0-48FC-8353-31F596513D91}"/>
              </a:ext>
            </a:extLst>
          </p:cNvPr>
          <p:cNvSpPr/>
          <p:nvPr/>
        </p:nvSpPr>
        <p:spPr>
          <a:xfrm>
            <a:off x="14935200" y="0"/>
            <a:ext cx="3352800" cy="9715500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3CAE744-88F8-4181-8AF7-63F4A7C7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731" y="6438900"/>
            <a:ext cx="4053213" cy="297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5727122" y="2171700"/>
            <a:ext cx="6681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số 4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3352800" y="1335807"/>
            <a:ext cx="495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2: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29BAB0-30E5-4051-A211-0B56092B75E9}"/>
              </a:ext>
            </a:extLst>
          </p:cNvPr>
          <p:cNvSpPr/>
          <p:nvPr/>
        </p:nvSpPr>
        <p:spPr>
          <a:xfrm>
            <a:off x="-336918" y="8865711"/>
            <a:ext cx="9480917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988ABED-D16E-4B79-B92A-92947C306B1B}"/>
              </a:ext>
            </a:extLst>
          </p:cNvPr>
          <p:cNvSpPr/>
          <p:nvPr/>
        </p:nvSpPr>
        <p:spPr>
          <a:xfrm>
            <a:off x="9144000" y="8867952"/>
            <a:ext cx="9791700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AAD16B3-7EF5-4177-8030-14E92977B518}"/>
              </a:ext>
            </a:extLst>
          </p:cNvPr>
          <p:cNvSpPr/>
          <p:nvPr/>
        </p:nvSpPr>
        <p:spPr>
          <a:xfrm>
            <a:off x="5998072" y="9507389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D3AF206-2FF3-4B1B-BD47-9009C01EC8BC}"/>
              </a:ext>
            </a:extLst>
          </p:cNvPr>
          <p:cNvSpPr/>
          <p:nvPr/>
        </p:nvSpPr>
        <p:spPr>
          <a:xfrm>
            <a:off x="12094072" y="9516777"/>
            <a:ext cx="6410136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BC70E052-7D39-4541-96E9-D720649B962C}"/>
              </a:ext>
            </a:extLst>
          </p:cNvPr>
          <p:cNvSpPr/>
          <p:nvPr/>
        </p:nvSpPr>
        <p:spPr>
          <a:xfrm>
            <a:off x="-168624" y="9507390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2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Freeform 5">
            <a:extLst>
              <a:ext uri="{FF2B5EF4-FFF2-40B4-BE49-F238E27FC236}">
                <a16:creationId xmlns:a16="http://schemas.microsoft.com/office/drawing/2014/main" id="{AFBDF9FD-658D-4970-8044-F2BF7927F349}"/>
              </a:ext>
            </a:extLst>
          </p:cNvPr>
          <p:cNvSpPr/>
          <p:nvPr/>
        </p:nvSpPr>
        <p:spPr>
          <a:xfrm>
            <a:off x="12268200" y="5731457"/>
            <a:ext cx="4415337" cy="3485799"/>
          </a:xfrm>
          <a:custGeom>
            <a:avLst/>
            <a:gdLst/>
            <a:ahLst/>
            <a:cxnLst/>
            <a:rect l="l" t="t" r="r" b="b"/>
            <a:pathLst>
              <a:path w="6399054" h="4356690">
                <a:moveTo>
                  <a:pt x="0" y="0"/>
                </a:moveTo>
                <a:lnTo>
                  <a:pt x="6399054" y="0"/>
                </a:lnTo>
                <a:lnTo>
                  <a:pt x="6399054" y="4356690"/>
                </a:lnTo>
                <a:lnTo>
                  <a:pt x="0" y="435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791C600-2EC8-FA8B-778D-E840AD576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464" y="1424380"/>
            <a:ext cx="15708161" cy="3478034"/>
          </a:xfrm>
          <a:prstGeom prst="rect">
            <a:avLst/>
          </a:prstGeom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0" y="11033"/>
            <a:ext cx="12858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4C72AA5-9FDB-67A9-246E-34705A208614}"/>
              </a:ext>
            </a:extLst>
          </p:cNvPr>
          <p:cNvSpPr/>
          <p:nvPr/>
        </p:nvSpPr>
        <p:spPr>
          <a:xfrm>
            <a:off x="7332860" y="695109"/>
            <a:ext cx="4572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29E52C17-77BF-45B6-369D-22F3CCE4C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019" y="5842944"/>
            <a:ext cx="914400" cy="914400"/>
          </a:xfrm>
          <a:prstGeom prst="rect">
            <a:avLst/>
          </a:prstGeom>
        </p:spPr>
      </p:pic>
      <p:pic>
        <p:nvPicPr>
          <p:cNvPr id="696" name="Picture 9" descr="F:\未标题-1.png">
            <a:extLst>
              <a:ext uri="{FF2B5EF4-FFF2-40B4-BE49-F238E27FC236}">
                <a16:creationId xmlns:a16="http://schemas.microsoft.com/office/drawing/2014/main" id="{01366328-F1FB-4B80-9ECC-2E2EDFD1B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39110" y="8246865"/>
            <a:ext cx="18628514" cy="204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" name="Picture 4" descr="F:\未标题-1.png">
            <a:extLst>
              <a:ext uri="{FF2B5EF4-FFF2-40B4-BE49-F238E27FC236}">
                <a16:creationId xmlns:a16="http://schemas.microsoft.com/office/drawing/2014/main" id="{83BB81FC-9F90-4191-A360-36DB92027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04539" y="9075908"/>
            <a:ext cx="18628514" cy="13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CEF49D2E-C5E2-4122-9154-26511327A808}"/>
              </a:ext>
            </a:extLst>
          </p:cNvPr>
          <p:cNvSpPr/>
          <p:nvPr/>
        </p:nvSpPr>
        <p:spPr>
          <a:xfrm>
            <a:off x="14935200" y="0"/>
            <a:ext cx="3352800" cy="10287000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778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7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4F53E-023B-4FD7-A33F-949A84B36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64069"/>
            <a:ext cx="15341880" cy="2180019"/>
          </a:xfrm>
          <a:prstGeom prst="rect">
            <a:avLst/>
          </a:prstGeom>
        </p:spPr>
      </p:pic>
      <p:pic>
        <p:nvPicPr>
          <p:cNvPr id="10" name="Picture 85">
            <a:extLst>
              <a:ext uri="{FF2B5EF4-FFF2-40B4-BE49-F238E27FC236}">
                <a16:creationId xmlns:a16="http://schemas.microsoft.com/office/drawing/2014/main" id="{15023FFD-1EB0-4ED2-269B-DC1F262BE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17706" y="5138237"/>
            <a:ext cx="3003560" cy="5384907"/>
          </a:xfrm>
          <a:prstGeom prst="rect">
            <a:avLst/>
          </a:prstGeom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0" y="11033"/>
            <a:ext cx="12858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C50D4DB9-86BF-4B62-92CA-3D043B00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39110" y="8246865"/>
            <a:ext cx="18628514" cy="204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FEE6830D-03EC-4DC8-A9CE-9F3BFB203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04539" y="9075908"/>
            <a:ext cx="18628514" cy="13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1055A86E-23FC-4AB2-A230-EEC663D4F33C}"/>
              </a:ext>
            </a:extLst>
          </p:cNvPr>
          <p:cNvSpPr/>
          <p:nvPr/>
        </p:nvSpPr>
        <p:spPr>
          <a:xfrm>
            <a:off x="14935200" y="-1"/>
            <a:ext cx="3352800" cy="10296219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4" name="tt4">
            <a:hlinkClick r:id="" action="ppaction://media"/>
            <a:extLst>
              <a:ext uri="{FF2B5EF4-FFF2-40B4-BE49-F238E27FC236}">
                <a16:creationId xmlns:a16="http://schemas.microsoft.com/office/drawing/2014/main" id="{40A89198-3327-4991-A185-266B580B1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6734" y="5155572"/>
            <a:ext cx="900020" cy="9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B850BC-CB15-486A-B974-CE6FEC59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22" y="4341068"/>
            <a:ext cx="14981357" cy="1869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55559-8B83-4DE6-9CC5-2F8758FB5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17476"/>
            <a:ext cx="14981356" cy="2017059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DBDF262D-50C0-48FC-8353-31F596513D91}"/>
              </a:ext>
            </a:extLst>
          </p:cNvPr>
          <p:cNvSpPr/>
          <p:nvPr/>
        </p:nvSpPr>
        <p:spPr>
          <a:xfrm>
            <a:off x="14935200" y="0"/>
            <a:ext cx="3352800" cy="9715500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3CAE744-88F8-4181-8AF7-63F4A7C7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731" y="6438900"/>
            <a:ext cx="4053213" cy="297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6002247" y="1690372"/>
            <a:ext cx="6681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số 4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2514600" y="656827"/>
            <a:ext cx="495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về bài nhạc: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29BAB0-30E5-4051-A211-0B56092B75E9}"/>
              </a:ext>
            </a:extLst>
          </p:cNvPr>
          <p:cNvSpPr/>
          <p:nvPr/>
        </p:nvSpPr>
        <p:spPr>
          <a:xfrm>
            <a:off x="-336918" y="8865711"/>
            <a:ext cx="9480917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988ABED-D16E-4B79-B92A-92947C306B1B}"/>
              </a:ext>
            </a:extLst>
          </p:cNvPr>
          <p:cNvSpPr/>
          <p:nvPr/>
        </p:nvSpPr>
        <p:spPr>
          <a:xfrm>
            <a:off x="9144000" y="8867952"/>
            <a:ext cx="9791700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AAD16B3-7EF5-4177-8030-14E92977B518}"/>
              </a:ext>
            </a:extLst>
          </p:cNvPr>
          <p:cNvSpPr/>
          <p:nvPr/>
        </p:nvSpPr>
        <p:spPr>
          <a:xfrm>
            <a:off x="5998072" y="9507389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D3AF206-2FF3-4B1B-BD47-9009C01EC8BC}"/>
              </a:ext>
            </a:extLst>
          </p:cNvPr>
          <p:cNvSpPr/>
          <p:nvPr/>
        </p:nvSpPr>
        <p:spPr>
          <a:xfrm>
            <a:off x="12094072" y="9516777"/>
            <a:ext cx="6410136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BC70E052-7D39-4541-96E9-D720649B962C}"/>
              </a:ext>
            </a:extLst>
          </p:cNvPr>
          <p:cNvSpPr/>
          <p:nvPr/>
        </p:nvSpPr>
        <p:spPr>
          <a:xfrm>
            <a:off x="-168624" y="9507390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Hình chữ nhật 16">
            <a:extLst>
              <a:ext uri="{FF2B5EF4-FFF2-40B4-BE49-F238E27FC236}">
                <a16:creationId xmlns:a16="http://schemas.microsoft.com/office/drawing/2014/main" id="{46C0B89C-B76B-4B4A-A9B5-3471E2A4DDCD}"/>
              </a:ext>
            </a:extLst>
          </p:cNvPr>
          <p:cNvSpPr/>
          <p:nvPr/>
        </p:nvSpPr>
        <p:spPr>
          <a:xfrm>
            <a:off x="1865176" y="6779269"/>
            <a:ext cx="1031724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độ: </a:t>
            </a: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Đô, rê, mi, pha, son, la, si, đố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độ: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 đen, nốt móc đơn, nốt trắng, nốt đen chấm dôi, nốt trắng chấm dôi</a:t>
            </a:r>
          </a:p>
        </p:txBody>
      </p:sp>
    </p:spTree>
    <p:extLst>
      <p:ext uri="{BB962C8B-B14F-4D97-AF65-F5344CB8AC3E}">
        <p14:creationId xmlns:p14="http://schemas.microsoft.com/office/powerpoint/2010/main" val="52124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D55559-8B83-4DE6-9CC5-2F8758FB5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417476"/>
            <a:ext cx="14981356" cy="2017059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DBDF262D-50C0-48FC-8353-31F596513D91}"/>
              </a:ext>
            </a:extLst>
          </p:cNvPr>
          <p:cNvSpPr/>
          <p:nvPr/>
        </p:nvSpPr>
        <p:spPr>
          <a:xfrm>
            <a:off x="14935200" y="0"/>
            <a:ext cx="3352800" cy="9715500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3CAE744-88F8-4181-8AF7-63F4A7C7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731" y="6438900"/>
            <a:ext cx="4053213" cy="297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6002247" y="1690372"/>
            <a:ext cx="6681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số 4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2514600" y="656827"/>
            <a:ext cx="495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29BAB0-30E5-4051-A211-0B56092B75E9}"/>
              </a:ext>
            </a:extLst>
          </p:cNvPr>
          <p:cNvSpPr/>
          <p:nvPr/>
        </p:nvSpPr>
        <p:spPr>
          <a:xfrm>
            <a:off x="-336918" y="8865711"/>
            <a:ext cx="9480917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988ABED-D16E-4B79-B92A-92947C306B1B}"/>
              </a:ext>
            </a:extLst>
          </p:cNvPr>
          <p:cNvSpPr/>
          <p:nvPr/>
        </p:nvSpPr>
        <p:spPr>
          <a:xfrm>
            <a:off x="9144000" y="8867952"/>
            <a:ext cx="9791700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AAD16B3-7EF5-4177-8030-14E92977B518}"/>
              </a:ext>
            </a:extLst>
          </p:cNvPr>
          <p:cNvSpPr/>
          <p:nvPr/>
        </p:nvSpPr>
        <p:spPr>
          <a:xfrm>
            <a:off x="5998072" y="9507389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D3AF206-2FF3-4B1B-BD47-9009C01EC8BC}"/>
              </a:ext>
            </a:extLst>
          </p:cNvPr>
          <p:cNvSpPr/>
          <p:nvPr/>
        </p:nvSpPr>
        <p:spPr>
          <a:xfrm>
            <a:off x="12094072" y="9516777"/>
            <a:ext cx="6410136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BC70E052-7D39-4541-96E9-D720649B962C}"/>
              </a:ext>
            </a:extLst>
          </p:cNvPr>
          <p:cNvSpPr/>
          <p:nvPr/>
        </p:nvSpPr>
        <p:spPr>
          <a:xfrm>
            <a:off x="-168624" y="9507390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Hình chữ nhật 16">
            <a:extLst>
              <a:ext uri="{FF2B5EF4-FFF2-40B4-BE49-F238E27FC236}">
                <a16:creationId xmlns:a16="http://schemas.microsoft.com/office/drawing/2014/main" id="{46C0B89C-B76B-4B4A-A9B5-3471E2A4DDCD}"/>
              </a:ext>
            </a:extLst>
          </p:cNvPr>
          <p:cNvSpPr/>
          <p:nvPr/>
        </p:nvSpPr>
        <p:spPr>
          <a:xfrm>
            <a:off x="2379992" y="4063826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   si            la         si   la           mi    la       son          la      la       mi     la              son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07FA6FED-E266-4659-915D-B7E685474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67421" y="5487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M LUYEN THANH">
            <a:hlinkClick r:id="" action="ppaction://media"/>
            <a:extLst>
              <a:ext uri="{FF2B5EF4-FFF2-40B4-BE49-F238E27FC236}">
                <a16:creationId xmlns:a16="http://schemas.microsoft.com/office/drawing/2014/main" id="{7532FAEA-8400-4E1A-9B79-30AD8C27F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B3F09BE-5A3C-4204-828B-D78FD18E6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3039416"/>
            <a:ext cx="14981357" cy="1869232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DBDF262D-50C0-48FC-8353-31F596513D91}"/>
              </a:ext>
            </a:extLst>
          </p:cNvPr>
          <p:cNvSpPr/>
          <p:nvPr/>
        </p:nvSpPr>
        <p:spPr>
          <a:xfrm>
            <a:off x="14935200" y="0"/>
            <a:ext cx="3352800" cy="9715500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3CAE744-88F8-4181-8AF7-63F4A7C7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731" y="6438900"/>
            <a:ext cx="4053213" cy="297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6002247" y="1690372"/>
            <a:ext cx="6681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số 4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2362200" y="982486"/>
            <a:ext cx="495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2: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29BAB0-30E5-4051-A211-0B56092B75E9}"/>
              </a:ext>
            </a:extLst>
          </p:cNvPr>
          <p:cNvSpPr/>
          <p:nvPr/>
        </p:nvSpPr>
        <p:spPr>
          <a:xfrm>
            <a:off x="-336918" y="8865711"/>
            <a:ext cx="9480917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988ABED-D16E-4B79-B92A-92947C306B1B}"/>
              </a:ext>
            </a:extLst>
          </p:cNvPr>
          <p:cNvSpPr/>
          <p:nvPr/>
        </p:nvSpPr>
        <p:spPr>
          <a:xfrm>
            <a:off x="9144000" y="8867952"/>
            <a:ext cx="9791700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AAD16B3-7EF5-4177-8030-14E92977B518}"/>
              </a:ext>
            </a:extLst>
          </p:cNvPr>
          <p:cNvSpPr/>
          <p:nvPr/>
        </p:nvSpPr>
        <p:spPr>
          <a:xfrm>
            <a:off x="5998072" y="9507389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D3AF206-2FF3-4B1B-BD47-9009C01EC8BC}"/>
              </a:ext>
            </a:extLst>
          </p:cNvPr>
          <p:cNvSpPr/>
          <p:nvPr/>
        </p:nvSpPr>
        <p:spPr>
          <a:xfrm>
            <a:off x="12094072" y="9516777"/>
            <a:ext cx="6410136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BC70E052-7D39-4541-96E9-D720649B962C}"/>
              </a:ext>
            </a:extLst>
          </p:cNvPr>
          <p:cNvSpPr/>
          <p:nvPr/>
        </p:nvSpPr>
        <p:spPr>
          <a:xfrm>
            <a:off x="-168624" y="9507390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Hình chữ nhật 16">
            <a:extLst>
              <a:ext uri="{FF2B5EF4-FFF2-40B4-BE49-F238E27FC236}">
                <a16:creationId xmlns:a16="http://schemas.microsoft.com/office/drawing/2014/main" id="{46C0B89C-B76B-4B4A-A9B5-3471E2A4DDCD}"/>
              </a:ext>
            </a:extLst>
          </p:cNvPr>
          <p:cNvSpPr/>
          <p:nvPr/>
        </p:nvSpPr>
        <p:spPr>
          <a:xfrm>
            <a:off x="1456696" y="4753383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son   pha  mi rê     rê         mi      pha              son   son    rê     mi  rê            đô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76E1719-DA85-4ABB-8A7A-D4337D1FA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6400" y="6092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9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B850BC-CB15-486A-B974-CE6FEC593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2" y="4341068"/>
            <a:ext cx="14981357" cy="1869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55559-8B83-4DE6-9CC5-2F8758FB5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417476"/>
            <a:ext cx="14981356" cy="2017059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DBDF262D-50C0-48FC-8353-31F596513D91}"/>
              </a:ext>
            </a:extLst>
          </p:cNvPr>
          <p:cNvSpPr/>
          <p:nvPr/>
        </p:nvSpPr>
        <p:spPr>
          <a:xfrm>
            <a:off x="14935200" y="0"/>
            <a:ext cx="3352800" cy="9715500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3CAE744-88F8-4181-8AF7-63F4A7C7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731" y="6438900"/>
            <a:ext cx="4053213" cy="297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6002247" y="1690372"/>
            <a:ext cx="6681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số 4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2514600" y="656827"/>
            <a:ext cx="495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bài: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29BAB0-30E5-4051-A211-0B56092B75E9}"/>
              </a:ext>
            </a:extLst>
          </p:cNvPr>
          <p:cNvSpPr/>
          <p:nvPr/>
        </p:nvSpPr>
        <p:spPr>
          <a:xfrm>
            <a:off x="-336918" y="8865711"/>
            <a:ext cx="9480917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988ABED-D16E-4B79-B92A-92947C306B1B}"/>
              </a:ext>
            </a:extLst>
          </p:cNvPr>
          <p:cNvSpPr/>
          <p:nvPr/>
        </p:nvSpPr>
        <p:spPr>
          <a:xfrm>
            <a:off x="9144000" y="8867952"/>
            <a:ext cx="9791700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AAD16B3-7EF5-4177-8030-14E92977B518}"/>
              </a:ext>
            </a:extLst>
          </p:cNvPr>
          <p:cNvSpPr/>
          <p:nvPr/>
        </p:nvSpPr>
        <p:spPr>
          <a:xfrm>
            <a:off x="5998072" y="9507389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D3AF206-2FF3-4B1B-BD47-9009C01EC8BC}"/>
              </a:ext>
            </a:extLst>
          </p:cNvPr>
          <p:cNvSpPr/>
          <p:nvPr/>
        </p:nvSpPr>
        <p:spPr>
          <a:xfrm>
            <a:off x="12094072" y="9516777"/>
            <a:ext cx="6410136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BC70E052-7D39-4541-96E9-D720649B962C}"/>
              </a:ext>
            </a:extLst>
          </p:cNvPr>
          <p:cNvSpPr/>
          <p:nvPr/>
        </p:nvSpPr>
        <p:spPr>
          <a:xfrm>
            <a:off x="-168624" y="9507390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Hình chữ nhật 16">
            <a:extLst>
              <a:ext uri="{FF2B5EF4-FFF2-40B4-BE49-F238E27FC236}">
                <a16:creationId xmlns:a16="http://schemas.microsoft.com/office/drawing/2014/main" id="{F2199A43-F63C-44DC-83DF-FCB2CAE49BAA}"/>
              </a:ext>
            </a:extLst>
          </p:cNvPr>
          <p:cNvSpPr/>
          <p:nvPr/>
        </p:nvSpPr>
        <p:spPr>
          <a:xfrm>
            <a:off x="2379992" y="4063826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   si           la         si   la           mi     la       son          la     la       mi    la              son</a:t>
            </a:r>
          </a:p>
        </p:txBody>
      </p:sp>
      <p:sp>
        <p:nvSpPr>
          <p:cNvPr id="22" name="Hình chữ nhật 16">
            <a:extLst>
              <a:ext uri="{FF2B5EF4-FFF2-40B4-BE49-F238E27FC236}">
                <a16:creationId xmlns:a16="http://schemas.microsoft.com/office/drawing/2014/main" id="{4F984B5A-7570-4554-BADD-BEEE5852B925}"/>
              </a:ext>
            </a:extLst>
          </p:cNvPr>
          <p:cNvSpPr/>
          <p:nvPr/>
        </p:nvSpPr>
        <p:spPr>
          <a:xfrm>
            <a:off x="1570996" y="5958078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son   pha  mi rê      rê         mi      pha              son   son    rê     mi  rê            đô</a:t>
            </a:r>
          </a:p>
        </p:txBody>
      </p:sp>
      <p:pic>
        <p:nvPicPr>
          <p:cNvPr id="2" name="ha tdn 4">
            <a:hlinkClick r:id="" action="ppaction://media"/>
            <a:extLst>
              <a:ext uri="{FF2B5EF4-FFF2-40B4-BE49-F238E27FC236}">
                <a16:creationId xmlns:a16="http://schemas.microsoft.com/office/drawing/2014/main" id="{AE36F150-0159-4AFA-AE6D-DD0DC8C35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14600" y="6851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B850BC-CB15-486A-B974-CE6FEC593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2" y="4341068"/>
            <a:ext cx="14981357" cy="1869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55559-8B83-4DE6-9CC5-2F8758FB5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417476"/>
            <a:ext cx="14981356" cy="2017059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DBDF262D-50C0-48FC-8353-31F596513D91}"/>
              </a:ext>
            </a:extLst>
          </p:cNvPr>
          <p:cNvSpPr/>
          <p:nvPr/>
        </p:nvSpPr>
        <p:spPr>
          <a:xfrm>
            <a:off x="14935200" y="0"/>
            <a:ext cx="3352800" cy="9715500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3CAE744-88F8-4181-8AF7-63F4A7C7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731" y="6438900"/>
            <a:ext cx="4053213" cy="297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6002247" y="1690372"/>
            <a:ext cx="6681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số 4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2514600" y="656827"/>
            <a:ext cx="822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toàn bài kết hợp nhạc đệm: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29BAB0-30E5-4051-A211-0B56092B75E9}"/>
              </a:ext>
            </a:extLst>
          </p:cNvPr>
          <p:cNvSpPr/>
          <p:nvPr/>
        </p:nvSpPr>
        <p:spPr>
          <a:xfrm>
            <a:off x="-336918" y="8865711"/>
            <a:ext cx="9480917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988ABED-D16E-4B79-B92A-92947C306B1B}"/>
              </a:ext>
            </a:extLst>
          </p:cNvPr>
          <p:cNvSpPr/>
          <p:nvPr/>
        </p:nvSpPr>
        <p:spPr>
          <a:xfrm>
            <a:off x="9144000" y="8867952"/>
            <a:ext cx="9791700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AAD16B3-7EF5-4177-8030-14E92977B518}"/>
              </a:ext>
            </a:extLst>
          </p:cNvPr>
          <p:cNvSpPr/>
          <p:nvPr/>
        </p:nvSpPr>
        <p:spPr>
          <a:xfrm>
            <a:off x="5998072" y="9507389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D3AF206-2FF3-4B1B-BD47-9009C01EC8BC}"/>
              </a:ext>
            </a:extLst>
          </p:cNvPr>
          <p:cNvSpPr/>
          <p:nvPr/>
        </p:nvSpPr>
        <p:spPr>
          <a:xfrm>
            <a:off x="12094072" y="9516777"/>
            <a:ext cx="6410136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BC70E052-7D39-4541-96E9-D720649B962C}"/>
              </a:ext>
            </a:extLst>
          </p:cNvPr>
          <p:cNvSpPr/>
          <p:nvPr/>
        </p:nvSpPr>
        <p:spPr>
          <a:xfrm>
            <a:off x="-168624" y="9507390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Hình chữ nhật 16">
            <a:extLst>
              <a:ext uri="{FF2B5EF4-FFF2-40B4-BE49-F238E27FC236}">
                <a16:creationId xmlns:a16="http://schemas.microsoft.com/office/drawing/2014/main" id="{F2199A43-F63C-44DC-83DF-FCB2CAE49BAA}"/>
              </a:ext>
            </a:extLst>
          </p:cNvPr>
          <p:cNvSpPr/>
          <p:nvPr/>
        </p:nvSpPr>
        <p:spPr>
          <a:xfrm>
            <a:off x="2379992" y="4063826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   si           la         si   la           mi     la       son          la     la       mi    la              son</a:t>
            </a:r>
          </a:p>
        </p:txBody>
      </p:sp>
      <p:sp>
        <p:nvSpPr>
          <p:cNvPr id="22" name="Hình chữ nhật 16">
            <a:extLst>
              <a:ext uri="{FF2B5EF4-FFF2-40B4-BE49-F238E27FC236}">
                <a16:creationId xmlns:a16="http://schemas.microsoft.com/office/drawing/2014/main" id="{4F984B5A-7570-4554-BADD-BEEE5852B925}"/>
              </a:ext>
            </a:extLst>
          </p:cNvPr>
          <p:cNvSpPr/>
          <p:nvPr/>
        </p:nvSpPr>
        <p:spPr>
          <a:xfrm>
            <a:off x="1570996" y="5958078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son   pha  mi rê      rê         mi      pha              son   son    rê     mi  rê            đô</a:t>
            </a:r>
          </a:p>
        </p:txBody>
      </p:sp>
      <p:pic>
        <p:nvPicPr>
          <p:cNvPr id="6" name="ha dem tdn 4">
            <a:hlinkClick r:id="" action="ppaction://media"/>
            <a:extLst>
              <a:ext uri="{FF2B5EF4-FFF2-40B4-BE49-F238E27FC236}">
                <a16:creationId xmlns:a16="http://schemas.microsoft.com/office/drawing/2014/main" id="{7E4819EF-2423-4B74-BA2F-43BB3919A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05000" y="2083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2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C252E9E6-B669-4ECD-92B8-69128752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2" y="4341068"/>
            <a:ext cx="14981357" cy="18692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68B40DB-5800-44AC-8FB4-263F39787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381120"/>
            <a:ext cx="14981356" cy="2017059"/>
          </a:xfrm>
          <a:prstGeom prst="rect">
            <a:avLst/>
          </a:prstGeom>
        </p:spPr>
      </p:pic>
      <p:sp>
        <p:nvSpPr>
          <p:cNvPr id="55" name="Hình chữ nhật 16">
            <a:extLst>
              <a:ext uri="{FF2B5EF4-FFF2-40B4-BE49-F238E27FC236}">
                <a16:creationId xmlns:a16="http://schemas.microsoft.com/office/drawing/2014/main" id="{6C7C6A8A-DE6F-4B9C-92CD-A0CF54BB5392}"/>
              </a:ext>
            </a:extLst>
          </p:cNvPr>
          <p:cNvSpPr/>
          <p:nvPr/>
        </p:nvSpPr>
        <p:spPr>
          <a:xfrm>
            <a:off x="2379992" y="4063826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   si           la         si   la           mi     la       son          la     la       mi    la              son</a:t>
            </a:r>
          </a:p>
        </p:txBody>
      </p:sp>
      <p:sp>
        <p:nvSpPr>
          <p:cNvPr id="56" name="Hình chữ nhật 16">
            <a:extLst>
              <a:ext uri="{FF2B5EF4-FFF2-40B4-BE49-F238E27FC236}">
                <a16:creationId xmlns:a16="http://schemas.microsoft.com/office/drawing/2014/main" id="{57E082DD-B9ED-4959-9AC2-A2E582FEB5D6}"/>
              </a:ext>
            </a:extLst>
          </p:cNvPr>
          <p:cNvSpPr/>
          <p:nvPr/>
        </p:nvSpPr>
        <p:spPr>
          <a:xfrm>
            <a:off x="1570996" y="5958078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son   pha  mi rê      rê         mi      pha              son   son    rê     mi  rê            đô</a:t>
            </a:r>
          </a:p>
        </p:txBody>
      </p:sp>
      <p:pic>
        <p:nvPicPr>
          <p:cNvPr id="57" name="ha dem tdn 4">
            <a:hlinkClick r:id="" action="ppaction://media"/>
            <a:extLst>
              <a:ext uri="{FF2B5EF4-FFF2-40B4-BE49-F238E27FC236}">
                <a16:creationId xmlns:a16="http://schemas.microsoft.com/office/drawing/2014/main" id="{5C0E2854-B130-4BD8-9E42-F0D87471D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9863" y="1655365"/>
            <a:ext cx="609600" cy="609600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39110" y="7766966"/>
            <a:ext cx="18628514" cy="25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04539" y="8765459"/>
            <a:ext cx="18628514" cy="16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" y="222830"/>
            <a:ext cx="815055" cy="982808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1366748" y="726317"/>
            <a:ext cx="1098554" cy="531683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236301" y="500754"/>
            <a:ext cx="783162" cy="527655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5706915" y="1603322"/>
            <a:ext cx="4826321" cy="87716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371600">
              <a:defRPr/>
            </a:pPr>
            <a:r>
              <a:rPr lang="vi-VN" sz="4800" b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Bài đọc nhạc số 4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5175684" y="4894975"/>
            <a:ext cx="2421530" cy="4292822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3736F5D-3BAF-4084-AD56-29CFC100B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211" y="4579966"/>
            <a:ext cx="641985" cy="568643"/>
          </a:xfrm>
          <a:prstGeom prst="rect">
            <a:avLst/>
          </a:prstGeom>
        </p:spPr>
      </p:pic>
      <p:pic>
        <p:nvPicPr>
          <p:cNvPr id="3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BB30184-632B-4E36-A515-CF8895B05D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9013" y="4616520"/>
            <a:ext cx="641985" cy="568643"/>
          </a:xfrm>
          <a:prstGeom prst="rect">
            <a:avLst/>
          </a:prstGeom>
        </p:spPr>
      </p:pic>
      <p:pic>
        <p:nvPicPr>
          <p:cNvPr id="3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6344DF9-8089-4BCF-8617-C8A6CD1217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494" y="4574857"/>
            <a:ext cx="641985" cy="568643"/>
          </a:xfrm>
          <a:prstGeom prst="rect">
            <a:avLst/>
          </a:prstGeom>
        </p:spPr>
      </p:pic>
      <p:pic>
        <p:nvPicPr>
          <p:cNvPr id="3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D527482-1C50-425E-8D4C-5A6D6A80E2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1769" y="4498708"/>
            <a:ext cx="641985" cy="568643"/>
          </a:xfrm>
          <a:prstGeom prst="rect">
            <a:avLst/>
          </a:prstGeom>
        </p:spPr>
      </p:pic>
      <p:pic>
        <p:nvPicPr>
          <p:cNvPr id="3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1C36BC-8771-4F57-8FCF-E1C70D050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4863" y="4506348"/>
            <a:ext cx="641985" cy="568643"/>
          </a:xfrm>
          <a:prstGeom prst="rect">
            <a:avLst/>
          </a:prstGeom>
        </p:spPr>
      </p:pic>
      <p:pic>
        <p:nvPicPr>
          <p:cNvPr id="3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CF3A2AB-B3F4-494B-83E9-87A2E53EE4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0275" y="4542284"/>
            <a:ext cx="641985" cy="568643"/>
          </a:xfrm>
          <a:prstGeom prst="rect">
            <a:avLst/>
          </a:prstGeom>
        </p:spPr>
      </p:pic>
      <p:pic>
        <p:nvPicPr>
          <p:cNvPr id="3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032CD66-7D4F-4892-9526-D52F469D76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6875" y="4628428"/>
            <a:ext cx="641985" cy="568643"/>
          </a:xfrm>
          <a:prstGeom prst="rect">
            <a:avLst/>
          </a:prstGeom>
        </p:spPr>
      </p:pic>
      <p:pic>
        <p:nvPicPr>
          <p:cNvPr id="4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8E0F8F2-8E16-48C9-A5C5-0862006660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700" y="6678761"/>
            <a:ext cx="641985" cy="568643"/>
          </a:xfrm>
          <a:prstGeom prst="rect">
            <a:avLst/>
          </a:prstGeom>
        </p:spPr>
      </p:pic>
      <p:pic>
        <p:nvPicPr>
          <p:cNvPr id="4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AC611C2-D150-440B-BE22-A26B71DBE4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6257" y="6629764"/>
            <a:ext cx="641985" cy="568643"/>
          </a:xfrm>
          <a:prstGeom prst="rect">
            <a:avLst/>
          </a:prstGeom>
        </p:spPr>
      </p:pic>
      <p:pic>
        <p:nvPicPr>
          <p:cNvPr id="4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8608B7-2816-4D85-A0AA-37D549A0C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5714" y="6666535"/>
            <a:ext cx="641985" cy="568643"/>
          </a:xfrm>
          <a:prstGeom prst="rect">
            <a:avLst/>
          </a:prstGeom>
        </p:spPr>
      </p:pic>
      <p:pic>
        <p:nvPicPr>
          <p:cNvPr id="4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147A4D4-B754-4C12-88F3-348EA10DCE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1235" y="6640150"/>
            <a:ext cx="641985" cy="568643"/>
          </a:xfrm>
          <a:prstGeom prst="rect">
            <a:avLst/>
          </a:prstGeom>
        </p:spPr>
      </p:pic>
      <p:pic>
        <p:nvPicPr>
          <p:cNvPr id="4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825A011-2554-4603-BA84-ECBC71D347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5055" y="6661259"/>
            <a:ext cx="641985" cy="568643"/>
          </a:xfrm>
          <a:prstGeom prst="rect">
            <a:avLst/>
          </a:prstGeom>
        </p:spPr>
      </p:pic>
      <p:pic>
        <p:nvPicPr>
          <p:cNvPr id="4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54F301E-3E6F-4DFC-A9FD-E83AA93268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3698" y="6726988"/>
            <a:ext cx="641985" cy="568643"/>
          </a:xfrm>
          <a:prstGeom prst="rect">
            <a:avLst/>
          </a:prstGeom>
        </p:spPr>
      </p:pic>
      <p:pic>
        <p:nvPicPr>
          <p:cNvPr id="4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1A0897E-36BF-4D0B-88C3-02B10BA103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693" y="6676397"/>
            <a:ext cx="641985" cy="568643"/>
          </a:xfrm>
          <a:prstGeom prst="rect">
            <a:avLst/>
          </a:prstGeom>
        </p:spPr>
      </p:pic>
      <p:pic>
        <p:nvPicPr>
          <p:cNvPr id="5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70AABE1-D486-4F7F-A1AF-AA4866F0C1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3564" y="6706292"/>
            <a:ext cx="641985" cy="568643"/>
          </a:xfrm>
          <a:prstGeom prst="rect">
            <a:avLst/>
          </a:prstGeom>
        </p:spPr>
      </p:pic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3623303" y="522944"/>
            <a:ext cx="7288534" cy="87716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371600">
              <a:defRPr/>
            </a:pPr>
            <a:r>
              <a:rPr lang="vi-VN" sz="4800" b="1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Đọc nhạc kết hợp gõ đệm :</a:t>
            </a:r>
          </a:p>
        </p:txBody>
      </p:sp>
      <p:pic>
        <p:nvPicPr>
          <p:cNvPr id="5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3A408E1-32A1-4AA1-99A7-54F7AC2CCD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50020" y="4594935"/>
            <a:ext cx="641985" cy="5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9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3869DD0-C10F-4402-A04C-05433E425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2" y="4341068"/>
            <a:ext cx="14981357" cy="18692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783FC4-6504-49A8-8209-4A42E95F4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381120"/>
            <a:ext cx="14981356" cy="2017059"/>
          </a:xfrm>
          <a:prstGeom prst="rect">
            <a:avLst/>
          </a:prstGeom>
        </p:spPr>
      </p:pic>
      <p:sp>
        <p:nvSpPr>
          <p:cNvPr id="41" name="Hình chữ nhật 16">
            <a:extLst>
              <a:ext uri="{FF2B5EF4-FFF2-40B4-BE49-F238E27FC236}">
                <a16:creationId xmlns:a16="http://schemas.microsoft.com/office/drawing/2014/main" id="{684F4981-3FF0-46EC-9D02-626890384C3D}"/>
              </a:ext>
            </a:extLst>
          </p:cNvPr>
          <p:cNvSpPr/>
          <p:nvPr/>
        </p:nvSpPr>
        <p:spPr>
          <a:xfrm>
            <a:off x="2379992" y="4063826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   si           la         si   la           mi     la       son          la     la       mi    la              son</a:t>
            </a:r>
          </a:p>
        </p:txBody>
      </p:sp>
      <p:sp>
        <p:nvSpPr>
          <p:cNvPr id="42" name="Hình chữ nhật 16">
            <a:extLst>
              <a:ext uri="{FF2B5EF4-FFF2-40B4-BE49-F238E27FC236}">
                <a16:creationId xmlns:a16="http://schemas.microsoft.com/office/drawing/2014/main" id="{6E6CB034-5967-419C-ACAC-8A9CEC1F5089}"/>
              </a:ext>
            </a:extLst>
          </p:cNvPr>
          <p:cNvSpPr/>
          <p:nvPr/>
        </p:nvSpPr>
        <p:spPr>
          <a:xfrm>
            <a:off x="1570996" y="5958078"/>
            <a:ext cx="133633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son   pha  mi rê      rê         mi      pha              son   son    rê     mi  rê            đô</a:t>
            </a:r>
          </a:p>
        </p:txBody>
      </p:sp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39110" y="7766966"/>
            <a:ext cx="18628514" cy="25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04539" y="8765459"/>
            <a:ext cx="18628514" cy="16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" y="222830"/>
            <a:ext cx="815055" cy="982808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1366748" y="726317"/>
            <a:ext cx="1098554" cy="531683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236301" y="500754"/>
            <a:ext cx="783162" cy="527655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5706915" y="1639678"/>
            <a:ext cx="4826321" cy="87716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371600">
              <a:defRPr/>
            </a:pPr>
            <a:r>
              <a:rPr lang="vi-VN" sz="4800" b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Bài đọc nhạc số 4</a:t>
            </a:r>
          </a:p>
        </p:txBody>
      </p:sp>
      <p:sp>
        <p:nvSpPr>
          <p:cNvPr id="14" name="Hình chữ nhật 2">
            <a:extLst>
              <a:ext uri="{FF2B5EF4-FFF2-40B4-BE49-F238E27FC236}">
                <a16:creationId xmlns:a16="http://schemas.microsoft.com/office/drawing/2014/main" id="{9F71EC5D-5E1E-44A6-B611-CB3F437A274C}"/>
              </a:ext>
            </a:extLst>
          </p:cNvPr>
          <p:cNvSpPr/>
          <p:nvPr/>
        </p:nvSpPr>
        <p:spPr>
          <a:xfrm>
            <a:off x="458039" y="264148"/>
            <a:ext cx="13450475" cy="87716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371600">
              <a:defRPr/>
            </a:pPr>
            <a:r>
              <a:rPr lang="vi-VN" sz="4800" b="1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Đọc nhạc kết hợp kí hiệu bàn tay</a:t>
            </a:r>
          </a:p>
        </p:txBody>
      </p:sp>
      <p:pic>
        <p:nvPicPr>
          <p:cNvPr id="16" name="Hình ảnh 5" descr="sol">
            <a:extLst>
              <a:ext uri="{FF2B5EF4-FFF2-40B4-BE49-F238E27FC236}">
                <a16:creationId xmlns:a16="http://schemas.microsoft.com/office/drawing/2014/main" id="{C0A8E2AD-3BBA-400E-8F92-DF577274A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2119" y="6626924"/>
            <a:ext cx="774986" cy="440055"/>
          </a:xfrm>
          <a:prstGeom prst="rect">
            <a:avLst/>
          </a:prstGeom>
        </p:spPr>
      </p:pic>
      <p:pic>
        <p:nvPicPr>
          <p:cNvPr id="17" name="Hình ảnh 8" descr="la">
            <a:extLst>
              <a:ext uri="{FF2B5EF4-FFF2-40B4-BE49-F238E27FC236}">
                <a16:creationId xmlns:a16="http://schemas.microsoft.com/office/drawing/2014/main" id="{6EB9D90F-FAD2-4802-80CA-5B6C63725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7920" y="4635566"/>
            <a:ext cx="662772" cy="415290"/>
          </a:xfrm>
          <a:prstGeom prst="rect">
            <a:avLst/>
          </a:prstGeom>
        </p:spPr>
      </p:pic>
      <p:pic>
        <p:nvPicPr>
          <p:cNvPr id="18" name="Hình ảnh 9" descr="re">
            <a:extLst>
              <a:ext uri="{FF2B5EF4-FFF2-40B4-BE49-F238E27FC236}">
                <a16:creationId xmlns:a16="http://schemas.microsoft.com/office/drawing/2014/main" id="{588725FF-937B-404B-9E87-C2DE13602F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5313" y="6456521"/>
            <a:ext cx="537227" cy="582930"/>
          </a:xfrm>
          <a:prstGeom prst="rect">
            <a:avLst/>
          </a:prstGeom>
        </p:spPr>
      </p:pic>
      <p:pic>
        <p:nvPicPr>
          <p:cNvPr id="19" name="Hình ảnh 10" descr="do">
            <a:extLst>
              <a:ext uri="{FF2B5EF4-FFF2-40B4-BE49-F238E27FC236}">
                <a16:creationId xmlns:a16="http://schemas.microsoft.com/office/drawing/2014/main" id="{FEF522F5-C372-4A23-AC0A-83B1B4D07B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0135" y="4623722"/>
            <a:ext cx="662772" cy="400050"/>
          </a:xfrm>
          <a:prstGeom prst="rect">
            <a:avLst/>
          </a:prstGeom>
        </p:spPr>
      </p:pic>
      <p:pic>
        <p:nvPicPr>
          <p:cNvPr id="20" name="Hình ảnh 11" descr="mi">
            <a:extLst>
              <a:ext uri="{FF2B5EF4-FFF2-40B4-BE49-F238E27FC236}">
                <a16:creationId xmlns:a16="http://schemas.microsoft.com/office/drawing/2014/main" id="{D59B644B-803C-4416-81A6-BF8FC96AC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5198" y="6708626"/>
            <a:ext cx="997268" cy="349568"/>
          </a:xfrm>
          <a:prstGeom prst="rect">
            <a:avLst/>
          </a:prstGeom>
        </p:spPr>
      </p:pic>
      <p:pic>
        <p:nvPicPr>
          <p:cNvPr id="21" name="Hình ảnh 15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791F4C92-0A8D-407A-BA9F-D82487328C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4084" y="4510538"/>
            <a:ext cx="662772" cy="660083"/>
          </a:xfrm>
          <a:prstGeom prst="rect">
            <a:avLst/>
          </a:prstGeom>
        </p:spPr>
      </p:pic>
      <p:pic>
        <p:nvPicPr>
          <p:cNvPr id="22" name="Hình ảnh 16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D23397AF-4BFB-4180-97CB-8870A733C4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4690" y="6486168"/>
            <a:ext cx="662772" cy="624840"/>
          </a:xfrm>
          <a:prstGeom prst="rect">
            <a:avLst/>
          </a:prstGeom>
        </p:spPr>
      </p:pic>
      <p:pic>
        <p:nvPicPr>
          <p:cNvPr id="23" name="Hình ảnh 17" descr="sol">
            <a:extLst>
              <a:ext uri="{FF2B5EF4-FFF2-40B4-BE49-F238E27FC236}">
                <a16:creationId xmlns:a16="http://schemas.microsoft.com/office/drawing/2014/main" id="{8D49F7F8-4DFE-4FFF-BF53-5BF4682412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7654" y="4601945"/>
            <a:ext cx="774986" cy="440055"/>
          </a:xfrm>
          <a:prstGeom prst="rect">
            <a:avLst/>
          </a:prstGeom>
        </p:spPr>
      </p:pic>
      <p:pic>
        <p:nvPicPr>
          <p:cNvPr id="24" name="Hình ảnh 18" descr="la">
            <a:extLst>
              <a:ext uri="{FF2B5EF4-FFF2-40B4-BE49-F238E27FC236}">
                <a16:creationId xmlns:a16="http://schemas.microsoft.com/office/drawing/2014/main" id="{3375AB24-D869-4845-92F8-6A0CECEA19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1850" y="4529528"/>
            <a:ext cx="662772" cy="415290"/>
          </a:xfrm>
          <a:prstGeom prst="rect">
            <a:avLst/>
          </a:prstGeom>
        </p:spPr>
      </p:pic>
      <p:pic>
        <p:nvPicPr>
          <p:cNvPr id="25" name="Hình ảnh 19" descr="la">
            <a:extLst>
              <a:ext uri="{FF2B5EF4-FFF2-40B4-BE49-F238E27FC236}">
                <a16:creationId xmlns:a16="http://schemas.microsoft.com/office/drawing/2014/main" id="{D9866A42-D02F-47F9-9DD9-9D65D094C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989" y="4531652"/>
            <a:ext cx="662772" cy="415290"/>
          </a:xfrm>
          <a:prstGeom prst="rect">
            <a:avLst/>
          </a:prstGeom>
        </p:spPr>
      </p:pic>
      <p:pic>
        <p:nvPicPr>
          <p:cNvPr id="27" name="Hình ảnh 22" descr="la">
            <a:extLst>
              <a:ext uri="{FF2B5EF4-FFF2-40B4-BE49-F238E27FC236}">
                <a16:creationId xmlns:a16="http://schemas.microsoft.com/office/drawing/2014/main" id="{5E474A79-F6EB-458A-961B-8FE56DA82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413" y="4649627"/>
            <a:ext cx="662772" cy="415290"/>
          </a:xfrm>
          <a:prstGeom prst="rect">
            <a:avLst/>
          </a:prstGeom>
        </p:spPr>
      </p:pic>
      <p:pic>
        <p:nvPicPr>
          <p:cNvPr id="28" name="Hình ảnh 23" descr="sol">
            <a:extLst>
              <a:ext uri="{FF2B5EF4-FFF2-40B4-BE49-F238E27FC236}">
                <a16:creationId xmlns:a16="http://schemas.microsoft.com/office/drawing/2014/main" id="{70A6F913-BC42-48CE-843A-FB63935A1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4183" y="6548577"/>
            <a:ext cx="662774" cy="440055"/>
          </a:xfrm>
          <a:prstGeom prst="rect">
            <a:avLst/>
          </a:prstGeom>
        </p:spPr>
      </p:pic>
      <p:pic>
        <p:nvPicPr>
          <p:cNvPr id="30" name="Hình ảnh 25" descr="re">
            <a:extLst>
              <a:ext uri="{FF2B5EF4-FFF2-40B4-BE49-F238E27FC236}">
                <a16:creationId xmlns:a16="http://schemas.microsoft.com/office/drawing/2014/main" id="{29172B76-B245-4971-9204-56129C5D2D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2969" y="6496960"/>
            <a:ext cx="537227" cy="582930"/>
          </a:xfrm>
          <a:prstGeom prst="rect">
            <a:avLst/>
          </a:prstGeom>
        </p:spPr>
      </p:pic>
      <p:pic>
        <p:nvPicPr>
          <p:cNvPr id="31" name="Hình ảnh 26" descr="mi">
            <a:extLst>
              <a:ext uri="{FF2B5EF4-FFF2-40B4-BE49-F238E27FC236}">
                <a16:creationId xmlns:a16="http://schemas.microsoft.com/office/drawing/2014/main" id="{1426D566-D529-418D-9B1C-FB2D02DABA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70501" y="4699242"/>
            <a:ext cx="872150" cy="349568"/>
          </a:xfrm>
          <a:prstGeom prst="rect">
            <a:avLst/>
          </a:prstGeom>
        </p:spPr>
      </p:pic>
      <p:pic>
        <p:nvPicPr>
          <p:cNvPr id="33" name="Hình ảnh 27" descr="mi">
            <a:extLst>
              <a:ext uri="{FF2B5EF4-FFF2-40B4-BE49-F238E27FC236}">
                <a16:creationId xmlns:a16="http://schemas.microsoft.com/office/drawing/2014/main" id="{5D17334A-681F-48B3-A030-F431B4A280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2974" y="4729801"/>
            <a:ext cx="872150" cy="349568"/>
          </a:xfrm>
          <a:prstGeom prst="rect">
            <a:avLst/>
          </a:prstGeom>
        </p:spPr>
      </p:pic>
      <p:pic>
        <p:nvPicPr>
          <p:cNvPr id="34" name="Hình ảnh 29" descr="do">
            <a:extLst>
              <a:ext uri="{FF2B5EF4-FFF2-40B4-BE49-F238E27FC236}">
                <a16:creationId xmlns:a16="http://schemas.microsoft.com/office/drawing/2014/main" id="{025ADED5-FAA9-4C37-96C6-D00D053997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826" y="6679840"/>
            <a:ext cx="662772" cy="400050"/>
          </a:xfrm>
          <a:prstGeom prst="rect">
            <a:avLst/>
          </a:prstGeom>
        </p:spPr>
      </p:pic>
      <p:pic>
        <p:nvPicPr>
          <p:cNvPr id="35" name="Hình ảnh 16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6B95325B-6EB2-4957-90C6-AFBF382FDF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8438" y="6426126"/>
            <a:ext cx="662772" cy="624840"/>
          </a:xfrm>
          <a:prstGeom prst="rect">
            <a:avLst/>
          </a:prstGeom>
        </p:spPr>
      </p:pic>
      <p:pic>
        <p:nvPicPr>
          <p:cNvPr id="37" name="Hình ảnh 21" descr="sol">
            <a:extLst>
              <a:ext uri="{FF2B5EF4-FFF2-40B4-BE49-F238E27FC236}">
                <a16:creationId xmlns:a16="http://schemas.microsoft.com/office/drawing/2014/main" id="{4A69B00F-411C-4601-A70C-326668251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0312" y="6646230"/>
            <a:ext cx="774986" cy="440055"/>
          </a:xfrm>
          <a:prstGeom prst="rect">
            <a:avLst/>
          </a:prstGeom>
        </p:spPr>
      </p:pic>
      <p:sp>
        <p:nvSpPr>
          <p:cNvPr id="38" name="Freeform 5">
            <a:extLst>
              <a:ext uri="{FF2B5EF4-FFF2-40B4-BE49-F238E27FC236}">
                <a16:creationId xmlns:a16="http://schemas.microsoft.com/office/drawing/2014/main" id="{E89D377C-2823-4F55-86E2-9D0C51A629E2}"/>
              </a:ext>
            </a:extLst>
          </p:cNvPr>
          <p:cNvSpPr/>
          <p:nvPr/>
        </p:nvSpPr>
        <p:spPr>
          <a:xfrm>
            <a:off x="14683070" y="6321201"/>
            <a:ext cx="3597182" cy="3485799"/>
          </a:xfrm>
          <a:custGeom>
            <a:avLst/>
            <a:gdLst/>
            <a:ahLst/>
            <a:cxnLst/>
            <a:rect l="l" t="t" r="r" b="b"/>
            <a:pathLst>
              <a:path w="6399054" h="4356690">
                <a:moveTo>
                  <a:pt x="0" y="0"/>
                </a:moveTo>
                <a:lnTo>
                  <a:pt x="6399054" y="0"/>
                </a:lnTo>
                <a:lnTo>
                  <a:pt x="6399054" y="4356690"/>
                </a:lnTo>
                <a:lnTo>
                  <a:pt x="0" y="435669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3" name="ha dem tdn 4">
            <a:hlinkClick r:id="" action="ppaction://media"/>
            <a:extLst>
              <a:ext uri="{FF2B5EF4-FFF2-40B4-BE49-F238E27FC236}">
                <a16:creationId xmlns:a16="http://schemas.microsoft.com/office/drawing/2014/main" id="{FF8C9B14-7338-48EF-AAA7-8A048E93E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9863" y="1655365"/>
            <a:ext cx="609600" cy="609600"/>
          </a:xfrm>
          <a:prstGeom prst="rect">
            <a:avLst/>
          </a:prstGeom>
        </p:spPr>
      </p:pic>
      <p:pic>
        <p:nvPicPr>
          <p:cNvPr id="45" name="Hình ảnh 15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1D216707-7038-4E4B-83F0-47DAFEF536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7620" y="4527134"/>
            <a:ext cx="662772" cy="660083"/>
          </a:xfrm>
          <a:prstGeom prst="rect">
            <a:avLst/>
          </a:prstGeom>
        </p:spPr>
      </p:pic>
      <p:pic>
        <p:nvPicPr>
          <p:cNvPr id="46" name="Hình ảnh 8" descr="la">
            <a:extLst>
              <a:ext uri="{FF2B5EF4-FFF2-40B4-BE49-F238E27FC236}">
                <a16:creationId xmlns:a16="http://schemas.microsoft.com/office/drawing/2014/main" id="{664FA280-AF93-48BE-9716-38F9C2D9E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1291" y="4663544"/>
            <a:ext cx="662772" cy="415290"/>
          </a:xfrm>
          <a:prstGeom prst="rect">
            <a:avLst/>
          </a:prstGeom>
        </p:spPr>
      </p:pic>
      <p:pic>
        <p:nvPicPr>
          <p:cNvPr id="47" name="Hình ảnh 19" descr="la">
            <a:extLst>
              <a:ext uri="{FF2B5EF4-FFF2-40B4-BE49-F238E27FC236}">
                <a16:creationId xmlns:a16="http://schemas.microsoft.com/office/drawing/2014/main" id="{2519B17F-3D83-49C1-B0A4-91FD017DDB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94462" y="4622410"/>
            <a:ext cx="662772" cy="415290"/>
          </a:xfrm>
          <a:prstGeom prst="rect">
            <a:avLst/>
          </a:prstGeom>
        </p:spPr>
      </p:pic>
      <p:pic>
        <p:nvPicPr>
          <p:cNvPr id="48" name="Hình ảnh 17" descr="sol">
            <a:extLst>
              <a:ext uri="{FF2B5EF4-FFF2-40B4-BE49-F238E27FC236}">
                <a16:creationId xmlns:a16="http://schemas.microsoft.com/office/drawing/2014/main" id="{D8EFEA12-3BFE-4F4F-8FFD-55E57F276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56584" y="4565120"/>
            <a:ext cx="774986" cy="440055"/>
          </a:xfrm>
          <a:prstGeom prst="rect">
            <a:avLst/>
          </a:prstGeom>
        </p:spPr>
      </p:pic>
      <p:pic>
        <p:nvPicPr>
          <p:cNvPr id="49" name="Hình ảnh 8" descr="la">
            <a:extLst>
              <a:ext uri="{FF2B5EF4-FFF2-40B4-BE49-F238E27FC236}">
                <a16:creationId xmlns:a16="http://schemas.microsoft.com/office/drawing/2014/main" id="{1AB1AECE-1B83-4BFD-A737-78F602A815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3907" y="6581374"/>
            <a:ext cx="662772" cy="415290"/>
          </a:xfrm>
          <a:prstGeom prst="rect">
            <a:avLst/>
          </a:prstGeom>
        </p:spPr>
      </p:pic>
      <p:pic>
        <p:nvPicPr>
          <p:cNvPr id="50" name="Hình ảnh 11" descr="mi">
            <a:extLst>
              <a:ext uri="{FF2B5EF4-FFF2-40B4-BE49-F238E27FC236}">
                <a16:creationId xmlns:a16="http://schemas.microsoft.com/office/drawing/2014/main" id="{9432C1A7-F3A5-4C8E-BA79-66520E203A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5312" y="6659976"/>
            <a:ext cx="997268" cy="349568"/>
          </a:xfrm>
          <a:prstGeom prst="rect">
            <a:avLst/>
          </a:prstGeom>
        </p:spPr>
      </p:pic>
      <p:pic>
        <p:nvPicPr>
          <p:cNvPr id="51" name="Hình ảnh 9" descr="re">
            <a:extLst>
              <a:ext uri="{FF2B5EF4-FFF2-40B4-BE49-F238E27FC236}">
                <a16:creationId xmlns:a16="http://schemas.microsoft.com/office/drawing/2014/main" id="{7EF95592-BF33-473F-9B5A-6673C51C4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20572" y="6597051"/>
            <a:ext cx="537227" cy="582930"/>
          </a:xfrm>
          <a:prstGeom prst="rect">
            <a:avLst/>
          </a:prstGeom>
        </p:spPr>
      </p:pic>
      <p:pic>
        <p:nvPicPr>
          <p:cNvPr id="52" name="Hình ảnh 25" descr="re">
            <a:extLst>
              <a:ext uri="{FF2B5EF4-FFF2-40B4-BE49-F238E27FC236}">
                <a16:creationId xmlns:a16="http://schemas.microsoft.com/office/drawing/2014/main" id="{3C8EC46F-C196-4B72-9397-0700026E3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9543" y="6625270"/>
            <a:ext cx="537227" cy="582930"/>
          </a:xfrm>
          <a:prstGeom prst="rect">
            <a:avLst/>
          </a:prstGeom>
        </p:spPr>
      </p:pic>
      <p:pic>
        <p:nvPicPr>
          <p:cNvPr id="53" name="Hình ảnh 11" descr="mi">
            <a:extLst>
              <a:ext uri="{FF2B5EF4-FFF2-40B4-BE49-F238E27FC236}">
                <a16:creationId xmlns:a16="http://schemas.microsoft.com/office/drawing/2014/main" id="{7EA1FB1C-4D95-49A6-860D-37CFA9430F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6008" y="6847730"/>
            <a:ext cx="997268" cy="34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98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>
            <a:extLst>
              <a:ext uri="{FF2B5EF4-FFF2-40B4-BE49-F238E27FC236}">
                <a16:creationId xmlns:a16="http://schemas.microsoft.com/office/drawing/2014/main" id="{0374CD98-C9B0-40AA-8ED2-20FF60018F4F}"/>
              </a:ext>
            </a:extLst>
          </p:cNvPr>
          <p:cNvSpPr/>
          <p:nvPr/>
        </p:nvSpPr>
        <p:spPr>
          <a:xfrm flipH="1">
            <a:off x="15212768" y="3848100"/>
            <a:ext cx="4806046" cy="5922260"/>
          </a:xfrm>
          <a:custGeom>
            <a:avLst/>
            <a:gdLst/>
            <a:ahLst/>
            <a:cxnLst/>
            <a:rect l="l" t="t" r="r" b="b"/>
            <a:pathLst>
              <a:path w="4947555" h="5922260">
                <a:moveTo>
                  <a:pt x="0" y="0"/>
                </a:moveTo>
                <a:lnTo>
                  <a:pt x="4947555" y="0"/>
                </a:lnTo>
                <a:lnTo>
                  <a:pt x="4947555" y="5922260"/>
                </a:lnTo>
                <a:lnTo>
                  <a:pt x="0" y="5922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F7D57C91-E3F0-48DB-9932-800A4680364D}"/>
              </a:ext>
            </a:extLst>
          </p:cNvPr>
          <p:cNvSpPr/>
          <p:nvPr/>
        </p:nvSpPr>
        <p:spPr>
          <a:xfrm>
            <a:off x="9252104" y="6274251"/>
            <a:ext cx="7315200" cy="3300984"/>
          </a:xfrm>
          <a:custGeom>
            <a:avLst/>
            <a:gdLst/>
            <a:ahLst/>
            <a:cxnLst/>
            <a:rect l="l" t="t" r="r" b="b"/>
            <a:pathLst>
              <a:path w="7315200" h="3300984">
                <a:moveTo>
                  <a:pt x="0" y="0"/>
                </a:moveTo>
                <a:lnTo>
                  <a:pt x="7315200" y="0"/>
                </a:lnTo>
                <a:lnTo>
                  <a:pt x="7315200" y="3300984"/>
                </a:lnTo>
                <a:lnTo>
                  <a:pt x="0" y="3300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50432A-6656-408B-A6F4-79FDC511A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147"/>
            <a:ext cx="18504208" cy="141904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5727122" y="2171700"/>
            <a:ext cx="66813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Ôn tập bài hát: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 rơi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Đọc nhạc: Bài đọc nhạc số 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7010400" y="1410638"/>
            <a:ext cx="2057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28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29BAB0-30E5-4051-A211-0B56092B75E9}"/>
              </a:ext>
            </a:extLst>
          </p:cNvPr>
          <p:cNvSpPr/>
          <p:nvPr/>
        </p:nvSpPr>
        <p:spPr>
          <a:xfrm>
            <a:off x="-336918" y="8865711"/>
            <a:ext cx="9480917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988ABED-D16E-4B79-B92A-92947C306B1B}"/>
              </a:ext>
            </a:extLst>
          </p:cNvPr>
          <p:cNvSpPr/>
          <p:nvPr/>
        </p:nvSpPr>
        <p:spPr>
          <a:xfrm>
            <a:off x="9144000" y="8867952"/>
            <a:ext cx="9791700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AAD16B3-7EF5-4177-8030-14E92977B518}"/>
              </a:ext>
            </a:extLst>
          </p:cNvPr>
          <p:cNvSpPr/>
          <p:nvPr/>
        </p:nvSpPr>
        <p:spPr>
          <a:xfrm>
            <a:off x="5998072" y="9507389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D3AF206-2FF3-4B1B-BD47-9009C01EC8BC}"/>
              </a:ext>
            </a:extLst>
          </p:cNvPr>
          <p:cNvSpPr/>
          <p:nvPr/>
        </p:nvSpPr>
        <p:spPr>
          <a:xfrm>
            <a:off x="12094072" y="9516777"/>
            <a:ext cx="6410136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BC70E052-7D39-4541-96E9-D720649B962C}"/>
              </a:ext>
            </a:extLst>
          </p:cNvPr>
          <p:cNvSpPr/>
          <p:nvPr/>
        </p:nvSpPr>
        <p:spPr>
          <a:xfrm>
            <a:off x="-168624" y="9507390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26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4E0B755-EDE8-EB8B-1B17-A76AC2FCD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6591300"/>
            <a:ext cx="2156416" cy="3394998"/>
          </a:xfrm>
          <a:prstGeom prst="rect">
            <a:avLst/>
          </a:prstGeom>
        </p:spPr>
      </p:pic>
      <p:pic>
        <p:nvPicPr>
          <p:cNvPr id="4" name="Hình ảnh 3" descr="Ảnh có chứa cây&#10;&#10;Mô tả được tạo tự động">
            <a:extLst>
              <a:ext uri="{FF2B5EF4-FFF2-40B4-BE49-F238E27FC236}">
                <a16:creationId xmlns:a16="http://schemas.microsoft.com/office/drawing/2014/main" id="{BB2CB595-62B5-CCC2-F73C-D20C27AC1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-609600"/>
            <a:ext cx="5209310" cy="1150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361B0-F84E-E8E7-CFF6-0B3FAD7A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2" y="4381500"/>
            <a:ext cx="18279035" cy="5867400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7CEB93A9-91FD-9B2F-E5B5-E72D9BB66494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700103B-6FB2-6DEC-ACEC-7460B850FBF6}"/>
              </a:ext>
            </a:extLst>
          </p:cNvPr>
          <p:cNvSpPr/>
          <p:nvPr/>
        </p:nvSpPr>
        <p:spPr>
          <a:xfrm>
            <a:off x="924060" y="1868845"/>
            <a:ext cx="6588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có biết?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3DE1C20D-F160-4B0E-BA8C-0A08B021B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0806" y="5490216"/>
            <a:ext cx="796284" cy="796284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B4EDED06-3098-485B-8796-171C068AF7BC}"/>
              </a:ext>
            </a:extLst>
          </p:cNvPr>
          <p:cNvSpPr/>
          <p:nvPr/>
        </p:nvSpPr>
        <p:spPr>
          <a:xfrm>
            <a:off x="1745876" y="-248274"/>
            <a:ext cx="4495800" cy="2653148"/>
          </a:xfrm>
          <a:custGeom>
            <a:avLst/>
            <a:gdLst/>
            <a:ahLst/>
            <a:cxnLst/>
            <a:rect l="l" t="t" r="r" b="b"/>
            <a:pathLst>
              <a:path w="5261605" h="5044564">
                <a:moveTo>
                  <a:pt x="0" y="0"/>
                </a:moveTo>
                <a:lnTo>
                  <a:pt x="5261605" y="0"/>
                </a:lnTo>
                <a:lnTo>
                  <a:pt x="5261605" y="5044563"/>
                </a:lnTo>
                <a:lnTo>
                  <a:pt x="0" y="5044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7454AC2-845C-4D78-882A-F4A919142FD6}"/>
              </a:ext>
            </a:extLst>
          </p:cNvPr>
          <p:cNvSpPr/>
          <p:nvPr/>
        </p:nvSpPr>
        <p:spPr>
          <a:xfrm>
            <a:off x="2038948" y="2952737"/>
            <a:ext cx="13028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giai điệu của bài hát nào đã học? Xuất xứ của bài hát ấy?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85CA664A-349A-485D-BFB9-090D2374F15A}"/>
              </a:ext>
            </a:extLst>
          </p:cNvPr>
          <p:cNvSpPr txBox="1"/>
          <p:nvPr/>
        </p:nvSpPr>
        <p:spPr>
          <a:xfrm>
            <a:off x="3399014" y="4137991"/>
            <a:ext cx="7265624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Giai điệu của bài hát “Mưa rơi”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Hộp Văn bản 2">
            <a:extLst>
              <a:ext uri="{FF2B5EF4-FFF2-40B4-BE49-F238E27FC236}">
                <a16:creationId xmlns:a16="http://schemas.microsoft.com/office/drawing/2014/main" id="{4C3CD217-3D4E-4289-B0FC-53BBD2BF4894}"/>
              </a:ext>
            </a:extLst>
          </p:cNvPr>
          <p:cNvSpPr txBox="1"/>
          <p:nvPr/>
        </p:nvSpPr>
        <p:spPr>
          <a:xfrm>
            <a:off x="9923591" y="4772991"/>
            <a:ext cx="51816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Xá (Tây Bắc)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51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>
            <a:extLst>
              <a:ext uri="{FF2B5EF4-FFF2-40B4-BE49-F238E27FC236}">
                <a16:creationId xmlns:a16="http://schemas.microsoft.com/office/drawing/2014/main" id="{0374CD98-C9B0-40AA-8ED2-20FF60018F4F}"/>
              </a:ext>
            </a:extLst>
          </p:cNvPr>
          <p:cNvSpPr/>
          <p:nvPr/>
        </p:nvSpPr>
        <p:spPr>
          <a:xfrm flipH="1">
            <a:off x="15212768" y="3848100"/>
            <a:ext cx="4806046" cy="5922260"/>
          </a:xfrm>
          <a:custGeom>
            <a:avLst/>
            <a:gdLst/>
            <a:ahLst/>
            <a:cxnLst/>
            <a:rect l="l" t="t" r="r" b="b"/>
            <a:pathLst>
              <a:path w="4947555" h="5922260">
                <a:moveTo>
                  <a:pt x="0" y="0"/>
                </a:moveTo>
                <a:lnTo>
                  <a:pt x="4947555" y="0"/>
                </a:lnTo>
                <a:lnTo>
                  <a:pt x="4947555" y="5922260"/>
                </a:lnTo>
                <a:lnTo>
                  <a:pt x="0" y="5922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F7D57C91-E3F0-48DB-9932-800A4680364D}"/>
              </a:ext>
            </a:extLst>
          </p:cNvPr>
          <p:cNvSpPr/>
          <p:nvPr/>
        </p:nvSpPr>
        <p:spPr>
          <a:xfrm>
            <a:off x="9252104" y="6274251"/>
            <a:ext cx="7315200" cy="3300984"/>
          </a:xfrm>
          <a:custGeom>
            <a:avLst/>
            <a:gdLst/>
            <a:ahLst/>
            <a:cxnLst/>
            <a:rect l="l" t="t" r="r" b="b"/>
            <a:pathLst>
              <a:path w="7315200" h="3300984">
                <a:moveTo>
                  <a:pt x="0" y="0"/>
                </a:moveTo>
                <a:lnTo>
                  <a:pt x="7315200" y="0"/>
                </a:lnTo>
                <a:lnTo>
                  <a:pt x="7315200" y="3300984"/>
                </a:lnTo>
                <a:lnTo>
                  <a:pt x="0" y="3300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50432A-6656-408B-A6F4-79FDC511A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147"/>
            <a:ext cx="18504208" cy="141904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7288799" y="1995413"/>
            <a:ext cx="66813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Ôn tập bài hát: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Mưa rơi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Đọc nhạc: Bài đọc nhạc số 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5334000" y="1544828"/>
            <a:ext cx="2057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28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29BAB0-30E5-4051-A211-0B56092B75E9}"/>
              </a:ext>
            </a:extLst>
          </p:cNvPr>
          <p:cNvSpPr/>
          <p:nvPr/>
        </p:nvSpPr>
        <p:spPr>
          <a:xfrm>
            <a:off x="-336918" y="8865711"/>
            <a:ext cx="9480917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988ABED-D16E-4B79-B92A-92947C306B1B}"/>
              </a:ext>
            </a:extLst>
          </p:cNvPr>
          <p:cNvSpPr/>
          <p:nvPr/>
        </p:nvSpPr>
        <p:spPr>
          <a:xfrm>
            <a:off x="9144000" y="8867952"/>
            <a:ext cx="9791700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AAD16B3-7EF5-4177-8030-14E92977B518}"/>
              </a:ext>
            </a:extLst>
          </p:cNvPr>
          <p:cNvSpPr/>
          <p:nvPr/>
        </p:nvSpPr>
        <p:spPr>
          <a:xfrm>
            <a:off x="5998072" y="9598394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D3AF206-2FF3-4B1B-BD47-9009C01EC8BC}"/>
              </a:ext>
            </a:extLst>
          </p:cNvPr>
          <p:cNvSpPr/>
          <p:nvPr/>
        </p:nvSpPr>
        <p:spPr>
          <a:xfrm>
            <a:off x="12094072" y="9575235"/>
            <a:ext cx="6410136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BC70E052-7D39-4541-96E9-D720649B962C}"/>
              </a:ext>
            </a:extLst>
          </p:cNvPr>
          <p:cNvSpPr/>
          <p:nvPr/>
        </p:nvSpPr>
        <p:spPr>
          <a:xfrm>
            <a:off x="-168624" y="9598395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>
            <a:extLst>
              <a:ext uri="{FF2B5EF4-FFF2-40B4-BE49-F238E27FC236}">
                <a16:creationId xmlns:a16="http://schemas.microsoft.com/office/drawing/2014/main" id="{0374CD98-C9B0-40AA-8ED2-20FF60018F4F}"/>
              </a:ext>
            </a:extLst>
          </p:cNvPr>
          <p:cNvSpPr/>
          <p:nvPr/>
        </p:nvSpPr>
        <p:spPr>
          <a:xfrm flipH="1">
            <a:off x="15212768" y="3848100"/>
            <a:ext cx="4806046" cy="5922260"/>
          </a:xfrm>
          <a:custGeom>
            <a:avLst/>
            <a:gdLst/>
            <a:ahLst/>
            <a:cxnLst/>
            <a:rect l="l" t="t" r="r" b="b"/>
            <a:pathLst>
              <a:path w="4947555" h="5922260">
                <a:moveTo>
                  <a:pt x="0" y="0"/>
                </a:moveTo>
                <a:lnTo>
                  <a:pt x="4947555" y="0"/>
                </a:lnTo>
                <a:lnTo>
                  <a:pt x="4947555" y="5922260"/>
                </a:lnTo>
                <a:lnTo>
                  <a:pt x="0" y="5922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F7D57C91-E3F0-48DB-9932-800A4680364D}"/>
              </a:ext>
            </a:extLst>
          </p:cNvPr>
          <p:cNvSpPr/>
          <p:nvPr/>
        </p:nvSpPr>
        <p:spPr>
          <a:xfrm>
            <a:off x="9252104" y="6274251"/>
            <a:ext cx="7315200" cy="3300984"/>
          </a:xfrm>
          <a:custGeom>
            <a:avLst/>
            <a:gdLst/>
            <a:ahLst/>
            <a:cxnLst/>
            <a:rect l="l" t="t" r="r" b="b"/>
            <a:pathLst>
              <a:path w="7315200" h="3300984">
                <a:moveTo>
                  <a:pt x="0" y="0"/>
                </a:moveTo>
                <a:lnTo>
                  <a:pt x="7315200" y="0"/>
                </a:lnTo>
                <a:lnTo>
                  <a:pt x="7315200" y="3300984"/>
                </a:lnTo>
                <a:lnTo>
                  <a:pt x="0" y="3300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5727122" y="2171700"/>
            <a:ext cx="6681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 rơi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3352800" y="1335807"/>
            <a:ext cx="495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1: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29BAB0-30E5-4051-A211-0B56092B75E9}"/>
              </a:ext>
            </a:extLst>
          </p:cNvPr>
          <p:cNvSpPr/>
          <p:nvPr/>
        </p:nvSpPr>
        <p:spPr>
          <a:xfrm>
            <a:off x="-336918" y="8865711"/>
            <a:ext cx="9480917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988ABED-D16E-4B79-B92A-92947C306B1B}"/>
              </a:ext>
            </a:extLst>
          </p:cNvPr>
          <p:cNvSpPr/>
          <p:nvPr/>
        </p:nvSpPr>
        <p:spPr>
          <a:xfrm>
            <a:off x="9144000" y="8867952"/>
            <a:ext cx="9791700" cy="1419048"/>
          </a:xfrm>
          <a:custGeom>
            <a:avLst/>
            <a:gdLst/>
            <a:ahLst/>
            <a:cxnLst/>
            <a:rect l="l" t="t" r="r" b="b"/>
            <a:pathLst>
              <a:path w="8115300" h="3543681">
                <a:moveTo>
                  <a:pt x="0" y="0"/>
                </a:moveTo>
                <a:lnTo>
                  <a:pt x="8115300" y="0"/>
                </a:lnTo>
                <a:lnTo>
                  <a:pt x="8115300" y="3543681"/>
                </a:lnTo>
                <a:lnTo>
                  <a:pt x="0" y="3543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EAAD16B3-7EF5-4177-8030-14E92977B518}"/>
              </a:ext>
            </a:extLst>
          </p:cNvPr>
          <p:cNvSpPr/>
          <p:nvPr/>
        </p:nvSpPr>
        <p:spPr>
          <a:xfrm>
            <a:off x="5998072" y="9507389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3D3AF206-2FF3-4B1B-BD47-9009C01EC8BC}"/>
              </a:ext>
            </a:extLst>
          </p:cNvPr>
          <p:cNvSpPr/>
          <p:nvPr/>
        </p:nvSpPr>
        <p:spPr>
          <a:xfrm>
            <a:off x="12094072" y="9516777"/>
            <a:ext cx="6410136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BC70E052-7D39-4541-96E9-D720649B962C}"/>
              </a:ext>
            </a:extLst>
          </p:cNvPr>
          <p:cNvSpPr/>
          <p:nvPr/>
        </p:nvSpPr>
        <p:spPr>
          <a:xfrm>
            <a:off x="-168624" y="9507390"/>
            <a:ext cx="6264624" cy="74482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ẫu luyện thanh Mi-Ma">
            <a:hlinkClick r:id="" action="ppaction://media"/>
            <a:extLst>
              <a:ext uri="{FF2B5EF4-FFF2-40B4-BE49-F238E27FC236}">
                <a16:creationId xmlns:a16="http://schemas.microsoft.com/office/drawing/2014/main" id="{C770DBE3-F738-A8C3-EDCD-FC220D6EA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859" y="-29136"/>
            <a:ext cx="18339796" cy="1031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9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87885-69DF-408C-AA05-89FD0568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03547"/>
            <a:ext cx="15593781" cy="8003706"/>
          </a:xfrm>
          <a:prstGeom prst="rect">
            <a:avLst/>
          </a:prstGeom>
        </p:spPr>
      </p:pic>
      <p:pic>
        <p:nvPicPr>
          <p:cNvPr id="4" name="Hình ảnh 3" descr="Ảnh có chứa cây&#10;&#10;Mô tả được tạo tự động">
            <a:extLst>
              <a:ext uri="{FF2B5EF4-FFF2-40B4-BE49-F238E27FC236}">
                <a16:creationId xmlns:a16="http://schemas.microsoft.com/office/drawing/2014/main" id="{BB2CB595-62B5-CCC2-F73C-D20C27AC1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849" y="-723900"/>
            <a:ext cx="4248853" cy="115062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9B071058-29AD-9141-DBA3-88113BC3B919}"/>
              </a:ext>
            </a:extLst>
          </p:cNvPr>
          <p:cNvSpPr/>
          <p:nvPr/>
        </p:nvSpPr>
        <p:spPr>
          <a:xfrm>
            <a:off x="15641654" y="5105400"/>
            <a:ext cx="2119873" cy="5279211"/>
          </a:xfrm>
          <a:custGeom>
            <a:avLst/>
            <a:gdLst/>
            <a:ahLst/>
            <a:cxnLst/>
            <a:rect l="l" t="t" r="r" b="b"/>
            <a:pathLst>
              <a:path w="3885057" h="8229600">
                <a:moveTo>
                  <a:pt x="0" y="0"/>
                </a:moveTo>
                <a:lnTo>
                  <a:pt x="3885057" y="0"/>
                </a:lnTo>
                <a:lnTo>
                  <a:pt x="38850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C4C4BF0-E873-C194-D3A0-D747CFBE8A10}"/>
              </a:ext>
            </a:extLst>
          </p:cNvPr>
          <p:cNvSpPr/>
          <p:nvPr/>
        </p:nvSpPr>
        <p:spPr>
          <a:xfrm>
            <a:off x="5998072" y="9511193"/>
            <a:ext cx="6264624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89BBC3E1-75B7-0869-8B6E-C59C7C87C1FD}"/>
              </a:ext>
            </a:extLst>
          </p:cNvPr>
          <p:cNvSpPr/>
          <p:nvPr/>
        </p:nvSpPr>
        <p:spPr>
          <a:xfrm>
            <a:off x="12094072" y="9520581"/>
            <a:ext cx="6410136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ACBB0F3-CF57-FE71-6C82-5FE6D58F4D6C}"/>
              </a:ext>
            </a:extLst>
          </p:cNvPr>
          <p:cNvSpPr/>
          <p:nvPr/>
        </p:nvSpPr>
        <p:spPr>
          <a:xfrm>
            <a:off x="-168624" y="9511194"/>
            <a:ext cx="6264624" cy="74101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826D62D-E262-1036-0985-1FD9D471C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8491" y="38100"/>
            <a:ext cx="2618509" cy="2459811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6A1F3BE4-38BF-C5F0-97C0-5AB383380D2C}"/>
              </a:ext>
            </a:extLst>
          </p:cNvPr>
          <p:cNvSpPr/>
          <p:nvPr/>
        </p:nvSpPr>
        <p:spPr>
          <a:xfrm flipH="1">
            <a:off x="-737754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ộp Văn bản 2">
            <a:extLst>
              <a:ext uri="{FF2B5EF4-FFF2-40B4-BE49-F238E27FC236}">
                <a16:creationId xmlns:a16="http://schemas.microsoft.com/office/drawing/2014/main" id="{A2C10064-E8EB-4951-A416-E0491C77ACFA}"/>
              </a:ext>
            </a:extLst>
          </p:cNvPr>
          <p:cNvSpPr txBox="1"/>
          <p:nvPr/>
        </p:nvSpPr>
        <p:spPr>
          <a:xfrm>
            <a:off x="6007100" y="158948"/>
            <a:ext cx="313690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rơi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">
            <a:extLst>
              <a:ext uri="{FF2B5EF4-FFF2-40B4-BE49-F238E27FC236}">
                <a16:creationId xmlns:a16="http://schemas.microsoft.com/office/drawing/2014/main" id="{987F0B84-60DE-4D7B-812F-98908F6B26BC}"/>
              </a:ext>
            </a:extLst>
          </p:cNvPr>
          <p:cNvSpPr txBox="1"/>
          <p:nvPr/>
        </p:nvSpPr>
        <p:spPr>
          <a:xfrm>
            <a:off x="10056091" y="521178"/>
            <a:ext cx="51816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Xá (Tây Bắc)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749603E6-78B0-4C64-B987-BC40991F2C57}"/>
              </a:ext>
            </a:extLst>
          </p:cNvPr>
          <p:cNvSpPr txBox="1"/>
          <p:nvPr/>
        </p:nvSpPr>
        <p:spPr>
          <a:xfrm>
            <a:off x="3270331" y="2126346"/>
            <a:ext cx="1281891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rơi    cho    cây     tốt         tươi,          búp    chen       lá        trên   cành.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">
            <a:extLst>
              <a:ext uri="{FF2B5EF4-FFF2-40B4-BE49-F238E27FC236}">
                <a16:creationId xmlns:a16="http://schemas.microsoft.com/office/drawing/2014/main" id="{2B2C778B-DA5A-4C89-A014-DC1F8D1977C1}"/>
              </a:ext>
            </a:extLst>
          </p:cNvPr>
          <p:cNvSpPr txBox="1"/>
          <p:nvPr/>
        </p:nvSpPr>
        <p:spPr>
          <a:xfrm>
            <a:off x="3190698" y="3903678"/>
            <a:ext cx="1433886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Rừng   đẹp    trăm   hoa    rung      rinh   theo     gió,                        bướm   tung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">
            <a:extLst>
              <a:ext uri="{FF2B5EF4-FFF2-40B4-BE49-F238E27FC236}">
                <a16:creationId xmlns:a16="http://schemas.microsoft.com/office/drawing/2014/main" id="{24752599-4FC3-467F-8A83-720D7215F537}"/>
              </a:ext>
            </a:extLst>
          </p:cNvPr>
          <p:cNvSpPr txBox="1"/>
          <p:nvPr/>
        </p:nvSpPr>
        <p:spPr>
          <a:xfrm>
            <a:off x="2210268" y="5311834"/>
            <a:ext cx="1453235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  bay  vờn.                          Bên nương ríu   rít   tiếng  cười,    bao   trai    gái     đang   nô </a:t>
            </a:r>
          </a:p>
        </p:txBody>
      </p:sp>
      <p:sp>
        <p:nvSpPr>
          <p:cNvPr id="21" name="Hộp Văn bản 2">
            <a:extLst>
              <a:ext uri="{FF2B5EF4-FFF2-40B4-BE49-F238E27FC236}">
                <a16:creationId xmlns:a16="http://schemas.microsoft.com/office/drawing/2014/main" id="{3C575DAC-0E9E-4F8C-834F-61A025CA55D0}"/>
              </a:ext>
            </a:extLst>
          </p:cNvPr>
          <p:cNvSpPr txBox="1"/>
          <p:nvPr/>
        </p:nvSpPr>
        <p:spPr>
          <a:xfrm>
            <a:off x="2302912" y="7140563"/>
            <a:ext cx="1355063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đùa.                           Đầu         sàn       có        đôi     chim        cu        đua      nhau      gáy,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Hộp Văn bản 2">
            <a:extLst>
              <a:ext uri="{FF2B5EF4-FFF2-40B4-BE49-F238E27FC236}">
                <a16:creationId xmlns:a16="http://schemas.microsoft.com/office/drawing/2014/main" id="{F486F5D6-7967-4FFE-9AD0-F953296D320E}"/>
              </a:ext>
            </a:extLst>
          </p:cNvPr>
          <p:cNvSpPr txBox="1"/>
          <p:nvPr/>
        </p:nvSpPr>
        <p:spPr>
          <a:xfrm>
            <a:off x="2151165" y="8517126"/>
            <a:ext cx="1355063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thách       đôi           én           cùng       múa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vui. </a:t>
            </a:r>
          </a:p>
        </p:txBody>
      </p:sp>
      <p:pic>
        <p:nvPicPr>
          <p:cNvPr id="2" name="Mưa rơi karaoke Lớp 6. Kết nối tri thức V2">
            <a:hlinkClick r:id="" action="ppaction://media"/>
            <a:extLst>
              <a:ext uri="{FF2B5EF4-FFF2-40B4-BE49-F238E27FC236}">
                <a16:creationId xmlns:a16="http://schemas.microsoft.com/office/drawing/2014/main" id="{B7939A83-C00F-4D16-A5CE-26FFC2AC9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0999" y="2447482"/>
            <a:ext cx="943417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47EA1D-FF74-1D85-E0E3-3B7EA526A4AB}"/>
              </a:ext>
            </a:extLst>
          </p:cNvPr>
          <p:cNvSpPr txBox="1"/>
          <p:nvPr/>
        </p:nvSpPr>
        <p:spPr>
          <a:xfrm>
            <a:off x="3657599" y="2933700"/>
            <a:ext cx="11580091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1: Mưa rơi cho cây tốt tươi, búp chen lá trên cành.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2: Rừng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 trăm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 rung rinh theo gió, bướm tung cánh bay vờn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3: Bên nương ríu rít tiếng cười, bao trai gái đang nô đùa.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4: Đầu sàn có đôi chim cu đua nhau gáy, thách đôi én cùng múa vui.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343C124-E708-3F3B-06A6-F66513A13250}"/>
              </a:ext>
            </a:extLst>
          </p:cNvPr>
          <p:cNvSpPr txBox="1"/>
          <p:nvPr/>
        </p:nvSpPr>
        <p:spPr>
          <a:xfrm>
            <a:off x="2438400" y="186690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đối đáp: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cây&#10;&#10;Mô tả được tạo tự động">
            <a:extLst>
              <a:ext uri="{FF2B5EF4-FFF2-40B4-BE49-F238E27FC236}">
                <a16:creationId xmlns:a16="http://schemas.microsoft.com/office/drawing/2014/main" id="{48CD3C47-8BDB-8511-5C6B-202F16FE9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-609600"/>
            <a:ext cx="5209310" cy="115062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50EF5F6-4EAD-174F-F369-E73C1542D1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491" y="38100"/>
            <a:ext cx="2618509" cy="2459811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69C7B068-61C0-4275-5A92-E488AFC65E75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DF15428-4B51-C39A-BC29-EDDE3E1BCAF8}"/>
              </a:ext>
            </a:extLst>
          </p:cNvPr>
          <p:cNvSpPr/>
          <p:nvPr/>
        </p:nvSpPr>
        <p:spPr>
          <a:xfrm>
            <a:off x="14775872" y="5105400"/>
            <a:ext cx="2985655" cy="5279211"/>
          </a:xfrm>
          <a:custGeom>
            <a:avLst/>
            <a:gdLst/>
            <a:ahLst/>
            <a:cxnLst/>
            <a:rect l="l" t="t" r="r" b="b"/>
            <a:pathLst>
              <a:path w="3885057" h="8229600">
                <a:moveTo>
                  <a:pt x="0" y="0"/>
                </a:moveTo>
                <a:lnTo>
                  <a:pt x="3885057" y="0"/>
                </a:lnTo>
                <a:lnTo>
                  <a:pt x="38850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9EDA0C52-15A7-A1E4-822B-1CDC0EF1FC4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AA0DEAF8-8502-D3F1-704A-503A34F7053E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A332D6C6-076E-A936-129E-E1C1243DA53F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Hộp Văn bản 2">
            <a:extLst>
              <a:ext uri="{FF2B5EF4-FFF2-40B4-BE49-F238E27FC236}">
                <a16:creationId xmlns:a16="http://schemas.microsoft.com/office/drawing/2014/main" id="{E9D9243F-3019-4D50-90C1-BD00F60CF72A}"/>
              </a:ext>
            </a:extLst>
          </p:cNvPr>
          <p:cNvSpPr txBox="1"/>
          <p:nvPr/>
        </p:nvSpPr>
        <p:spPr>
          <a:xfrm>
            <a:off x="6007100" y="158948"/>
            <a:ext cx="313690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rơi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2">
            <a:extLst>
              <a:ext uri="{FF2B5EF4-FFF2-40B4-BE49-F238E27FC236}">
                <a16:creationId xmlns:a16="http://schemas.microsoft.com/office/drawing/2014/main" id="{3E136E50-3DCD-48EC-AD5D-B4E4012B1851}"/>
              </a:ext>
            </a:extLst>
          </p:cNvPr>
          <p:cNvSpPr txBox="1"/>
          <p:nvPr/>
        </p:nvSpPr>
        <p:spPr>
          <a:xfrm>
            <a:off x="10056091" y="521178"/>
            <a:ext cx="51816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Xá (Tây Bắc)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Mưa rơi karaoke Lớp 6. Kết nối tri thức V2">
            <a:hlinkClick r:id="" action="ppaction://media"/>
            <a:extLst>
              <a:ext uri="{FF2B5EF4-FFF2-40B4-BE49-F238E27FC236}">
                <a16:creationId xmlns:a16="http://schemas.microsoft.com/office/drawing/2014/main" id="{EE7F9383-EBBE-4992-A230-D25E7327D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7436" y="2833181"/>
            <a:ext cx="1400618" cy="140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4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4E0B755-EDE8-EB8B-1B17-A76AC2FCD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01800" y="6591300"/>
            <a:ext cx="2156416" cy="3394998"/>
          </a:xfrm>
          <a:prstGeom prst="rect">
            <a:avLst/>
          </a:prstGeom>
        </p:spPr>
      </p:pic>
      <p:pic>
        <p:nvPicPr>
          <p:cNvPr id="4" name="Hình ảnh 3" descr="Ảnh có chứa cây&#10;&#10;Mô tả được tạo tự động">
            <a:extLst>
              <a:ext uri="{FF2B5EF4-FFF2-40B4-BE49-F238E27FC236}">
                <a16:creationId xmlns:a16="http://schemas.microsoft.com/office/drawing/2014/main" id="{BB2CB595-62B5-CCC2-F73C-D20C27AC1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-609600"/>
            <a:ext cx="5209310" cy="1150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361B0-F84E-E8E7-CFF6-0B3FAD7A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4381500"/>
            <a:ext cx="18279035" cy="58674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826D62D-E262-1036-0985-1FD9D471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491" y="38100"/>
            <a:ext cx="2618509" cy="2459811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7AA31317-33AA-26A8-C515-71876C4570AF}"/>
              </a:ext>
            </a:extLst>
          </p:cNvPr>
          <p:cNvSpPr/>
          <p:nvPr/>
        </p:nvSpPr>
        <p:spPr>
          <a:xfrm flipH="1">
            <a:off x="-381000" y="2241"/>
            <a:ext cx="2057400" cy="2017059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61954D2-E731-328D-ED1A-0387E3688D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6020" y="5478386"/>
            <a:ext cx="2147528" cy="41148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03168FC-0DA0-6EEF-6D88-C4B1660F92E2}"/>
              </a:ext>
            </a:extLst>
          </p:cNvPr>
          <p:cNvSpPr/>
          <p:nvPr/>
        </p:nvSpPr>
        <p:spPr>
          <a:xfrm>
            <a:off x="2978726" y="687604"/>
            <a:ext cx="11118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đệm theo phách: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9">
            <a:extLst>
              <a:ext uri="{FF2B5EF4-FFF2-40B4-BE49-F238E27FC236}">
                <a16:creationId xmlns:a16="http://schemas.microsoft.com/office/drawing/2014/main" id="{E1B89122-EDCD-4A28-824D-0C574E88C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436" y="2603935"/>
            <a:ext cx="14132164" cy="1718316"/>
          </a:xfrm>
          <a:prstGeom prst="rect">
            <a:avLst/>
          </a:prstGeom>
        </p:spPr>
      </p:pic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AB109C1C-F826-4EA8-8DD7-37DAD0703271}"/>
              </a:ext>
            </a:extLst>
          </p:cNvPr>
          <p:cNvSpPr txBox="1"/>
          <p:nvPr/>
        </p:nvSpPr>
        <p:spPr>
          <a:xfrm>
            <a:off x="2499217" y="3881649"/>
            <a:ext cx="1281891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rơi    cho    cây     tốt         tươi,          búp    chen      lá        trên   cành.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FF0B6B-364D-4BC7-93FC-DA13440CE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800" y="4535571"/>
            <a:ext cx="967223" cy="892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DAC6D3-C534-4664-9EDD-B1CBDD238A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4640" y="4535571"/>
            <a:ext cx="967223" cy="8928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7E1DF3-E0E5-408E-AB20-F946CCDE5A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4740" y="4457257"/>
            <a:ext cx="967223" cy="8928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F1B002-6F9F-44C1-AD9A-A99CD9F0EA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6898" y="4491459"/>
            <a:ext cx="967223" cy="8928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55ABFE-E058-4647-B945-CBE562C5A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8176" y="4517158"/>
            <a:ext cx="967223" cy="8928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05CC16-E713-487D-9F64-EB622444F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73874" y="4530007"/>
            <a:ext cx="967223" cy="8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804</Words>
  <Application>Microsoft Office PowerPoint</Application>
  <PresentationFormat>Custom</PresentationFormat>
  <Paragraphs>90</Paragraphs>
  <Slides>25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Times New Roman</vt:lpstr>
      <vt:lpstr>微软雅黑</vt:lpstr>
      <vt:lpstr>Calibri Light</vt:lpstr>
      <vt:lpstr>Calibri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Thị Tân Cao</cp:lastModifiedBy>
  <cp:revision>22</cp:revision>
  <dcterms:created xsi:type="dcterms:W3CDTF">2006-08-16T00:00:00Z</dcterms:created>
  <dcterms:modified xsi:type="dcterms:W3CDTF">2024-07-15T13:04:27Z</dcterms:modified>
  <dc:identifier>DAFkM4tTVPQ</dc:identifier>
</cp:coreProperties>
</file>