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7" r:id="rId2"/>
    <p:sldMasterId id="2147483709" r:id="rId3"/>
    <p:sldMasterId id="2147483721" r:id="rId4"/>
    <p:sldMasterId id="2147483733" r:id="rId5"/>
    <p:sldMasterId id="2147483746" r:id="rId6"/>
  </p:sldMasterIdLst>
  <p:notesMasterIdLst>
    <p:notesMasterId r:id="rId34"/>
  </p:notesMasterIdLst>
  <p:sldIdLst>
    <p:sldId id="442" r:id="rId7"/>
    <p:sldId id="522" r:id="rId8"/>
    <p:sldId id="441" r:id="rId9"/>
    <p:sldId id="386" r:id="rId10"/>
    <p:sldId id="476" r:id="rId11"/>
    <p:sldId id="444" r:id="rId12"/>
    <p:sldId id="505" r:id="rId13"/>
    <p:sldId id="312" r:id="rId14"/>
    <p:sldId id="506" r:id="rId15"/>
    <p:sldId id="507" r:id="rId16"/>
    <p:sldId id="508" r:id="rId17"/>
    <p:sldId id="509" r:id="rId18"/>
    <p:sldId id="510" r:id="rId19"/>
    <p:sldId id="511" r:id="rId20"/>
    <p:sldId id="512" r:id="rId21"/>
    <p:sldId id="513" r:id="rId22"/>
    <p:sldId id="516" r:id="rId23"/>
    <p:sldId id="515" r:id="rId24"/>
    <p:sldId id="519" r:id="rId25"/>
    <p:sldId id="525" r:id="rId26"/>
    <p:sldId id="517" r:id="rId27"/>
    <p:sldId id="521" r:id="rId28"/>
    <p:sldId id="518" r:id="rId29"/>
    <p:sldId id="501" r:id="rId30"/>
    <p:sldId id="502" r:id="rId31"/>
    <p:sldId id="503" r:id="rId32"/>
    <p:sldId id="52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65" autoAdjust="0"/>
    <p:restoredTop sz="94660"/>
  </p:normalViewPr>
  <p:slideViewPr>
    <p:cSldViewPr snapToGrid="0">
      <p:cViewPr varScale="1">
        <p:scale>
          <a:sx n="112" d="100"/>
          <a:sy n="112" d="100"/>
        </p:scale>
        <p:origin x="23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15C1FD7-0860-4948-B859-B0565D85DB67}" type="doc">
      <dgm:prSet loTypeId="urn:microsoft.com/office/officeart/2005/8/layout/vList5" loCatId="list" qsTypeId="urn:microsoft.com/office/officeart/2005/8/quickstyle/simple1#1" qsCatId="simple" csTypeId="urn:microsoft.com/office/officeart/2005/8/colors/colorful1#1" csCatId="colorful" phldr="1"/>
      <dgm:spPr/>
      <dgm:t>
        <a:bodyPr/>
        <a:lstStyle/>
        <a:p>
          <a:endParaRPr lang="en-US"/>
        </a:p>
      </dgm:t>
    </dgm:pt>
    <dgm:pt modelId="{E320EED3-77AF-4004-9F7C-43998D1A1893}">
      <dgm:prSet custT="1"/>
      <dgm:spPr/>
      <dgm:t>
        <a:bodyPr/>
        <a:lstStyle/>
        <a:p>
          <a:pPr algn="l" rtl="0"/>
          <a:r>
            <a:rPr lang="en-US" sz="2400" b="1" dirty="0">
              <a:solidFill>
                <a:srgbClr val="000066"/>
              </a:solidFill>
              <a:latin typeface="Times New Roman" panose="02020603050405020304" pitchFamily="18" charset="0"/>
              <a:cs typeface="Times New Roman" panose="02020603050405020304" pitchFamily="18" charset="0"/>
            </a:rPr>
            <a:t>CÂU 1:Trường </a:t>
          </a:r>
          <a:r>
            <a:rPr lang="en-US" sz="2400" b="1" dirty="0" err="1">
              <a:solidFill>
                <a:srgbClr val="000066"/>
              </a:solidFill>
              <a:latin typeface="Times New Roman" panose="02020603050405020304" pitchFamily="18" charset="0"/>
              <a:cs typeface="Times New Roman" panose="02020603050405020304" pitchFamily="18" charset="0"/>
            </a:rPr>
            <a:t>làng</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em</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có</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hàng</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tre</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xanh</a:t>
          </a:r>
          <a:r>
            <a:rPr lang="en-US" sz="2400" b="1" dirty="0">
              <a:solidFill>
                <a:srgbClr val="000066"/>
              </a:solidFill>
              <a:latin typeface="Times New Roman" panose="02020603050405020304" pitchFamily="18" charset="0"/>
              <a:cs typeface="Times New Roman" panose="02020603050405020304" pitchFamily="18" charset="0"/>
            </a:rPr>
            <a:t> . </a:t>
          </a:r>
          <a:r>
            <a:rPr lang="en-US" sz="2400" b="1" dirty="0" err="1">
              <a:solidFill>
                <a:srgbClr val="000066"/>
              </a:solidFill>
              <a:latin typeface="Times New Roman" panose="02020603050405020304" pitchFamily="18" charset="0"/>
              <a:cs typeface="Times New Roman" panose="02020603050405020304" pitchFamily="18" charset="0"/>
            </a:rPr>
            <a:t>Cây</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rợp</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bóng</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mát</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yêu</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đời</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yên</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lành</a:t>
          </a:r>
          <a:r>
            <a:rPr lang="en-US" sz="2400" b="1" dirty="0">
              <a:solidFill>
                <a:srgbClr val="000066"/>
              </a:solidFill>
              <a:latin typeface="Times New Roman" panose="02020603050405020304" pitchFamily="18" charset="0"/>
              <a:cs typeface="Times New Roman" panose="02020603050405020304" pitchFamily="18" charset="0"/>
            </a:rPr>
            <a:t>.</a:t>
          </a:r>
          <a:endParaRPr lang="en-US" sz="2400" dirty="0">
            <a:solidFill>
              <a:srgbClr val="000066"/>
            </a:solidFill>
            <a:latin typeface="Times New Roman" panose="02020603050405020304" pitchFamily="18" charset="0"/>
            <a:cs typeface="Times New Roman" panose="02020603050405020304" pitchFamily="18" charset="0"/>
          </a:endParaRPr>
        </a:p>
      </dgm:t>
    </dgm:pt>
    <dgm:pt modelId="{8F09986B-30AD-4604-9495-03015C9EA061}" type="parTrans" cxnId="{AAB09C54-E16F-445B-9BE8-67EAA0B5C1FF}">
      <dgm:prSet/>
      <dgm:spPr/>
      <dgm:t>
        <a:bodyPr/>
        <a:lstStyle/>
        <a:p>
          <a:endParaRPr lang="en-US">
            <a:latin typeface="Times New Roman" panose="02020603050405020304" pitchFamily="18" charset="0"/>
            <a:cs typeface="Times New Roman" panose="02020603050405020304" pitchFamily="18" charset="0"/>
          </a:endParaRPr>
        </a:p>
      </dgm:t>
    </dgm:pt>
    <dgm:pt modelId="{91903131-8E23-439A-8E40-06A2A897BCA4}" type="sibTrans" cxnId="{AAB09C54-E16F-445B-9BE8-67EAA0B5C1FF}">
      <dgm:prSet/>
      <dgm:spPr/>
      <dgm:t>
        <a:bodyPr/>
        <a:lstStyle/>
        <a:p>
          <a:endParaRPr lang="en-US">
            <a:latin typeface="Times New Roman" panose="02020603050405020304" pitchFamily="18" charset="0"/>
            <a:cs typeface="Times New Roman" panose="02020603050405020304" pitchFamily="18" charset="0"/>
          </a:endParaRPr>
        </a:p>
      </dgm:t>
    </dgm:pt>
    <dgm:pt modelId="{CC506B8B-2C94-4E44-A7E8-8D03245F2AAA}">
      <dgm:prSet custT="1"/>
      <dgm:spPr/>
      <dgm:t>
        <a:bodyPr/>
        <a:lstStyle/>
        <a:p>
          <a:pPr algn="l" rtl="0"/>
          <a:r>
            <a:rPr lang="en-US" sz="2400" b="1" dirty="0">
              <a:solidFill>
                <a:srgbClr val="000066"/>
              </a:solidFill>
              <a:latin typeface="Times New Roman" panose="02020603050405020304" pitchFamily="18" charset="0"/>
              <a:cs typeface="Times New Roman" panose="02020603050405020304" pitchFamily="18" charset="0"/>
            </a:rPr>
            <a:t>CÂU 2: </a:t>
          </a:r>
          <a:r>
            <a:rPr lang="en-US" sz="2400" b="1" dirty="0" err="1">
              <a:solidFill>
                <a:srgbClr val="000066"/>
              </a:solidFill>
              <a:latin typeface="Times New Roman" panose="02020603050405020304" pitchFamily="18" charset="0"/>
              <a:cs typeface="Times New Roman" panose="02020603050405020304" pitchFamily="18" charset="0"/>
            </a:rPr>
            <a:t>Nhịp</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cầu</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tre</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lối</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về</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nhà</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em</a:t>
          </a:r>
          <a:r>
            <a:rPr lang="en-US" sz="2400" b="1" dirty="0">
              <a:solidFill>
                <a:srgbClr val="000066"/>
              </a:solidFill>
              <a:latin typeface="Times New Roman" panose="02020603050405020304" pitchFamily="18" charset="0"/>
              <a:cs typeface="Times New Roman" panose="02020603050405020304" pitchFamily="18" charset="0"/>
            </a:rPr>
            <a:t>, qua </a:t>
          </a:r>
          <a:r>
            <a:rPr lang="en-US" sz="2400" b="1" dirty="0" err="1">
              <a:solidFill>
                <a:srgbClr val="000066"/>
              </a:solidFill>
              <a:latin typeface="Times New Roman" panose="02020603050405020304" pitchFamily="18" charset="0"/>
              <a:cs typeface="Times New Roman" panose="02020603050405020304" pitchFamily="18" charset="0"/>
            </a:rPr>
            <a:t>rẫy</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nương</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xanh</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thấy</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vui</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êm</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đềm</a:t>
          </a:r>
          <a:r>
            <a:rPr lang="en-US" sz="2400" b="1" dirty="0">
              <a:solidFill>
                <a:srgbClr val="000066"/>
              </a:solidFill>
              <a:latin typeface="Times New Roman" panose="02020603050405020304" pitchFamily="18" charset="0"/>
              <a:cs typeface="Times New Roman" panose="02020603050405020304" pitchFamily="18" charset="0"/>
            </a:rPr>
            <a:t> .</a:t>
          </a:r>
          <a:endParaRPr lang="en-US" sz="2400" dirty="0">
            <a:solidFill>
              <a:srgbClr val="000066"/>
            </a:solidFill>
            <a:latin typeface="Times New Roman" panose="02020603050405020304" pitchFamily="18" charset="0"/>
            <a:cs typeface="Times New Roman" panose="02020603050405020304" pitchFamily="18" charset="0"/>
          </a:endParaRPr>
        </a:p>
      </dgm:t>
    </dgm:pt>
    <dgm:pt modelId="{9DD9BA4B-7AC1-4F0F-9FA1-C17B4053BCF2}" type="parTrans" cxnId="{7F9F30D9-E425-415A-AD8B-413609A1B7EF}">
      <dgm:prSet/>
      <dgm:spPr/>
      <dgm:t>
        <a:bodyPr/>
        <a:lstStyle/>
        <a:p>
          <a:endParaRPr lang="en-US">
            <a:latin typeface="Times New Roman" panose="02020603050405020304" pitchFamily="18" charset="0"/>
            <a:cs typeface="Times New Roman" panose="02020603050405020304" pitchFamily="18" charset="0"/>
          </a:endParaRPr>
        </a:p>
      </dgm:t>
    </dgm:pt>
    <dgm:pt modelId="{FC11D717-59B3-4C49-AB94-0F579C88C69E}" type="sibTrans" cxnId="{7F9F30D9-E425-415A-AD8B-413609A1B7EF}">
      <dgm:prSet/>
      <dgm:spPr/>
      <dgm:t>
        <a:bodyPr/>
        <a:lstStyle/>
        <a:p>
          <a:endParaRPr lang="en-US">
            <a:latin typeface="Times New Roman" panose="02020603050405020304" pitchFamily="18" charset="0"/>
            <a:cs typeface="Times New Roman" panose="02020603050405020304" pitchFamily="18" charset="0"/>
          </a:endParaRPr>
        </a:p>
      </dgm:t>
    </dgm:pt>
    <dgm:pt modelId="{12DAD0AE-100B-4E3D-B53C-6A46A8CF44F8}">
      <dgm:prSet phldr="0" custT="1"/>
      <dgm:spPr/>
      <dgm:t>
        <a:bodyPr vert="horz" wrap="square"/>
        <a:lstStyle/>
        <a:p>
          <a:pPr algn="l" rtl="0">
            <a:lnSpc>
              <a:spcPct val="100000"/>
            </a:lnSpc>
            <a:spcBef>
              <a:spcPct val="0"/>
            </a:spcBef>
            <a:spcAft>
              <a:spcPct val="35000"/>
            </a:spcAft>
          </a:pPr>
          <a:r>
            <a:rPr lang="en-US" sz="2400" b="1" dirty="0">
              <a:solidFill>
                <a:srgbClr val="000066"/>
              </a:solidFill>
              <a:latin typeface="Times New Roman" panose="02020603050405020304" pitchFamily="18" charset="0"/>
              <a:cs typeface="Times New Roman" panose="02020603050405020304" pitchFamily="18" charset="0"/>
            </a:rPr>
            <a:t>CÂU 3; </a:t>
          </a:r>
          <a:r>
            <a:rPr lang="en-US" sz="2400" b="1" dirty="0" err="1">
              <a:solidFill>
                <a:srgbClr val="000066"/>
              </a:solidFill>
              <a:latin typeface="Times New Roman" panose="02020603050405020304" pitchFamily="18" charset="0"/>
              <a:cs typeface="Times New Roman" panose="02020603050405020304" pitchFamily="18" charset="0"/>
            </a:rPr>
            <a:t>Tình</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quê</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hương</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gắn</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liền</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yêu</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thương</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bao</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mùa</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mưa</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nắng</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em</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vẫn</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đến</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trường</a:t>
          </a:r>
          <a:r>
            <a:rPr lang="en-US" sz="2400" b="1" dirty="0">
              <a:solidFill>
                <a:srgbClr val="000066"/>
              </a:solidFill>
              <a:latin typeface="Times New Roman" panose="02020603050405020304" pitchFamily="18" charset="0"/>
              <a:cs typeface="Times New Roman" panose="02020603050405020304" pitchFamily="18" charset="0"/>
            </a:rPr>
            <a:t> .</a:t>
          </a:r>
          <a:endParaRPr lang="en-US" sz="2400" dirty="0">
            <a:solidFill>
              <a:srgbClr val="000066"/>
            </a:solidFill>
            <a:latin typeface="Times New Roman" panose="02020603050405020304" pitchFamily="18" charset="0"/>
            <a:cs typeface="Times New Roman" panose="02020603050405020304" pitchFamily="18" charset="0"/>
          </a:endParaRPr>
        </a:p>
      </dgm:t>
    </dgm:pt>
    <dgm:pt modelId="{9E5C2E1B-E5C7-4D74-9C07-2040FB1D85C4}" type="parTrans" cxnId="{E4209F55-439D-4B1A-8DC1-94318A75AD0B}">
      <dgm:prSet/>
      <dgm:spPr/>
      <dgm:t>
        <a:bodyPr/>
        <a:lstStyle/>
        <a:p>
          <a:endParaRPr lang="en-US">
            <a:latin typeface="Times New Roman" panose="02020603050405020304" pitchFamily="18" charset="0"/>
            <a:cs typeface="Times New Roman" panose="02020603050405020304" pitchFamily="18" charset="0"/>
          </a:endParaRPr>
        </a:p>
      </dgm:t>
    </dgm:pt>
    <dgm:pt modelId="{E0781AED-0757-45C9-B507-97FCBD759ED0}" type="sibTrans" cxnId="{E4209F55-439D-4B1A-8DC1-94318A75AD0B}">
      <dgm:prSet/>
      <dgm:spPr/>
      <dgm:t>
        <a:bodyPr/>
        <a:lstStyle/>
        <a:p>
          <a:endParaRPr lang="en-US">
            <a:latin typeface="Times New Roman" panose="02020603050405020304" pitchFamily="18" charset="0"/>
            <a:cs typeface="Times New Roman" panose="02020603050405020304" pitchFamily="18" charset="0"/>
          </a:endParaRPr>
        </a:p>
      </dgm:t>
    </dgm:pt>
    <dgm:pt modelId="{58EAF4A9-5ED8-4B96-8892-8E93A1788FD5}">
      <dgm:prSet phldr="0" custT="1"/>
      <dgm:spPr/>
      <dgm:t>
        <a:bodyPr vert="horz" wrap="square"/>
        <a:lstStyle/>
        <a:p>
          <a:pPr algn="l" rtl="0">
            <a:lnSpc>
              <a:spcPct val="100000"/>
            </a:lnSpc>
            <a:spcBef>
              <a:spcPct val="0"/>
            </a:spcBef>
            <a:spcAft>
              <a:spcPct val="35000"/>
            </a:spcAft>
          </a:pPr>
          <a:r>
            <a:rPr lang="en-US" sz="2400" b="1" dirty="0">
              <a:solidFill>
                <a:srgbClr val="000066"/>
              </a:solidFill>
              <a:latin typeface="Times New Roman" panose="02020603050405020304" pitchFamily="18" charset="0"/>
              <a:cs typeface="Times New Roman" panose="02020603050405020304" pitchFamily="18" charset="0"/>
            </a:rPr>
            <a:t>CÂU 4: </a:t>
          </a:r>
          <a:r>
            <a:rPr lang="en-US" sz="2400" b="1" dirty="0" err="1">
              <a:solidFill>
                <a:srgbClr val="000066"/>
              </a:solidFill>
              <a:latin typeface="Times New Roman" panose="02020603050405020304" pitchFamily="18" charset="0"/>
              <a:cs typeface="Times New Roman" panose="02020603050405020304" pitchFamily="18" charset="0"/>
            </a:rPr>
            <a:t>Thầy</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cô</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em</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đã</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dạy</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cho</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em</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yêu</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nước</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yêu</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quê</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và</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yêu</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gia</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đình.</a:t>
          </a:r>
          <a:endParaRPr lang="en-US" sz="2400" dirty="0">
            <a:solidFill>
              <a:srgbClr val="000066"/>
            </a:solidFill>
            <a:latin typeface="Times New Roman" panose="02020603050405020304" pitchFamily="18" charset="0"/>
            <a:cs typeface="Times New Roman" panose="02020603050405020304" pitchFamily="18" charset="0"/>
          </a:endParaRPr>
        </a:p>
      </dgm:t>
    </dgm:pt>
    <dgm:pt modelId="{A5EDA6CE-F03D-4448-94F0-0D1E0C9F7201}" type="parTrans" cxnId="{FBB5D2DB-4821-4463-B0B8-0EE3F7C5318D}">
      <dgm:prSet/>
      <dgm:spPr/>
      <dgm:t>
        <a:bodyPr/>
        <a:lstStyle/>
        <a:p>
          <a:endParaRPr lang="en-US">
            <a:latin typeface="Times New Roman" panose="02020603050405020304" pitchFamily="18" charset="0"/>
            <a:cs typeface="Times New Roman" panose="02020603050405020304" pitchFamily="18" charset="0"/>
          </a:endParaRPr>
        </a:p>
      </dgm:t>
    </dgm:pt>
    <dgm:pt modelId="{0CCCD278-E28C-4188-9B85-99A737E5FC9F}" type="sibTrans" cxnId="{FBB5D2DB-4821-4463-B0B8-0EE3F7C5318D}">
      <dgm:prSet/>
      <dgm:spPr/>
      <dgm:t>
        <a:bodyPr/>
        <a:lstStyle/>
        <a:p>
          <a:endParaRPr lang="en-US">
            <a:latin typeface="Times New Roman" panose="02020603050405020304" pitchFamily="18" charset="0"/>
            <a:cs typeface="Times New Roman" panose="02020603050405020304" pitchFamily="18" charset="0"/>
          </a:endParaRPr>
        </a:p>
      </dgm:t>
    </dgm:pt>
    <dgm:pt modelId="{F51FEA58-C9DA-4B35-8524-417BDF259661}" type="pres">
      <dgm:prSet presAssocID="{C15C1FD7-0860-4948-B859-B0565D85DB67}" presName="Name0" presStyleCnt="0">
        <dgm:presLayoutVars>
          <dgm:dir/>
          <dgm:animLvl val="lvl"/>
          <dgm:resizeHandles val="exact"/>
        </dgm:presLayoutVars>
      </dgm:prSet>
      <dgm:spPr/>
    </dgm:pt>
    <dgm:pt modelId="{8F7B921E-A736-4460-B66C-403B7124475F}" type="pres">
      <dgm:prSet presAssocID="{E320EED3-77AF-4004-9F7C-43998D1A1893}" presName="linNode" presStyleCnt="0"/>
      <dgm:spPr/>
    </dgm:pt>
    <dgm:pt modelId="{6893E86C-83D1-4802-B268-DE468AFA5654}" type="pres">
      <dgm:prSet presAssocID="{E320EED3-77AF-4004-9F7C-43998D1A1893}" presName="parentText" presStyleLbl="node1" presStyleIdx="0" presStyleCnt="4" custScaleX="204592" custScaleY="16773" custLinFactNeighborX="-51942" custLinFactNeighborY="-2656">
        <dgm:presLayoutVars>
          <dgm:chMax val="1"/>
          <dgm:bulletEnabled val="1"/>
        </dgm:presLayoutVars>
      </dgm:prSet>
      <dgm:spPr/>
    </dgm:pt>
    <dgm:pt modelId="{B2F9430A-839B-4A49-A311-69AA10E06D91}" type="pres">
      <dgm:prSet presAssocID="{91903131-8E23-439A-8E40-06A2A897BCA4}" presName="sp" presStyleCnt="0"/>
      <dgm:spPr/>
    </dgm:pt>
    <dgm:pt modelId="{F0A463F4-C116-4C9F-BA00-4A988C9136A6}" type="pres">
      <dgm:prSet presAssocID="{CC506B8B-2C94-4E44-A7E8-8D03245F2AAA}" presName="linNode" presStyleCnt="0"/>
      <dgm:spPr/>
    </dgm:pt>
    <dgm:pt modelId="{DC68C4B8-BEC9-485B-8ACB-5597DF3576D2}" type="pres">
      <dgm:prSet presAssocID="{CC506B8B-2C94-4E44-A7E8-8D03245F2AAA}" presName="parentText" presStyleLbl="node1" presStyleIdx="1" presStyleCnt="4" custScaleX="197666" custScaleY="20550" custLinFactNeighborX="-57036" custLinFactNeighborY="1328">
        <dgm:presLayoutVars>
          <dgm:chMax val="1"/>
          <dgm:bulletEnabled val="1"/>
        </dgm:presLayoutVars>
      </dgm:prSet>
      <dgm:spPr/>
    </dgm:pt>
    <dgm:pt modelId="{7A2B88F9-AC58-4059-B38D-018EC5B54B88}" type="pres">
      <dgm:prSet presAssocID="{FC11D717-59B3-4C49-AB94-0F579C88C69E}" presName="sp" presStyleCnt="0"/>
      <dgm:spPr/>
    </dgm:pt>
    <dgm:pt modelId="{88F2B1B4-DCED-4D68-8525-F5C0471A343C}" type="pres">
      <dgm:prSet presAssocID="{12DAD0AE-100B-4E3D-B53C-6A46A8CF44F8}" presName="linNode" presStyleCnt="0"/>
      <dgm:spPr/>
    </dgm:pt>
    <dgm:pt modelId="{51110361-1ABA-4C81-A98A-B75BE0A0CB7F}" type="pres">
      <dgm:prSet presAssocID="{12DAD0AE-100B-4E3D-B53C-6A46A8CF44F8}" presName="parentText" presStyleLbl="node1" presStyleIdx="2" presStyleCnt="4" custScaleX="199930" custScaleY="27313" custLinFactNeighborX="-56016" custLinFactNeighborY="3982">
        <dgm:presLayoutVars>
          <dgm:chMax val="1"/>
          <dgm:bulletEnabled val="1"/>
        </dgm:presLayoutVars>
      </dgm:prSet>
      <dgm:spPr/>
    </dgm:pt>
    <dgm:pt modelId="{2562B7E1-2B48-48A7-9B88-F62B2BA5E498}" type="pres">
      <dgm:prSet presAssocID="{E0781AED-0757-45C9-B507-97FCBD759ED0}" presName="sp" presStyleCnt="0"/>
      <dgm:spPr/>
    </dgm:pt>
    <dgm:pt modelId="{C32C6B97-87DE-42CB-AA1D-36F1329EAF75}" type="pres">
      <dgm:prSet presAssocID="{58EAF4A9-5ED8-4B96-8892-8E93A1788FD5}" presName="linNode" presStyleCnt="0"/>
      <dgm:spPr/>
    </dgm:pt>
    <dgm:pt modelId="{A7FA2DCD-38E6-40C9-8ADB-DCCCEA0279C7}" type="pres">
      <dgm:prSet presAssocID="{58EAF4A9-5ED8-4B96-8892-8E93A1788FD5}" presName="parentText" presStyleLbl="node1" presStyleIdx="3" presStyleCnt="4" custScaleX="203728" custScaleY="20895" custLinFactX="-26629" custLinFactNeighborX="-100000" custLinFactNeighborY="69045">
        <dgm:presLayoutVars>
          <dgm:chMax val="1"/>
          <dgm:bulletEnabled val="1"/>
        </dgm:presLayoutVars>
      </dgm:prSet>
      <dgm:spPr/>
    </dgm:pt>
  </dgm:ptLst>
  <dgm:cxnLst>
    <dgm:cxn modelId="{6D601622-63CA-4990-9CAA-E6037267CE1B}" type="presOf" srcId="{12DAD0AE-100B-4E3D-B53C-6A46A8CF44F8}" destId="{51110361-1ABA-4C81-A98A-B75BE0A0CB7F}" srcOrd="0" destOrd="0" presId="urn:microsoft.com/office/officeart/2005/8/layout/vList5"/>
    <dgm:cxn modelId="{2C6EBC29-5F8A-4690-9D2D-CFE883CB72EA}" type="presOf" srcId="{CC506B8B-2C94-4E44-A7E8-8D03245F2AAA}" destId="{DC68C4B8-BEC9-485B-8ACB-5597DF3576D2}" srcOrd="0" destOrd="0" presId="urn:microsoft.com/office/officeart/2005/8/layout/vList5"/>
    <dgm:cxn modelId="{AAB09C54-E16F-445B-9BE8-67EAA0B5C1FF}" srcId="{C15C1FD7-0860-4948-B859-B0565D85DB67}" destId="{E320EED3-77AF-4004-9F7C-43998D1A1893}" srcOrd="0" destOrd="0" parTransId="{8F09986B-30AD-4604-9495-03015C9EA061}" sibTransId="{91903131-8E23-439A-8E40-06A2A897BCA4}"/>
    <dgm:cxn modelId="{1B290B55-D608-4DE0-B2D5-0E913304B593}" type="presOf" srcId="{C15C1FD7-0860-4948-B859-B0565D85DB67}" destId="{F51FEA58-C9DA-4B35-8524-417BDF259661}" srcOrd="0" destOrd="0" presId="urn:microsoft.com/office/officeart/2005/8/layout/vList5"/>
    <dgm:cxn modelId="{E4209F55-439D-4B1A-8DC1-94318A75AD0B}" srcId="{C15C1FD7-0860-4948-B859-B0565D85DB67}" destId="{12DAD0AE-100B-4E3D-B53C-6A46A8CF44F8}" srcOrd="2" destOrd="0" parTransId="{9E5C2E1B-E5C7-4D74-9C07-2040FB1D85C4}" sibTransId="{E0781AED-0757-45C9-B507-97FCBD759ED0}"/>
    <dgm:cxn modelId="{ACF61EC4-E217-4404-B491-E7682E21ED38}" type="presOf" srcId="{58EAF4A9-5ED8-4B96-8892-8E93A1788FD5}" destId="{A7FA2DCD-38E6-40C9-8ADB-DCCCEA0279C7}" srcOrd="0" destOrd="0" presId="urn:microsoft.com/office/officeart/2005/8/layout/vList5"/>
    <dgm:cxn modelId="{928CB5D4-DCC2-4A7C-B5D0-935A82F59B56}" type="presOf" srcId="{E320EED3-77AF-4004-9F7C-43998D1A1893}" destId="{6893E86C-83D1-4802-B268-DE468AFA5654}" srcOrd="0" destOrd="0" presId="urn:microsoft.com/office/officeart/2005/8/layout/vList5"/>
    <dgm:cxn modelId="{7F9F30D9-E425-415A-AD8B-413609A1B7EF}" srcId="{C15C1FD7-0860-4948-B859-B0565D85DB67}" destId="{CC506B8B-2C94-4E44-A7E8-8D03245F2AAA}" srcOrd="1" destOrd="0" parTransId="{9DD9BA4B-7AC1-4F0F-9FA1-C17B4053BCF2}" sibTransId="{FC11D717-59B3-4C49-AB94-0F579C88C69E}"/>
    <dgm:cxn modelId="{FBB5D2DB-4821-4463-B0B8-0EE3F7C5318D}" srcId="{C15C1FD7-0860-4948-B859-B0565D85DB67}" destId="{58EAF4A9-5ED8-4B96-8892-8E93A1788FD5}" srcOrd="3" destOrd="0" parTransId="{A5EDA6CE-F03D-4448-94F0-0D1E0C9F7201}" sibTransId="{0CCCD278-E28C-4188-9B85-99A737E5FC9F}"/>
    <dgm:cxn modelId="{166F4B94-0ABD-44C1-A0F3-F018A6D04D55}" type="presParOf" srcId="{F51FEA58-C9DA-4B35-8524-417BDF259661}" destId="{8F7B921E-A736-4460-B66C-403B7124475F}" srcOrd="0" destOrd="0" presId="urn:microsoft.com/office/officeart/2005/8/layout/vList5"/>
    <dgm:cxn modelId="{DC508E91-68E0-47E7-B16C-81F0FB19106F}" type="presParOf" srcId="{8F7B921E-A736-4460-B66C-403B7124475F}" destId="{6893E86C-83D1-4802-B268-DE468AFA5654}" srcOrd="0" destOrd="0" presId="urn:microsoft.com/office/officeart/2005/8/layout/vList5"/>
    <dgm:cxn modelId="{749E88BE-ED80-45FD-AAF5-EB300D870B0C}" type="presParOf" srcId="{F51FEA58-C9DA-4B35-8524-417BDF259661}" destId="{B2F9430A-839B-4A49-A311-69AA10E06D91}" srcOrd="1" destOrd="0" presId="urn:microsoft.com/office/officeart/2005/8/layout/vList5"/>
    <dgm:cxn modelId="{D0B97B1C-E2B2-45CE-A305-F20CE0584E9F}" type="presParOf" srcId="{F51FEA58-C9DA-4B35-8524-417BDF259661}" destId="{F0A463F4-C116-4C9F-BA00-4A988C9136A6}" srcOrd="2" destOrd="0" presId="urn:microsoft.com/office/officeart/2005/8/layout/vList5"/>
    <dgm:cxn modelId="{20E4E6DF-6BB0-4BA0-98A2-C733DA2D082B}" type="presParOf" srcId="{F0A463F4-C116-4C9F-BA00-4A988C9136A6}" destId="{DC68C4B8-BEC9-485B-8ACB-5597DF3576D2}" srcOrd="0" destOrd="0" presId="urn:microsoft.com/office/officeart/2005/8/layout/vList5"/>
    <dgm:cxn modelId="{5836681A-5980-4945-B501-8DD2AED922F9}" type="presParOf" srcId="{F51FEA58-C9DA-4B35-8524-417BDF259661}" destId="{7A2B88F9-AC58-4059-B38D-018EC5B54B88}" srcOrd="3" destOrd="0" presId="urn:microsoft.com/office/officeart/2005/8/layout/vList5"/>
    <dgm:cxn modelId="{CCF4878C-0118-4D47-B3ED-19E800EE522A}" type="presParOf" srcId="{F51FEA58-C9DA-4B35-8524-417BDF259661}" destId="{88F2B1B4-DCED-4D68-8525-F5C0471A343C}" srcOrd="4" destOrd="0" presId="urn:microsoft.com/office/officeart/2005/8/layout/vList5"/>
    <dgm:cxn modelId="{881A815D-4B9A-4A30-8404-A629B1ADCBA7}" type="presParOf" srcId="{88F2B1B4-DCED-4D68-8525-F5C0471A343C}" destId="{51110361-1ABA-4C81-A98A-B75BE0A0CB7F}" srcOrd="0" destOrd="0" presId="urn:microsoft.com/office/officeart/2005/8/layout/vList5"/>
    <dgm:cxn modelId="{6525B9AB-46A5-4043-89D7-672E58F667AE}" type="presParOf" srcId="{F51FEA58-C9DA-4B35-8524-417BDF259661}" destId="{2562B7E1-2B48-48A7-9B88-F62B2BA5E498}" srcOrd="5" destOrd="0" presId="urn:microsoft.com/office/officeart/2005/8/layout/vList5"/>
    <dgm:cxn modelId="{1747DE82-C1CF-4F8E-A04E-3277F1BAFD25}" type="presParOf" srcId="{F51FEA58-C9DA-4B35-8524-417BDF259661}" destId="{C32C6B97-87DE-42CB-AA1D-36F1329EAF75}" srcOrd="6" destOrd="0" presId="urn:microsoft.com/office/officeart/2005/8/layout/vList5"/>
    <dgm:cxn modelId="{6FB73277-A780-4985-AA81-5FBD8C5CA115}" type="presParOf" srcId="{C32C6B97-87DE-42CB-AA1D-36F1329EAF75}" destId="{A7FA2DCD-38E6-40C9-8ADB-DCCCEA0279C7}"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349CD2-5FC3-4301-85F7-AC8E0519544C}" type="doc">
      <dgm:prSet loTypeId="urn:microsoft.com/office/officeart/2005/8/layout/vList5" loCatId="list" qsTypeId="urn:microsoft.com/office/officeart/2005/8/quickstyle/simple1#2" qsCatId="simple" csTypeId="urn:microsoft.com/office/officeart/2005/8/colors/colorful5#1" csCatId="colorful" phldr="1"/>
      <dgm:spPr/>
      <dgm:t>
        <a:bodyPr/>
        <a:lstStyle/>
        <a:p>
          <a:endParaRPr lang="en-US"/>
        </a:p>
      </dgm:t>
    </dgm:pt>
    <dgm:pt modelId="{69568F05-56E2-480F-9608-3DA517CCC05F}">
      <dgm:prSet phldr="0" custT="1"/>
      <dgm:spPr/>
      <dgm:t>
        <a:bodyPr vert="horz" wrap="square"/>
        <a:lstStyle/>
        <a:p>
          <a:pPr algn="l" rtl="0">
            <a:lnSpc>
              <a:spcPct val="100000"/>
            </a:lnSpc>
            <a:spcBef>
              <a:spcPct val="0"/>
            </a:spcBef>
            <a:spcAft>
              <a:spcPct val="35000"/>
            </a:spcAft>
          </a:pPr>
          <a:r>
            <a:rPr lang="en-US" sz="2400" b="1" dirty="0">
              <a:solidFill>
                <a:srgbClr val="000066"/>
              </a:solidFill>
              <a:latin typeface="Times New Roman" panose="02020603050405020304" pitchFamily="18" charset="0"/>
              <a:cs typeface="Times New Roman" panose="02020603050405020304" pitchFamily="18" charset="0"/>
            </a:rPr>
            <a:t>CÂU 5: </a:t>
          </a:r>
          <a:r>
            <a:rPr lang="en-US" sz="2400" b="1" dirty="0" err="1">
              <a:solidFill>
                <a:srgbClr val="000066"/>
              </a:solidFill>
              <a:latin typeface="Times New Roman" panose="02020603050405020304" pitchFamily="18" charset="0"/>
              <a:cs typeface="Times New Roman" panose="02020603050405020304" pitchFamily="18" charset="0"/>
            </a:rPr>
            <a:t>Tre</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xanh</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kia</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sẽ</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có</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ngày</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rồi</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già</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chồi</a:t>
          </a:r>
          <a:r>
            <a:rPr lang="en-US" sz="2400" b="1" dirty="0">
              <a:solidFill>
                <a:srgbClr val="000066"/>
              </a:solidFill>
              <a:latin typeface="Times New Roman" panose="02020603050405020304" pitchFamily="18" charset="0"/>
              <a:cs typeface="Times New Roman" panose="02020603050405020304" pitchFamily="18" charset="0"/>
            </a:rPr>
            <a:t> non </a:t>
          </a:r>
          <a:r>
            <a:rPr lang="en-US" sz="2400" b="1" dirty="0" err="1">
              <a:solidFill>
                <a:srgbClr val="000066"/>
              </a:solidFill>
              <a:latin typeface="Times New Roman" panose="02020603050405020304" pitchFamily="18" charset="0"/>
              <a:cs typeface="Times New Roman" panose="02020603050405020304" pitchFamily="18" charset="0"/>
            </a:rPr>
            <a:t>vươn</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lên</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thắm</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cây</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vườn</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mượt</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mà.</a:t>
          </a:r>
          <a:endParaRPr lang="en-US" sz="2400" dirty="0">
            <a:solidFill>
              <a:srgbClr val="000066"/>
            </a:solidFill>
            <a:latin typeface="Times New Roman" panose="02020603050405020304" pitchFamily="18" charset="0"/>
            <a:cs typeface="Times New Roman" panose="02020603050405020304" pitchFamily="18" charset="0"/>
          </a:endParaRPr>
        </a:p>
      </dgm:t>
    </dgm:pt>
    <dgm:pt modelId="{E3B8F68D-0FB4-408D-BFEE-C7BA3A35B4F8}" type="parTrans" cxnId="{1A98734A-16E3-41C2-8880-A60EF1BB927B}">
      <dgm:prSet/>
      <dgm:spPr/>
      <dgm:t>
        <a:bodyPr/>
        <a:lstStyle/>
        <a:p>
          <a:endParaRPr lang="en-US">
            <a:latin typeface="Times New Roman" panose="02020603050405020304" pitchFamily="18" charset="0"/>
            <a:cs typeface="Times New Roman" panose="02020603050405020304" pitchFamily="18" charset="0"/>
          </a:endParaRPr>
        </a:p>
      </dgm:t>
    </dgm:pt>
    <dgm:pt modelId="{AEF23ECF-94A2-4443-92D4-E6D60ED4A52A}" type="sibTrans" cxnId="{1A98734A-16E3-41C2-8880-A60EF1BB927B}">
      <dgm:prSet/>
      <dgm:spPr/>
      <dgm:t>
        <a:bodyPr/>
        <a:lstStyle/>
        <a:p>
          <a:endParaRPr lang="en-US">
            <a:latin typeface="Times New Roman" panose="02020603050405020304" pitchFamily="18" charset="0"/>
            <a:cs typeface="Times New Roman" panose="02020603050405020304" pitchFamily="18" charset="0"/>
          </a:endParaRPr>
        </a:p>
      </dgm:t>
    </dgm:pt>
    <dgm:pt modelId="{CFA1703E-1894-4E25-AECE-405F98CCE2BD}">
      <dgm:prSet custT="1"/>
      <dgm:spPr/>
      <dgm:t>
        <a:bodyPr/>
        <a:lstStyle/>
        <a:p>
          <a:pPr algn="l" rtl="0"/>
          <a:r>
            <a:rPr lang="en-US" sz="2400" b="1" dirty="0">
              <a:solidFill>
                <a:srgbClr val="000066"/>
              </a:solidFill>
              <a:latin typeface="Times New Roman" panose="02020603050405020304" pitchFamily="18" charset="0"/>
              <a:cs typeface="Times New Roman" panose="02020603050405020304" pitchFamily="18" charset="0"/>
            </a:rPr>
            <a:t>CÂU 6: </a:t>
          </a:r>
          <a:r>
            <a:rPr lang="en-US" sz="2400" b="1" dirty="0" err="1">
              <a:solidFill>
                <a:srgbClr val="000066"/>
              </a:solidFill>
              <a:latin typeface="Times New Roman" panose="02020603050405020304" pitchFamily="18" charset="0"/>
              <a:cs typeface="Times New Roman" panose="02020603050405020304" pitchFamily="18" charset="0"/>
            </a:rPr>
            <a:t>Trường</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học</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này</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là</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cây</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hoa</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còn</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nụ</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cười</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là</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hương</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hoa</a:t>
          </a:r>
          <a:r>
            <a:rPr lang="en-US" sz="2400" b="1" dirty="0">
              <a:solidFill>
                <a:srgbClr val="000066"/>
              </a:solidFill>
              <a:latin typeface="Times New Roman" panose="02020603050405020304" pitchFamily="18" charset="0"/>
              <a:cs typeface="Times New Roman" panose="02020603050405020304" pitchFamily="18" charset="0"/>
            </a:rPr>
            <a:t>. Bay </a:t>
          </a:r>
          <a:r>
            <a:rPr lang="en-US" sz="2400" b="1" dirty="0" err="1">
              <a:solidFill>
                <a:srgbClr val="000066"/>
              </a:solidFill>
              <a:latin typeface="Times New Roman" panose="02020603050405020304" pitchFamily="18" charset="0"/>
              <a:cs typeface="Times New Roman" panose="02020603050405020304" pitchFamily="18" charset="0"/>
            </a:rPr>
            <a:t>tỏa</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khắp</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quê</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nhà</a:t>
          </a:r>
          <a:r>
            <a:rPr lang="en-US" sz="2400" b="1" dirty="0">
              <a:solidFill>
                <a:srgbClr val="000066"/>
              </a:solidFill>
              <a:latin typeface="Times New Roman" panose="02020603050405020304" pitchFamily="18" charset="0"/>
              <a:cs typeface="Times New Roman" panose="02020603050405020304" pitchFamily="18" charset="0"/>
            </a:rPr>
            <a:t>. </a:t>
          </a:r>
          <a:endParaRPr lang="en-US" sz="2400" dirty="0">
            <a:solidFill>
              <a:srgbClr val="000066"/>
            </a:solidFill>
            <a:latin typeface="Times New Roman" panose="02020603050405020304" pitchFamily="18" charset="0"/>
            <a:cs typeface="Times New Roman" panose="02020603050405020304" pitchFamily="18" charset="0"/>
          </a:endParaRPr>
        </a:p>
      </dgm:t>
    </dgm:pt>
    <dgm:pt modelId="{02B6BC42-258B-4BEB-A66E-DECA4F0D850A}" type="parTrans" cxnId="{D740E81C-719E-4D14-882B-B38C959CD0CF}">
      <dgm:prSet/>
      <dgm:spPr/>
      <dgm:t>
        <a:bodyPr/>
        <a:lstStyle/>
        <a:p>
          <a:endParaRPr lang="en-US">
            <a:latin typeface="Times New Roman" panose="02020603050405020304" pitchFamily="18" charset="0"/>
            <a:cs typeface="Times New Roman" panose="02020603050405020304" pitchFamily="18" charset="0"/>
          </a:endParaRPr>
        </a:p>
      </dgm:t>
    </dgm:pt>
    <dgm:pt modelId="{A1DC922E-6EAC-4F1A-956D-AB309DFC17F3}" type="sibTrans" cxnId="{D740E81C-719E-4D14-882B-B38C959CD0CF}">
      <dgm:prSet/>
      <dgm:spPr/>
      <dgm:t>
        <a:bodyPr/>
        <a:lstStyle/>
        <a:p>
          <a:endParaRPr lang="en-US">
            <a:latin typeface="Times New Roman" panose="02020603050405020304" pitchFamily="18" charset="0"/>
            <a:cs typeface="Times New Roman" panose="02020603050405020304" pitchFamily="18" charset="0"/>
          </a:endParaRPr>
        </a:p>
      </dgm:t>
    </dgm:pt>
    <dgm:pt modelId="{D81E8E98-F0FA-4A8E-8204-A4BEF47669DF}">
      <dgm:prSet phldr="0" custT="1"/>
      <dgm:spPr/>
      <dgm:t>
        <a:bodyPr vert="horz" wrap="square"/>
        <a:lstStyle/>
        <a:p>
          <a:pPr algn="l" rtl="0">
            <a:lnSpc>
              <a:spcPct val="100000"/>
            </a:lnSpc>
            <a:spcBef>
              <a:spcPct val="0"/>
            </a:spcBef>
            <a:spcAft>
              <a:spcPct val="35000"/>
            </a:spcAft>
          </a:pPr>
          <a:r>
            <a:rPr lang="en-US" sz="2400" b="1" dirty="0">
              <a:solidFill>
                <a:srgbClr val="000066"/>
              </a:solidFill>
              <a:latin typeface="Times New Roman" panose="02020603050405020304" pitchFamily="18" charset="0"/>
              <a:cs typeface="Times New Roman" panose="02020603050405020304" pitchFamily="18" charset="0"/>
            </a:rPr>
            <a:t>CÂU 7: </a:t>
          </a:r>
          <a:r>
            <a:rPr lang="en-US" sz="2400" b="1" dirty="0" err="1">
              <a:solidFill>
                <a:srgbClr val="000066"/>
              </a:solidFill>
              <a:latin typeface="Times New Roman" panose="02020603050405020304" pitchFamily="18" charset="0"/>
              <a:cs typeface="Times New Roman" panose="02020603050405020304" pitchFamily="18" charset="0"/>
            </a:rPr>
            <a:t>Em</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siêng</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năng</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gắng</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học</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hành</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ngày</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ngày,rồi</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mai</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sau</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đây</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sẽ</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nên</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người</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thànhtài.</a:t>
          </a:r>
          <a:r>
            <a:rPr lang="en-US" sz="2400" b="1" dirty="0">
              <a:solidFill>
                <a:srgbClr val="000066"/>
              </a:solidFill>
              <a:latin typeface="Times New Roman" panose="02020603050405020304" pitchFamily="18" charset="0"/>
              <a:cs typeface="Times New Roman" panose="02020603050405020304" pitchFamily="18" charset="0"/>
            </a:rPr>
            <a:t> </a:t>
          </a:r>
          <a:endParaRPr lang="en-US" sz="2400" dirty="0">
            <a:solidFill>
              <a:srgbClr val="000066"/>
            </a:solidFill>
            <a:latin typeface="Times New Roman" panose="02020603050405020304" pitchFamily="18" charset="0"/>
            <a:cs typeface="Times New Roman" panose="02020603050405020304" pitchFamily="18" charset="0"/>
          </a:endParaRPr>
        </a:p>
      </dgm:t>
    </dgm:pt>
    <dgm:pt modelId="{7FB27B7F-E998-4AA5-95C9-4D564BC08103}" type="parTrans" cxnId="{96E9A906-E97C-4E6A-A5AA-73A7AD324A1B}">
      <dgm:prSet/>
      <dgm:spPr/>
      <dgm:t>
        <a:bodyPr/>
        <a:lstStyle/>
        <a:p>
          <a:endParaRPr lang="en-US">
            <a:latin typeface="Times New Roman" panose="02020603050405020304" pitchFamily="18" charset="0"/>
            <a:cs typeface="Times New Roman" panose="02020603050405020304" pitchFamily="18" charset="0"/>
          </a:endParaRPr>
        </a:p>
      </dgm:t>
    </dgm:pt>
    <dgm:pt modelId="{97CFC038-66B0-47B7-BDFF-CCAB492EFFF3}" type="sibTrans" cxnId="{96E9A906-E97C-4E6A-A5AA-73A7AD324A1B}">
      <dgm:prSet/>
      <dgm:spPr/>
      <dgm:t>
        <a:bodyPr/>
        <a:lstStyle/>
        <a:p>
          <a:endParaRPr lang="en-US">
            <a:latin typeface="Times New Roman" panose="02020603050405020304" pitchFamily="18" charset="0"/>
            <a:cs typeface="Times New Roman" panose="02020603050405020304" pitchFamily="18" charset="0"/>
          </a:endParaRPr>
        </a:p>
      </dgm:t>
    </dgm:pt>
    <dgm:pt modelId="{5E3A3001-6E4E-4520-B1BB-645DFFB8724B}">
      <dgm:prSet custT="1"/>
      <dgm:spPr/>
      <dgm:t>
        <a:bodyPr/>
        <a:lstStyle/>
        <a:p>
          <a:pPr algn="l" rtl="0"/>
          <a:r>
            <a:rPr lang="en-US" sz="2400" b="1" dirty="0">
              <a:solidFill>
                <a:srgbClr val="000066"/>
              </a:solidFill>
              <a:latin typeface="Times New Roman" panose="02020603050405020304" pitchFamily="18" charset="0"/>
              <a:cs typeface="Times New Roman" panose="02020603050405020304" pitchFamily="18" charset="0"/>
            </a:rPr>
            <a:t>CÂU 8:Dù </a:t>
          </a:r>
          <a:r>
            <a:rPr lang="en-US" sz="2400" b="1" dirty="0" err="1">
              <a:solidFill>
                <a:srgbClr val="000066"/>
              </a:solidFill>
              <a:latin typeface="Times New Roman" panose="02020603050405020304" pitchFamily="18" charset="0"/>
              <a:cs typeface="Times New Roman" panose="02020603050405020304" pitchFamily="18" charset="0"/>
            </a:rPr>
            <a:t>cuộc</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đời</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nhịp</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thoi</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đưa</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từng</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mùa</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hè</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từng</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cơn</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mưa</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Em</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vẫn</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nhớ</a:t>
          </a:r>
          <a:r>
            <a:rPr lang="en-US" sz="2400" b="1" dirty="0">
              <a:solidFill>
                <a:srgbClr val="000066"/>
              </a:solidFill>
              <a:latin typeface="Times New Roman" panose="02020603050405020304" pitchFamily="18" charset="0"/>
              <a:cs typeface="Times New Roman" panose="02020603050405020304" pitchFamily="18" charset="0"/>
            </a:rPr>
            <a:t> </a:t>
          </a:r>
          <a:r>
            <a:rPr lang="en-US" sz="2400" b="1" dirty="0" err="1">
              <a:solidFill>
                <a:srgbClr val="000066"/>
              </a:solidFill>
              <a:latin typeface="Times New Roman" panose="02020603050405020304" pitchFamily="18" charset="0"/>
              <a:cs typeface="Times New Roman" panose="02020603050405020304" pitchFamily="18" charset="0"/>
            </a:rPr>
            <a:t>trườngxưa</a:t>
          </a:r>
          <a:r>
            <a:rPr lang="en-US" sz="2400" b="1" dirty="0">
              <a:solidFill>
                <a:srgbClr val="000066"/>
              </a:solidFill>
              <a:latin typeface="Times New Roman" panose="02020603050405020304" pitchFamily="18" charset="0"/>
              <a:cs typeface="Times New Roman" panose="02020603050405020304" pitchFamily="18" charset="0"/>
            </a:rPr>
            <a:t>. </a:t>
          </a:r>
          <a:endParaRPr lang="en-US" sz="2400" dirty="0">
            <a:solidFill>
              <a:srgbClr val="000066"/>
            </a:solidFill>
            <a:latin typeface="Times New Roman" panose="02020603050405020304" pitchFamily="18" charset="0"/>
            <a:cs typeface="Times New Roman" panose="02020603050405020304" pitchFamily="18" charset="0"/>
          </a:endParaRPr>
        </a:p>
      </dgm:t>
    </dgm:pt>
    <dgm:pt modelId="{613A5038-31A0-4EBF-85D5-E730CC39CAEC}" type="parTrans" cxnId="{2063F2FD-77EB-43B5-8B0B-A27B37B6C648}">
      <dgm:prSet/>
      <dgm:spPr/>
      <dgm:t>
        <a:bodyPr/>
        <a:lstStyle/>
        <a:p>
          <a:endParaRPr lang="en-US">
            <a:latin typeface="Times New Roman" panose="02020603050405020304" pitchFamily="18" charset="0"/>
            <a:cs typeface="Times New Roman" panose="02020603050405020304" pitchFamily="18" charset="0"/>
          </a:endParaRPr>
        </a:p>
      </dgm:t>
    </dgm:pt>
    <dgm:pt modelId="{AAE21E6A-E4DE-4FFE-8F7D-F023B853C343}" type="sibTrans" cxnId="{2063F2FD-77EB-43B5-8B0B-A27B37B6C648}">
      <dgm:prSet/>
      <dgm:spPr/>
      <dgm:t>
        <a:bodyPr/>
        <a:lstStyle/>
        <a:p>
          <a:endParaRPr lang="en-US">
            <a:latin typeface="Times New Roman" panose="02020603050405020304" pitchFamily="18" charset="0"/>
            <a:cs typeface="Times New Roman" panose="02020603050405020304" pitchFamily="18" charset="0"/>
          </a:endParaRPr>
        </a:p>
      </dgm:t>
    </dgm:pt>
    <dgm:pt modelId="{4B8493DB-F8FB-4F75-A21D-1212E60BF110}" type="pres">
      <dgm:prSet presAssocID="{28349CD2-5FC3-4301-85F7-AC8E0519544C}" presName="Name0" presStyleCnt="0">
        <dgm:presLayoutVars>
          <dgm:dir/>
          <dgm:animLvl val="lvl"/>
          <dgm:resizeHandles val="exact"/>
        </dgm:presLayoutVars>
      </dgm:prSet>
      <dgm:spPr/>
    </dgm:pt>
    <dgm:pt modelId="{F20FB27C-CA8E-4BFE-A991-8B20FACA269F}" type="pres">
      <dgm:prSet presAssocID="{69568F05-56E2-480F-9608-3DA517CCC05F}" presName="linNode" presStyleCnt="0"/>
      <dgm:spPr/>
    </dgm:pt>
    <dgm:pt modelId="{23E4BA54-DBCB-4FDE-935D-1EC902338F04}" type="pres">
      <dgm:prSet presAssocID="{69568F05-56E2-480F-9608-3DA517CCC05F}" presName="parentText" presStyleLbl="node1" presStyleIdx="0" presStyleCnt="4" custScaleX="249071" custScaleY="27091" custLinFactNeighborX="-8278" custLinFactNeighborY="609">
        <dgm:presLayoutVars>
          <dgm:chMax val="1"/>
          <dgm:bulletEnabled val="1"/>
        </dgm:presLayoutVars>
      </dgm:prSet>
      <dgm:spPr/>
    </dgm:pt>
    <dgm:pt modelId="{9084D0BB-8941-4490-91AA-630E14B31A10}" type="pres">
      <dgm:prSet presAssocID="{AEF23ECF-94A2-4443-92D4-E6D60ED4A52A}" presName="sp" presStyleCnt="0"/>
      <dgm:spPr/>
    </dgm:pt>
    <dgm:pt modelId="{453DFF82-B863-4E38-B8DE-B53CF43F4A6E}" type="pres">
      <dgm:prSet presAssocID="{CFA1703E-1894-4E25-AECE-405F98CCE2BD}" presName="linNode" presStyleCnt="0"/>
      <dgm:spPr/>
    </dgm:pt>
    <dgm:pt modelId="{55DB3043-4A91-4FB8-BEAD-4D78E9899B75}" type="pres">
      <dgm:prSet presAssocID="{CFA1703E-1894-4E25-AECE-405F98CCE2BD}" presName="parentText" presStyleLbl="node1" presStyleIdx="1" presStyleCnt="4" custScaleX="255887" custScaleY="35398" custLinFactNeighborX="-8504" custLinFactNeighborY="609">
        <dgm:presLayoutVars>
          <dgm:chMax val="1"/>
          <dgm:bulletEnabled val="1"/>
        </dgm:presLayoutVars>
      </dgm:prSet>
      <dgm:spPr/>
    </dgm:pt>
    <dgm:pt modelId="{0A3D8F07-5B35-43D6-817A-E04ED04977ED}" type="pres">
      <dgm:prSet presAssocID="{A1DC922E-6EAC-4F1A-956D-AB309DFC17F3}" presName="sp" presStyleCnt="0"/>
      <dgm:spPr/>
    </dgm:pt>
    <dgm:pt modelId="{15EAB23A-5989-4020-B7A2-5997BC28C7AA}" type="pres">
      <dgm:prSet presAssocID="{D81E8E98-F0FA-4A8E-8204-A4BEF47669DF}" presName="linNode" presStyleCnt="0"/>
      <dgm:spPr/>
    </dgm:pt>
    <dgm:pt modelId="{819B155A-27C8-48CE-B74F-933BA513EB44}" type="pres">
      <dgm:prSet presAssocID="{D81E8E98-F0FA-4A8E-8204-A4BEF47669DF}" presName="parentText" presStyleLbl="node1" presStyleIdx="2" presStyleCnt="4" custScaleX="255909" custScaleY="27709" custLinFactNeighborX="-12756" custLinFactNeighborY="1218">
        <dgm:presLayoutVars>
          <dgm:chMax val="1"/>
          <dgm:bulletEnabled val="1"/>
        </dgm:presLayoutVars>
      </dgm:prSet>
      <dgm:spPr/>
    </dgm:pt>
    <dgm:pt modelId="{60D4C94C-0AA9-4997-829C-25A4512DC7CF}" type="pres">
      <dgm:prSet presAssocID="{97CFC038-66B0-47B7-BDFF-CCAB492EFFF3}" presName="sp" presStyleCnt="0"/>
      <dgm:spPr/>
    </dgm:pt>
    <dgm:pt modelId="{5ECEBFDE-C1FA-4578-9D24-525ABB75AD83}" type="pres">
      <dgm:prSet presAssocID="{5E3A3001-6E4E-4520-B1BB-645DFFB8724B}" presName="linNode" presStyleCnt="0"/>
      <dgm:spPr/>
    </dgm:pt>
    <dgm:pt modelId="{B8593FEC-00A2-433D-A8AA-8DDBAE3C63BC}" type="pres">
      <dgm:prSet presAssocID="{5E3A3001-6E4E-4520-B1BB-645DFFB8724B}" presName="parentText" presStyleLbl="node1" presStyleIdx="3" presStyleCnt="4" custScaleX="257577" custScaleY="29700" custLinFactNeighborX="-8123" custLinFactNeighborY="-2405">
        <dgm:presLayoutVars>
          <dgm:chMax val="1"/>
          <dgm:bulletEnabled val="1"/>
        </dgm:presLayoutVars>
      </dgm:prSet>
      <dgm:spPr/>
    </dgm:pt>
  </dgm:ptLst>
  <dgm:cxnLst>
    <dgm:cxn modelId="{96E9A906-E97C-4E6A-A5AA-73A7AD324A1B}" srcId="{28349CD2-5FC3-4301-85F7-AC8E0519544C}" destId="{D81E8E98-F0FA-4A8E-8204-A4BEF47669DF}" srcOrd="2" destOrd="0" parTransId="{7FB27B7F-E998-4AA5-95C9-4D564BC08103}" sibTransId="{97CFC038-66B0-47B7-BDFF-CCAB492EFFF3}"/>
    <dgm:cxn modelId="{D740E81C-719E-4D14-882B-B38C959CD0CF}" srcId="{28349CD2-5FC3-4301-85F7-AC8E0519544C}" destId="{CFA1703E-1894-4E25-AECE-405F98CCE2BD}" srcOrd="1" destOrd="0" parTransId="{02B6BC42-258B-4BEB-A66E-DECA4F0D850A}" sibTransId="{A1DC922E-6EAC-4F1A-956D-AB309DFC17F3}"/>
    <dgm:cxn modelId="{B1275730-B1F1-4B35-923E-BE9DAFDBBB7B}" type="presOf" srcId="{5E3A3001-6E4E-4520-B1BB-645DFFB8724B}" destId="{B8593FEC-00A2-433D-A8AA-8DDBAE3C63BC}" srcOrd="0" destOrd="0" presId="urn:microsoft.com/office/officeart/2005/8/layout/vList5"/>
    <dgm:cxn modelId="{1A98734A-16E3-41C2-8880-A60EF1BB927B}" srcId="{28349CD2-5FC3-4301-85F7-AC8E0519544C}" destId="{69568F05-56E2-480F-9608-3DA517CCC05F}" srcOrd="0" destOrd="0" parTransId="{E3B8F68D-0FB4-408D-BFEE-C7BA3A35B4F8}" sibTransId="{AEF23ECF-94A2-4443-92D4-E6D60ED4A52A}"/>
    <dgm:cxn modelId="{19E27A98-FD66-4ECE-8A89-5AD690CC2356}" type="presOf" srcId="{CFA1703E-1894-4E25-AECE-405F98CCE2BD}" destId="{55DB3043-4A91-4FB8-BEAD-4D78E9899B75}" srcOrd="0" destOrd="0" presId="urn:microsoft.com/office/officeart/2005/8/layout/vList5"/>
    <dgm:cxn modelId="{DBB897A9-1EBE-4C42-AFCD-1F8277D0E9B3}" type="presOf" srcId="{69568F05-56E2-480F-9608-3DA517CCC05F}" destId="{23E4BA54-DBCB-4FDE-935D-1EC902338F04}" srcOrd="0" destOrd="0" presId="urn:microsoft.com/office/officeart/2005/8/layout/vList5"/>
    <dgm:cxn modelId="{830709CE-B0C6-42FA-918A-BC6003763FAF}" type="presOf" srcId="{D81E8E98-F0FA-4A8E-8204-A4BEF47669DF}" destId="{819B155A-27C8-48CE-B74F-933BA513EB44}" srcOrd="0" destOrd="0" presId="urn:microsoft.com/office/officeart/2005/8/layout/vList5"/>
    <dgm:cxn modelId="{33A6F2D7-4352-4ACE-847C-04B20B45B8B2}" type="presOf" srcId="{28349CD2-5FC3-4301-85F7-AC8E0519544C}" destId="{4B8493DB-F8FB-4F75-A21D-1212E60BF110}" srcOrd="0" destOrd="0" presId="urn:microsoft.com/office/officeart/2005/8/layout/vList5"/>
    <dgm:cxn modelId="{2063F2FD-77EB-43B5-8B0B-A27B37B6C648}" srcId="{28349CD2-5FC3-4301-85F7-AC8E0519544C}" destId="{5E3A3001-6E4E-4520-B1BB-645DFFB8724B}" srcOrd="3" destOrd="0" parTransId="{613A5038-31A0-4EBF-85D5-E730CC39CAEC}" sibTransId="{AAE21E6A-E4DE-4FFE-8F7D-F023B853C343}"/>
    <dgm:cxn modelId="{20A110BE-C519-4B5D-B688-0689AA087896}" type="presParOf" srcId="{4B8493DB-F8FB-4F75-A21D-1212E60BF110}" destId="{F20FB27C-CA8E-4BFE-A991-8B20FACA269F}" srcOrd="0" destOrd="0" presId="urn:microsoft.com/office/officeart/2005/8/layout/vList5"/>
    <dgm:cxn modelId="{0097B959-FE4B-4062-A61E-940F4EA48F2E}" type="presParOf" srcId="{F20FB27C-CA8E-4BFE-A991-8B20FACA269F}" destId="{23E4BA54-DBCB-4FDE-935D-1EC902338F04}" srcOrd="0" destOrd="0" presId="urn:microsoft.com/office/officeart/2005/8/layout/vList5"/>
    <dgm:cxn modelId="{67A39972-5EA2-4524-A04A-E5CAF6B3FE40}" type="presParOf" srcId="{4B8493DB-F8FB-4F75-A21D-1212E60BF110}" destId="{9084D0BB-8941-4490-91AA-630E14B31A10}" srcOrd="1" destOrd="0" presId="urn:microsoft.com/office/officeart/2005/8/layout/vList5"/>
    <dgm:cxn modelId="{828EC3D1-E0AD-493D-B757-DED70FC41261}" type="presParOf" srcId="{4B8493DB-F8FB-4F75-A21D-1212E60BF110}" destId="{453DFF82-B863-4E38-B8DE-B53CF43F4A6E}" srcOrd="2" destOrd="0" presId="urn:microsoft.com/office/officeart/2005/8/layout/vList5"/>
    <dgm:cxn modelId="{CC6C711B-09F2-42CF-AB47-A5D3147E58F5}" type="presParOf" srcId="{453DFF82-B863-4E38-B8DE-B53CF43F4A6E}" destId="{55DB3043-4A91-4FB8-BEAD-4D78E9899B75}" srcOrd="0" destOrd="0" presId="urn:microsoft.com/office/officeart/2005/8/layout/vList5"/>
    <dgm:cxn modelId="{B3D86DA8-1D11-4CB0-BDE4-1BC25E37334F}" type="presParOf" srcId="{4B8493DB-F8FB-4F75-A21D-1212E60BF110}" destId="{0A3D8F07-5B35-43D6-817A-E04ED04977ED}" srcOrd="3" destOrd="0" presId="urn:microsoft.com/office/officeart/2005/8/layout/vList5"/>
    <dgm:cxn modelId="{CEDE6B00-474B-47C7-BF0C-E3F50589D070}" type="presParOf" srcId="{4B8493DB-F8FB-4F75-A21D-1212E60BF110}" destId="{15EAB23A-5989-4020-B7A2-5997BC28C7AA}" srcOrd="4" destOrd="0" presId="urn:microsoft.com/office/officeart/2005/8/layout/vList5"/>
    <dgm:cxn modelId="{3E268E44-A578-4DEA-864B-F7F03227BBC8}" type="presParOf" srcId="{15EAB23A-5989-4020-B7A2-5997BC28C7AA}" destId="{819B155A-27C8-48CE-B74F-933BA513EB44}" srcOrd="0" destOrd="0" presId="urn:microsoft.com/office/officeart/2005/8/layout/vList5"/>
    <dgm:cxn modelId="{6B721308-240B-45C4-8CA6-2643603517C9}" type="presParOf" srcId="{4B8493DB-F8FB-4F75-A21D-1212E60BF110}" destId="{60D4C94C-0AA9-4997-829C-25A4512DC7CF}" srcOrd="5" destOrd="0" presId="urn:microsoft.com/office/officeart/2005/8/layout/vList5"/>
    <dgm:cxn modelId="{5CF65E9A-7CC7-4635-AD8F-F1411074AE86}" type="presParOf" srcId="{4B8493DB-F8FB-4F75-A21D-1212E60BF110}" destId="{5ECEBFDE-C1FA-4578-9D24-525ABB75AD83}" srcOrd="6" destOrd="0" presId="urn:microsoft.com/office/officeart/2005/8/layout/vList5"/>
    <dgm:cxn modelId="{5DAF31ED-90B7-48D0-BF9D-D05B24D3006F}" type="presParOf" srcId="{5ECEBFDE-C1FA-4578-9D24-525ABB75AD83}" destId="{B8593FEC-00A2-433D-A8AA-8DDBAE3C63BC}"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3E86C-83D1-4802-B268-DE468AFA5654}">
      <dsp:nvSpPr>
        <dsp:cNvPr id="0" name=""/>
        <dsp:cNvSpPr/>
      </dsp:nvSpPr>
      <dsp:spPr bwMode="white">
        <a:xfrm>
          <a:off x="0" y="0"/>
          <a:ext cx="5836862" cy="85131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anose="02020603050405020304" pitchFamily="18" charset="0"/>
              <a:cs typeface="Times New Roman" panose="02020603050405020304" pitchFamily="18" charset="0"/>
            </a:rPr>
            <a:t>CÂU 1:Trường </a:t>
          </a:r>
          <a:r>
            <a:rPr lang="en-US" sz="2400" b="1" kern="1200" dirty="0" err="1">
              <a:solidFill>
                <a:srgbClr val="000066"/>
              </a:solidFill>
              <a:latin typeface="Times New Roman" panose="02020603050405020304" pitchFamily="18" charset="0"/>
              <a:cs typeface="Times New Roman" panose="02020603050405020304" pitchFamily="18" charset="0"/>
            </a:rPr>
            <a:t>làng</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em</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có</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hàng</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tre</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xanh</a:t>
          </a:r>
          <a:r>
            <a:rPr lang="en-US" sz="2400" b="1" kern="1200" dirty="0">
              <a:solidFill>
                <a:srgbClr val="000066"/>
              </a:solidFill>
              <a:latin typeface="Times New Roman" panose="02020603050405020304" pitchFamily="18" charset="0"/>
              <a:cs typeface="Times New Roman" panose="02020603050405020304" pitchFamily="18" charset="0"/>
            </a:rPr>
            <a:t> . </a:t>
          </a:r>
          <a:r>
            <a:rPr lang="en-US" sz="2400" b="1" kern="1200" dirty="0" err="1">
              <a:solidFill>
                <a:srgbClr val="000066"/>
              </a:solidFill>
              <a:latin typeface="Times New Roman" panose="02020603050405020304" pitchFamily="18" charset="0"/>
              <a:cs typeface="Times New Roman" panose="02020603050405020304" pitchFamily="18" charset="0"/>
            </a:rPr>
            <a:t>Cây</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rợp</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bóng</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mát</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yêu</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đời</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yên</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lành</a:t>
          </a:r>
          <a:r>
            <a:rPr lang="en-US" sz="2400" b="1" kern="1200" dirty="0">
              <a:solidFill>
                <a:srgbClr val="000066"/>
              </a:solidFill>
              <a:latin typeface="Times New Roman" panose="02020603050405020304" pitchFamily="18" charset="0"/>
              <a:cs typeface="Times New Roman" panose="02020603050405020304" pitchFamily="18" charset="0"/>
            </a:rPr>
            <a:t>.</a:t>
          </a:r>
          <a:endParaRPr lang="en-US" sz="2400" kern="1200" dirty="0">
            <a:solidFill>
              <a:srgbClr val="000066"/>
            </a:solidFill>
            <a:latin typeface="Times New Roman" panose="02020603050405020304" pitchFamily="18" charset="0"/>
            <a:cs typeface="Times New Roman" panose="02020603050405020304" pitchFamily="18" charset="0"/>
          </a:endParaRPr>
        </a:p>
      </dsp:txBody>
      <dsp:txXfrm>
        <a:off x="41558" y="41558"/>
        <a:ext cx="5753746" cy="768195"/>
      </dsp:txXfrm>
    </dsp:sp>
    <dsp:sp modelId="{DC68C4B8-BEC9-485B-8ACB-5597DF3576D2}">
      <dsp:nvSpPr>
        <dsp:cNvPr id="0" name=""/>
        <dsp:cNvSpPr/>
      </dsp:nvSpPr>
      <dsp:spPr bwMode="white">
        <a:xfrm>
          <a:off x="0" y="1173969"/>
          <a:ext cx="5639268" cy="104301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anose="02020603050405020304" pitchFamily="18" charset="0"/>
              <a:cs typeface="Times New Roman" panose="02020603050405020304" pitchFamily="18" charset="0"/>
            </a:rPr>
            <a:t>CÂU 2: </a:t>
          </a:r>
          <a:r>
            <a:rPr lang="en-US" sz="2400" b="1" kern="1200" dirty="0" err="1">
              <a:solidFill>
                <a:srgbClr val="000066"/>
              </a:solidFill>
              <a:latin typeface="Times New Roman" panose="02020603050405020304" pitchFamily="18" charset="0"/>
              <a:cs typeface="Times New Roman" panose="02020603050405020304" pitchFamily="18" charset="0"/>
            </a:rPr>
            <a:t>Nhịp</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cầu</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tre</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lối</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về</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nhà</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em</a:t>
          </a:r>
          <a:r>
            <a:rPr lang="en-US" sz="2400" b="1" kern="1200" dirty="0">
              <a:solidFill>
                <a:srgbClr val="000066"/>
              </a:solidFill>
              <a:latin typeface="Times New Roman" panose="02020603050405020304" pitchFamily="18" charset="0"/>
              <a:cs typeface="Times New Roman" panose="02020603050405020304" pitchFamily="18" charset="0"/>
            </a:rPr>
            <a:t>, qua </a:t>
          </a:r>
          <a:r>
            <a:rPr lang="en-US" sz="2400" b="1" kern="1200" dirty="0" err="1">
              <a:solidFill>
                <a:srgbClr val="000066"/>
              </a:solidFill>
              <a:latin typeface="Times New Roman" panose="02020603050405020304" pitchFamily="18" charset="0"/>
              <a:cs typeface="Times New Roman" panose="02020603050405020304" pitchFamily="18" charset="0"/>
            </a:rPr>
            <a:t>rẫy</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nương</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xanh</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thấy</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vui</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êm</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đềm</a:t>
          </a:r>
          <a:r>
            <a:rPr lang="en-US" sz="2400" b="1" kern="1200" dirty="0">
              <a:solidFill>
                <a:srgbClr val="000066"/>
              </a:solidFill>
              <a:latin typeface="Times New Roman" panose="02020603050405020304" pitchFamily="18" charset="0"/>
              <a:cs typeface="Times New Roman" panose="02020603050405020304" pitchFamily="18" charset="0"/>
            </a:rPr>
            <a:t> .</a:t>
          </a:r>
          <a:endParaRPr lang="en-US" sz="2400" kern="1200" dirty="0">
            <a:solidFill>
              <a:srgbClr val="000066"/>
            </a:solidFill>
            <a:latin typeface="Times New Roman" panose="02020603050405020304" pitchFamily="18" charset="0"/>
            <a:cs typeface="Times New Roman" panose="02020603050405020304" pitchFamily="18" charset="0"/>
          </a:endParaRPr>
        </a:p>
      </dsp:txBody>
      <dsp:txXfrm>
        <a:off x="50916" y="1224885"/>
        <a:ext cx="5537436" cy="941180"/>
      </dsp:txXfrm>
    </dsp:sp>
    <dsp:sp modelId="{51110361-1ABA-4C81-A98A-B75BE0A0CB7F}">
      <dsp:nvSpPr>
        <dsp:cNvPr id="0" name=""/>
        <dsp:cNvSpPr/>
      </dsp:nvSpPr>
      <dsp:spPr bwMode="white">
        <a:xfrm>
          <a:off x="0" y="2605459"/>
          <a:ext cx="5703858" cy="138626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100000"/>
            </a:lnSpc>
            <a:spcBef>
              <a:spcPct val="0"/>
            </a:spcBef>
            <a:spcAft>
              <a:spcPct val="35000"/>
            </a:spcAft>
            <a:buNone/>
          </a:pPr>
          <a:r>
            <a:rPr lang="en-US" sz="2400" b="1" kern="1200" dirty="0">
              <a:solidFill>
                <a:srgbClr val="000066"/>
              </a:solidFill>
              <a:latin typeface="Times New Roman" panose="02020603050405020304" pitchFamily="18" charset="0"/>
              <a:cs typeface="Times New Roman" panose="02020603050405020304" pitchFamily="18" charset="0"/>
            </a:rPr>
            <a:t>CÂU 3; </a:t>
          </a:r>
          <a:r>
            <a:rPr lang="en-US" sz="2400" b="1" kern="1200" dirty="0" err="1">
              <a:solidFill>
                <a:srgbClr val="000066"/>
              </a:solidFill>
              <a:latin typeface="Times New Roman" panose="02020603050405020304" pitchFamily="18" charset="0"/>
              <a:cs typeface="Times New Roman" panose="02020603050405020304" pitchFamily="18" charset="0"/>
            </a:rPr>
            <a:t>Tình</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quê</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hương</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gắn</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liền</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yêu</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thương</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bao</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mùa</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mưa</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nắng</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em</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vẫn</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đến</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trường</a:t>
          </a:r>
          <a:r>
            <a:rPr lang="en-US" sz="2400" b="1" kern="1200" dirty="0">
              <a:solidFill>
                <a:srgbClr val="000066"/>
              </a:solidFill>
              <a:latin typeface="Times New Roman" panose="02020603050405020304" pitchFamily="18" charset="0"/>
              <a:cs typeface="Times New Roman" panose="02020603050405020304" pitchFamily="18" charset="0"/>
            </a:rPr>
            <a:t> .</a:t>
          </a:r>
          <a:endParaRPr lang="en-US" sz="2400" kern="1200" dirty="0">
            <a:solidFill>
              <a:srgbClr val="000066"/>
            </a:solidFill>
            <a:latin typeface="Times New Roman" panose="02020603050405020304" pitchFamily="18" charset="0"/>
            <a:cs typeface="Times New Roman" panose="02020603050405020304" pitchFamily="18" charset="0"/>
          </a:endParaRPr>
        </a:p>
      </dsp:txBody>
      <dsp:txXfrm>
        <a:off x="67672" y="2673131"/>
        <a:ext cx="5568514" cy="1250923"/>
      </dsp:txXfrm>
    </dsp:sp>
    <dsp:sp modelId="{A7FA2DCD-38E6-40C9-8ADB-DCCCEA0279C7}">
      <dsp:nvSpPr>
        <dsp:cNvPr id="0" name=""/>
        <dsp:cNvSpPr/>
      </dsp:nvSpPr>
      <dsp:spPr bwMode="white">
        <a:xfrm>
          <a:off x="0" y="4044877"/>
          <a:ext cx="5812213" cy="106052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100000"/>
            </a:lnSpc>
            <a:spcBef>
              <a:spcPct val="0"/>
            </a:spcBef>
            <a:spcAft>
              <a:spcPct val="35000"/>
            </a:spcAft>
            <a:buNone/>
          </a:pPr>
          <a:r>
            <a:rPr lang="en-US" sz="2400" b="1" kern="1200" dirty="0">
              <a:solidFill>
                <a:srgbClr val="000066"/>
              </a:solidFill>
              <a:latin typeface="Times New Roman" panose="02020603050405020304" pitchFamily="18" charset="0"/>
              <a:cs typeface="Times New Roman" panose="02020603050405020304" pitchFamily="18" charset="0"/>
            </a:rPr>
            <a:t>CÂU 4: </a:t>
          </a:r>
          <a:r>
            <a:rPr lang="en-US" sz="2400" b="1" kern="1200" dirty="0" err="1">
              <a:solidFill>
                <a:srgbClr val="000066"/>
              </a:solidFill>
              <a:latin typeface="Times New Roman" panose="02020603050405020304" pitchFamily="18" charset="0"/>
              <a:cs typeface="Times New Roman" panose="02020603050405020304" pitchFamily="18" charset="0"/>
            </a:rPr>
            <a:t>Thầy</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cô</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em</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đã</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dạy</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cho</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em</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yêu</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nước</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yêu</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quê</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và</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yêu</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gia</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đình.</a:t>
          </a:r>
          <a:endParaRPr lang="en-US" sz="2400" kern="1200" dirty="0">
            <a:solidFill>
              <a:srgbClr val="000066"/>
            </a:solidFill>
            <a:latin typeface="Times New Roman" panose="02020603050405020304" pitchFamily="18" charset="0"/>
            <a:cs typeface="Times New Roman" panose="02020603050405020304" pitchFamily="18" charset="0"/>
          </a:endParaRPr>
        </a:p>
      </dsp:txBody>
      <dsp:txXfrm>
        <a:off x="51770" y="4096647"/>
        <a:ext cx="5708673" cy="956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4BA54-DBCB-4FDE-935D-1EC902338F04}">
      <dsp:nvSpPr>
        <dsp:cNvPr id="0" name=""/>
        <dsp:cNvSpPr/>
      </dsp:nvSpPr>
      <dsp:spPr bwMode="white">
        <a:xfrm>
          <a:off x="43542" y="23703"/>
          <a:ext cx="5951122" cy="104047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100000"/>
            </a:lnSpc>
            <a:spcBef>
              <a:spcPct val="0"/>
            </a:spcBef>
            <a:spcAft>
              <a:spcPct val="35000"/>
            </a:spcAft>
            <a:buNone/>
          </a:pPr>
          <a:r>
            <a:rPr lang="en-US" sz="2400" b="1" kern="1200" dirty="0">
              <a:solidFill>
                <a:srgbClr val="000066"/>
              </a:solidFill>
              <a:latin typeface="Times New Roman" panose="02020603050405020304" pitchFamily="18" charset="0"/>
              <a:cs typeface="Times New Roman" panose="02020603050405020304" pitchFamily="18" charset="0"/>
            </a:rPr>
            <a:t>CÂU 5: </a:t>
          </a:r>
          <a:r>
            <a:rPr lang="en-US" sz="2400" b="1" kern="1200" dirty="0" err="1">
              <a:solidFill>
                <a:srgbClr val="000066"/>
              </a:solidFill>
              <a:latin typeface="Times New Roman" panose="02020603050405020304" pitchFamily="18" charset="0"/>
              <a:cs typeface="Times New Roman" panose="02020603050405020304" pitchFamily="18" charset="0"/>
            </a:rPr>
            <a:t>Tre</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xanh</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kia</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sẽ</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có</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ngày</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rồi</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già</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chồi</a:t>
          </a:r>
          <a:r>
            <a:rPr lang="en-US" sz="2400" b="1" kern="1200" dirty="0">
              <a:solidFill>
                <a:srgbClr val="000066"/>
              </a:solidFill>
              <a:latin typeface="Times New Roman" panose="02020603050405020304" pitchFamily="18" charset="0"/>
              <a:cs typeface="Times New Roman" panose="02020603050405020304" pitchFamily="18" charset="0"/>
            </a:rPr>
            <a:t> non </a:t>
          </a:r>
          <a:r>
            <a:rPr lang="en-US" sz="2400" b="1" kern="1200" dirty="0" err="1">
              <a:solidFill>
                <a:srgbClr val="000066"/>
              </a:solidFill>
              <a:latin typeface="Times New Roman" panose="02020603050405020304" pitchFamily="18" charset="0"/>
              <a:cs typeface="Times New Roman" panose="02020603050405020304" pitchFamily="18" charset="0"/>
            </a:rPr>
            <a:t>vươn</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lên</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thắm</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cây</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vườn</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mượt</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mà.</a:t>
          </a:r>
          <a:endParaRPr lang="en-US" sz="2400" kern="1200" dirty="0">
            <a:solidFill>
              <a:srgbClr val="000066"/>
            </a:solidFill>
            <a:latin typeface="Times New Roman" panose="02020603050405020304" pitchFamily="18" charset="0"/>
            <a:cs typeface="Times New Roman" panose="02020603050405020304" pitchFamily="18" charset="0"/>
          </a:endParaRPr>
        </a:p>
      </dsp:txBody>
      <dsp:txXfrm>
        <a:off x="94334" y="74495"/>
        <a:ext cx="5849538" cy="938888"/>
      </dsp:txXfrm>
    </dsp:sp>
    <dsp:sp modelId="{55DB3043-4A91-4FB8-BEAD-4D78E9899B75}">
      <dsp:nvSpPr>
        <dsp:cNvPr id="0" name=""/>
        <dsp:cNvSpPr/>
      </dsp:nvSpPr>
      <dsp:spPr bwMode="white">
        <a:xfrm>
          <a:off x="38142" y="1256209"/>
          <a:ext cx="6113978" cy="1359516"/>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anose="02020603050405020304" pitchFamily="18" charset="0"/>
              <a:cs typeface="Times New Roman" panose="02020603050405020304" pitchFamily="18" charset="0"/>
            </a:rPr>
            <a:t>CÂU 6: </a:t>
          </a:r>
          <a:r>
            <a:rPr lang="en-US" sz="2400" b="1" kern="1200" dirty="0" err="1">
              <a:solidFill>
                <a:srgbClr val="000066"/>
              </a:solidFill>
              <a:latin typeface="Times New Roman" panose="02020603050405020304" pitchFamily="18" charset="0"/>
              <a:cs typeface="Times New Roman" panose="02020603050405020304" pitchFamily="18" charset="0"/>
            </a:rPr>
            <a:t>Trường</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học</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này</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là</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cây</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hoa</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còn</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nụ</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cười</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là</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hương</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hoa</a:t>
          </a:r>
          <a:r>
            <a:rPr lang="en-US" sz="2400" b="1" kern="1200" dirty="0">
              <a:solidFill>
                <a:srgbClr val="000066"/>
              </a:solidFill>
              <a:latin typeface="Times New Roman" panose="02020603050405020304" pitchFamily="18" charset="0"/>
              <a:cs typeface="Times New Roman" panose="02020603050405020304" pitchFamily="18" charset="0"/>
            </a:rPr>
            <a:t>. Bay </a:t>
          </a:r>
          <a:r>
            <a:rPr lang="en-US" sz="2400" b="1" kern="1200" dirty="0" err="1">
              <a:solidFill>
                <a:srgbClr val="000066"/>
              </a:solidFill>
              <a:latin typeface="Times New Roman" panose="02020603050405020304" pitchFamily="18" charset="0"/>
              <a:cs typeface="Times New Roman" panose="02020603050405020304" pitchFamily="18" charset="0"/>
            </a:rPr>
            <a:t>tỏa</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khắp</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quê</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nhà</a:t>
          </a:r>
          <a:r>
            <a:rPr lang="en-US" sz="2400" b="1" kern="1200" dirty="0">
              <a:solidFill>
                <a:srgbClr val="000066"/>
              </a:solidFill>
              <a:latin typeface="Times New Roman" panose="02020603050405020304" pitchFamily="18" charset="0"/>
              <a:cs typeface="Times New Roman" panose="02020603050405020304" pitchFamily="18" charset="0"/>
            </a:rPr>
            <a:t>. </a:t>
          </a:r>
          <a:endParaRPr lang="en-US" sz="2400" kern="1200" dirty="0">
            <a:solidFill>
              <a:srgbClr val="000066"/>
            </a:solidFill>
            <a:latin typeface="Times New Roman" panose="02020603050405020304" pitchFamily="18" charset="0"/>
            <a:cs typeface="Times New Roman" panose="02020603050405020304" pitchFamily="18" charset="0"/>
          </a:endParaRPr>
        </a:p>
      </dsp:txBody>
      <dsp:txXfrm>
        <a:off x="104508" y="1322575"/>
        <a:ext cx="5981246" cy="1226784"/>
      </dsp:txXfrm>
    </dsp:sp>
    <dsp:sp modelId="{819B155A-27C8-48CE-B74F-933BA513EB44}">
      <dsp:nvSpPr>
        <dsp:cNvPr id="0" name=""/>
        <dsp:cNvSpPr/>
      </dsp:nvSpPr>
      <dsp:spPr bwMode="white">
        <a:xfrm>
          <a:off x="0" y="2831148"/>
          <a:ext cx="6114504" cy="1064208"/>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100000"/>
            </a:lnSpc>
            <a:spcBef>
              <a:spcPct val="0"/>
            </a:spcBef>
            <a:spcAft>
              <a:spcPct val="35000"/>
            </a:spcAft>
            <a:buNone/>
          </a:pPr>
          <a:r>
            <a:rPr lang="en-US" sz="2400" b="1" kern="1200" dirty="0">
              <a:solidFill>
                <a:srgbClr val="000066"/>
              </a:solidFill>
              <a:latin typeface="Times New Roman" panose="02020603050405020304" pitchFamily="18" charset="0"/>
              <a:cs typeface="Times New Roman" panose="02020603050405020304" pitchFamily="18" charset="0"/>
            </a:rPr>
            <a:t>CÂU 7: </a:t>
          </a:r>
          <a:r>
            <a:rPr lang="en-US" sz="2400" b="1" kern="1200" dirty="0" err="1">
              <a:solidFill>
                <a:srgbClr val="000066"/>
              </a:solidFill>
              <a:latin typeface="Times New Roman" panose="02020603050405020304" pitchFamily="18" charset="0"/>
              <a:cs typeface="Times New Roman" panose="02020603050405020304" pitchFamily="18" charset="0"/>
            </a:rPr>
            <a:t>Em</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siêng</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năng</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gắng</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học</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hành</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ngày</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ngày,rồi</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mai</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sau</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đây</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sẽ</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nên</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người</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thànhtài.</a:t>
          </a:r>
          <a:r>
            <a:rPr lang="en-US" sz="2400" b="1" kern="1200" dirty="0">
              <a:solidFill>
                <a:srgbClr val="000066"/>
              </a:solidFill>
              <a:latin typeface="Times New Roman" panose="02020603050405020304" pitchFamily="18" charset="0"/>
              <a:cs typeface="Times New Roman" panose="02020603050405020304" pitchFamily="18" charset="0"/>
            </a:rPr>
            <a:t> </a:t>
          </a:r>
          <a:endParaRPr lang="en-US" sz="2400" kern="1200" dirty="0">
            <a:solidFill>
              <a:srgbClr val="000066"/>
            </a:solidFill>
            <a:latin typeface="Times New Roman" panose="02020603050405020304" pitchFamily="18" charset="0"/>
            <a:cs typeface="Times New Roman" panose="02020603050405020304" pitchFamily="18" charset="0"/>
          </a:endParaRPr>
        </a:p>
      </dsp:txBody>
      <dsp:txXfrm>
        <a:off x="51950" y="2883098"/>
        <a:ext cx="6010604" cy="960308"/>
      </dsp:txXfrm>
    </dsp:sp>
    <dsp:sp modelId="{B8593FEC-00A2-433D-A8AA-8DDBAE3C63BC}">
      <dsp:nvSpPr>
        <dsp:cNvPr id="0" name=""/>
        <dsp:cNvSpPr/>
      </dsp:nvSpPr>
      <dsp:spPr bwMode="white">
        <a:xfrm>
          <a:off x="47246" y="3948242"/>
          <a:ext cx="6154358" cy="114067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anose="02020603050405020304" pitchFamily="18" charset="0"/>
              <a:cs typeface="Times New Roman" panose="02020603050405020304" pitchFamily="18" charset="0"/>
            </a:rPr>
            <a:t>CÂU 8:Dù </a:t>
          </a:r>
          <a:r>
            <a:rPr lang="en-US" sz="2400" b="1" kern="1200" dirty="0" err="1">
              <a:solidFill>
                <a:srgbClr val="000066"/>
              </a:solidFill>
              <a:latin typeface="Times New Roman" panose="02020603050405020304" pitchFamily="18" charset="0"/>
              <a:cs typeface="Times New Roman" panose="02020603050405020304" pitchFamily="18" charset="0"/>
            </a:rPr>
            <a:t>cuộc</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đời</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nhịp</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thoi</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đưa</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từng</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mùa</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hè</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từng</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cơn</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mưa</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Em</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vẫn</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nhớ</a:t>
          </a:r>
          <a:r>
            <a:rPr lang="en-US" sz="2400" b="1" kern="1200" dirty="0">
              <a:solidFill>
                <a:srgbClr val="000066"/>
              </a:solidFill>
              <a:latin typeface="Times New Roman" panose="02020603050405020304" pitchFamily="18" charset="0"/>
              <a:cs typeface="Times New Roman" panose="02020603050405020304" pitchFamily="18" charset="0"/>
            </a:rPr>
            <a:t> </a:t>
          </a:r>
          <a:r>
            <a:rPr lang="en-US" sz="2400" b="1" kern="1200" dirty="0" err="1">
              <a:solidFill>
                <a:srgbClr val="000066"/>
              </a:solidFill>
              <a:latin typeface="Times New Roman" panose="02020603050405020304" pitchFamily="18" charset="0"/>
              <a:cs typeface="Times New Roman" panose="02020603050405020304" pitchFamily="18" charset="0"/>
            </a:rPr>
            <a:t>trườngxưa</a:t>
          </a:r>
          <a:r>
            <a:rPr lang="en-US" sz="2400" b="1" kern="1200" dirty="0">
              <a:solidFill>
                <a:srgbClr val="000066"/>
              </a:solidFill>
              <a:latin typeface="Times New Roman" panose="02020603050405020304" pitchFamily="18" charset="0"/>
              <a:cs typeface="Times New Roman" panose="02020603050405020304" pitchFamily="18" charset="0"/>
            </a:rPr>
            <a:t>. </a:t>
          </a:r>
          <a:endParaRPr lang="en-US" sz="2400" kern="1200" dirty="0">
            <a:solidFill>
              <a:srgbClr val="000066"/>
            </a:solidFill>
            <a:latin typeface="Times New Roman" panose="02020603050405020304" pitchFamily="18" charset="0"/>
            <a:cs typeface="Times New Roman" panose="02020603050405020304" pitchFamily="18" charset="0"/>
          </a:endParaRPr>
        </a:p>
      </dsp:txBody>
      <dsp:txXfrm>
        <a:off x="102929" y="4003925"/>
        <a:ext cx="6042992" cy="102930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2B3CE-4B46-473B-9C95-D0D84A13758B}" type="datetimeFigureOut">
              <a:rPr lang="en-US" smtClean="0"/>
              <a:t>6/22/2024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ACEFB-C7C0-4BEC-BCFF-0419A0FF987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3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900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80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80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A1A978-5CB6-4B07-A121-57644D6545AA}" type="slidenum">
              <a:rPr lang="en-US">
                <a:solidFill>
                  <a:srgbClr val="000000"/>
                </a:solidFill>
              </a:r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1255B4-ABDE-40EF-8B53-73A5039229E7}" type="slidenum">
              <a:rPr lang="en-US">
                <a:solidFill>
                  <a:srgbClr val="000000"/>
                </a:solidFill>
              </a:r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0D71C1-A358-4DEB-8309-97AE59999286}" type="slidenum">
              <a:rPr lang="en-US">
                <a:solidFill>
                  <a:srgbClr val="000000"/>
                </a:solidFill>
              </a:r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0D88447-BE32-4AE0-9593-5BC6AC630493}" type="slidenum">
              <a:rPr lang="en-US">
                <a:solidFill>
                  <a:srgbClr val="000000"/>
                </a:solidFill>
              </a:r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9F3CC77-1ADF-41E5-B14E-033FCF1CDF11}" type="slidenum">
              <a:rPr lang="en-US">
                <a:solidFill>
                  <a:srgbClr val="000000"/>
                </a:solidFill>
              </a:r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4F99BC0-FB05-40A4-9CA8-30D5920D77B2}" type="slidenum">
              <a:rPr lang="en-US">
                <a:solidFill>
                  <a:srgbClr val="000000"/>
                </a:solidFill>
              </a:r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1B409C3-C4C0-44BF-8981-FBEB59A9428A}" type="slidenum">
              <a:rPr lang="en-US">
                <a:solidFill>
                  <a:srgbClr val="000000"/>
                </a:solidFill>
              </a:r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55E655-1EC3-443F-B9FD-73F99196C549}" type="slidenum">
              <a:rPr lang="en-US">
                <a:solidFill>
                  <a:srgbClr val="000000"/>
                </a:solidFill>
              </a:r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6D6CB54-F9B5-4C57-A7FD-F1FE3E10103E}" type="slidenum">
              <a:rPr lang="en-US">
                <a:solidFill>
                  <a:srgbClr val="000000"/>
                </a:solidFill>
              </a:r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AAAE93-7236-4892-AE1C-94007A6BC5F4}" type="slidenum">
              <a:rPr lang="en-US">
                <a:solidFill>
                  <a:srgbClr val="000000"/>
                </a:solidFill>
              </a:r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AC450C-8279-4245-9E11-F48ACA8DD18F}" type="slidenum">
              <a:rPr lang="en-US">
                <a:solidFill>
                  <a:srgbClr val="000000"/>
                </a:solidFill>
              </a:r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t>6/22/2024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t>6/22/2024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t>6/22/2024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5"/>
            <a:ext cx="262890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B8634A-4E2C-4473-8349-50374CB2ECA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B842B6-1795-4EC3-B33D-80812FBE1ECE}"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CF1E4D-3034-4C62-8476-4E338E4B787B}"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9910EE-B0D0-4070-A36A-C8B75B36FF92}"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BAA6EC-C2F0-4CE9-85E0-8E25C0B676B0}"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8A9261E-3CE9-40AB-98A5-30FC69EEA9BC}"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348BE08-561F-4364-90BE-C391179D8A82}"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B8410-3485-44C2-BC53-E8B5BDBEC158}"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3BD3C6-4703-48C2-8F45-2C42603CB163}"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996B04-A146-4885-AC4A-9CB6626B45CE}"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216AF5-185C-403A-9B6A-EF91EFB3BFD8}"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4"/>
            <a:ext cx="109728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B45E12-DF6C-4629-A61B-2C2CFAC857A6}" type="slidenum">
              <a:rPr lang="en-US">
                <a:solidFill>
                  <a:prstClr val="black">
                    <a:tint val="75000"/>
                  </a:prstClr>
                </a:solidFill>
              </a:rPr>
              <a:t>‹#›</a:t>
            </a:fld>
            <a:endParaRPr lang="en-US">
              <a:solidFill>
                <a:prstClr val="black">
                  <a:tint val="75000"/>
                </a:prstClr>
              </a:solidFill>
            </a:endParaRPr>
          </a:p>
        </p:txBody>
      </p:sp>
    </p:spTree>
  </p:cSld>
  <p:clrMapOvr>
    <a:masterClrMapping/>
  </p:clrMapOvr>
  <p:transition advTm="2000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50537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44751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3455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8160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08336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43842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68137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4319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49682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17488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6818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9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9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9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t>Click to edit Master title style</a:t>
            </a:r>
          </a:p>
        </p:txBody>
      </p:sp>
      <p:sp>
        <p:nvSpPr>
          <p:cNvPr id="522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fontAlgn="base">
              <a:spcBef>
                <a:spcPct val="0"/>
              </a:spcBef>
              <a:spcAft>
                <a:spcPct val="0"/>
              </a:spcAft>
            </a:pPr>
            <a:endParaRPr lang="en-US">
              <a:solidFill>
                <a:srgbClr val="000000"/>
              </a:solidFill>
            </a:endParaRPr>
          </a:p>
        </p:txBody>
      </p:sp>
      <p:sp>
        <p:nvSpPr>
          <p:cNvPr id="522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fontAlgn="base">
              <a:spcBef>
                <a:spcPct val="0"/>
              </a:spcBef>
              <a:spcAft>
                <a:spcPct val="0"/>
              </a:spcAft>
            </a:pPr>
            <a:endParaRPr lang="en-US">
              <a:solidFill>
                <a:srgbClr val="000000"/>
              </a:solidFill>
            </a:endParaRPr>
          </a:p>
        </p:txBody>
      </p:sp>
      <p:sp>
        <p:nvSpPr>
          <p:cNvPr id="522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pPr>
            <a:fld id="{FB6CF1DF-6931-40D3-B881-FAC573C0CD75}" type="slidenum">
              <a:rPr lang="en-US">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6/22/2024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8949" y="274638"/>
            <a:ext cx="109741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1027" name="Text Placeholder 2"/>
          <p:cNvSpPr>
            <a:spLocks noGrp="1"/>
          </p:cNvSpPr>
          <p:nvPr>
            <p:ph type="body" idx="1"/>
          </p:nvPr>
        </p:nvSpPr>
        <p:spPr bwMode="auto">
          <a:xfrm>
            <a:off x="608949" y="1600201"/>
            <a:ext cx="1097410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949" y="6356351"/>
            <a:ext cx="284610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4949" y="6356351"/>
            <a:ext cx="38621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6949" y="6356351"/>
            <a:ext cx="2846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79CF3884-16AB-4897-A5B9-AACC58E7ACDD}" type="slidenum">
              <a:rPr lang="en-US">
                <a:solidFill>
                  <a:prstClr val="black">
                    <a:tint val="75000"/>
                  </a:prstClr>
                </a:solidFill>
                <a:latin typeface="Times New Roman" panose="02020603050405020304" pitchFamily="18" charset="0"/>
              </a:rPr>
              <a:t>‹#›</a:t>
            </a:fld>
            <a:endParaRPr lang="en-US">
              <a:solidFill>
                <a:prstClr val="black">
                  <a:tint val="75000"/>
                </a:prstClr>
              </a:solidFill>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2565822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png"/><Relationship Id="rId3" Type="http://schemas.openxmlformats.org/officeDocument/2006/relationships/slideLayout" Target="../slideLayouts/slideLayout58.xml"/><Relationship Id="rId7" Type="http://schemas.openxmlformats.org/officeDocument/2006/relationships/image" Target="../media/image12.png"/><Relationship Id="rId12" Type="http://schemas.openxmlformats.org/officeDocument/2006/relationships/image" Target="../media/image2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svg"/><Relationship Id="rId11"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gif"/><Relationship Id="rId9" Type="http://schemas.openxmlformats.org/officeDocument/2006/relationships/image" Target="../media/image20.svg"/><Relationship Id="rId14" Type="http://schemas.openxmlformats.org/officeDocument/2006/relationships/image" Target="../media/image6.sv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svg"/><Relationship Id="rId3" Type="http://schemas.openxmlformats.org/officeDocument/2006/relationships/slideLayout" Target="../slideLayouts/slideLayout58.xml"/><Relationship Id="rId7" Type="http://schemas.openxmlformats.org/officeDocument/2006/relationships/image" Target="../media/image12.png"/><Relationship Id="rId12"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gif"/><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svg"/><Relationship Id="rId3" Type="http://schemas.openxmlformats.org/officeDocument/2006/relationships/slideLayout" Target="../slideLayouts/slideLayout58.xml"/><Relationship Id="rId7" Type="http://schemas.openxmlformats.org/officeDocument/2006/relationships/image" Target="../media/image12.png"/><Relationship Id="rId12"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6.png"/><Relationship Id="rId4" Type="http://schemas.openxmlformats.org/officeDocument/2006/relationships/image" Target="../media/image16.gif"/><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png"/><Relationship Id="rId3" Type="http://schemas.openxmlformats.org/officeDocument/2006/relationships/slideLayout" Target="../slideLayouts/slideLayout58.xml"/><Relationship Id="rId7" Type="http://schemas.openxmlformats.org/officeDocument/2006/relationships/image" Target="../media/image12.png"/><Relationship Id="rId12" Type="http://schemas.openxmlformats.org/officeDocument/2006/relationships/image" Target="../media/image25.png"/><Relationship Id="rId2" Type="http://schemas.openxmlformats.org/officeDocument/2006/relationships/audio" Target="../media/media7.m4a"/><Relationship Id="rId16" Type="http://schemas.openxmlformats.org/officeDocument/2006/relationships/image" Target="../media/image6.svg"/><Relationship Id="rId1" Type="http://schemas.microsoft.com/office/2007/relationships/media" Target="../media/media7.m4a"/><Relationship Id="rId6" Type="http://schemas.openxmlformats.org/officeDocument/2006/relationships/image" Target="../media/image18.svg"/><Relationship Id="rId11" Type="http://schemas.openxmlformats.org/officeDocument/2006/relationships/image" Target="../media/image24.png"/><Relationship Id="rId5" Type="http://schemas.openxmlformats.org/officeDocument/2006/relationships/image" Target="../media/image17.png"/><Relationship Id="rId1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16.gif"/><Relationship Id="rId9" Type="http://schemas.openxmlformats.org/officeDocument/2006/relationships/image" Target="../media/image20.svg"/><Relationship Id="rId1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svg"/><Relationship Id="rId3" Type="http://schemas.openxmlformats.org/officeDocument/2006/relationships/slideLayout" Target="../slideLayouts/slideLayout58.xml"/><Relationship Id="rId7" Type="http://schemas.openxmlformats.org/officeDocument/2006/relationships/image" Target="../media/image12.png"/><Relationship Id="rId12"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image" Target="../media/image16.gif"/><Relationship Id="rId9" Type="http://schemas.openxmlformats.org/officeDocument/2006/relationships/image" Target="../media/image20.sv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svg"/><Relationship Id="rId3" Type="http://schemas.openxmlformats.org/officeDocument/2006/relationships/slideLayout" Target="../slideLayouts/slideLayout58.xml"/><Relationship Id="rId7" Type="http://schemas.openxmlformats.org/officeDocument/2006/relationships/image" Target="../media/image12.png"/><Relationship Id="rId12"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8.png"/><Relationship Id="rId4" Type="http://schemas.openxmlformats.org/officeDocument/2006/relationships/image" Target="../media/image16.gif"/><Relationship Id="rId9"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svg"/><Relationship Id="rId3" Type="http://schemas.openxmlformats.org/officeDocument/2006/relationships/slideLayout" Target="../slideLayouts/slideLayout58.xml"/><Relationship Id="rId7" Type="http://schemas.openxmlformats.org/officeDocument/2006/relationships/image" Target="../media/image12.png"/><Relationship Id="rId12"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9.png"/><Relationship Id="rId4" Type="http://schemas.openxmlformats.org/officeDocument/2006/relationships/image" Target="../media/image16.gif"/><Relationship Id="rId9" Type="http://schemas.openxmlformats.org/officeDocument/2006/relationships/image" Target="../media/image20.sv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svg"/><Relationship Id="rId3" Type="http://schemas.openxmlformats.org/officeDocument/2006/relationships/slideLayout" Target="../slideLayouts/slideLayout58.xml"/><Relationship Id="rId7" Type="http://schemas.openxmlformats.org/officeDocument/2006/relationships/image" Target="../media/image18.svg"/><Relationship Id="rId12"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6.gif"/><Relationship Id="rId10"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20.svg"/></Relationships>
</file>

<file path=ppt/slides/_rels/slide1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3.png"/><Relationship Id="rId3" Type="http://schemas.openxmlformats.org/officeDocument/2006/relationships/slideLayout" Target="../slideLayouts/slideLayout58.xml"/><Relationship Id="rId7" Type="http://schemas.openxmlformats.org/officeDocument/2006/relationships/image" Target="../media/image19.png"/><Relationship Id="rId12" Type="http://schemas.openxmlformats.org/officeDocument/2006/relationships/image" Target="../media/image31.png"/><Relationship Id="rId2" Type="http://schemas.openxmlformats.org/officeDocument/2006/relationships/audio" Target="../media/media12.m4a"/><Relationship Id="rId16" Type="http://schemas.openxmlformats.org/officeDocument/2006/relationships/image" Target="../media/image6.svg"/><Relationship Id="rId1" Type="http://schemas.microsoft.com/office/2007/relationships/media" Target="../media/media12.m4a"/><Relationship Id="rId6" Type="http://schemas.openxmlformats.org/officeDocument/2006/relationships/image" Target="../media/image18.svg"/><Relationship Id="rId11" Type="http://schemas.openxmlformats.org/officeDocument/2006/relationships/image" Target="../media/image29.png"/><Relationship Id="rId5" Type="http://schemas.openxmlformats.org/officeDocument/2006/relationships/image" Target="../media/image17.png"/><Relationship Id="rId15" Type="http://schemas.openxmlformats.org/officeDocument/2006/relationships/image" Target="../media/image5.png"/><Relationship Id="rId10" Type="http://schemas.openxmlformats.org/officeDocument/2006/relationships/image" Target="../media/image28.png"/><Relationship Id="rId4" Type="http://schemas.openxmlformats.org/officeDocument/2006/relationships/image" Target="../media/image16.gif"/><Relationship Id="rId9" Type="http://schemas.openxmlformats.org/officeDocument/2006/relationships/image" Target="../media/image27.pn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Layout" Target="../slideLayouts/slideLayout51.xml"/><Relationship Id="rId7" Type="http://schemas.openxmlformats.org/officeDocument/2006/relationships/image" Target="../media/image3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4.png"/><Relationship Id="rId11" Type="http://schemas.openxmlformats.org/officeDocument/2006/relationships/image" Target="../media/image18.svg"/><Relationship Id="rId5" Type="http://schemas.openxmlformats.org/officeDocument/2006/relationships/image" Target="../media/image23.png"/><Relationship Id="rId10" Type="http://schemas.openxmlformats.org/officeDocument/2006/relationships/image" Target="../media/image17.png"/><Relationship Id="rId4" Type="http://schemas.openxmlformats.org/officeDocument/2006/relationships/image" Target="../media/image33.png"/><Relationship Id="rId9" Type="http://schemas.openxmlformats.org/officeDocument/2006/relationships/image" Target="../media/image16.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6.gif"/><Relationship Id="rId7" Type="http://schemas.openxmlformats.org/officeDocument/2006/relationships/image" Target="../media/image20.svg"/><Relationship Id="rId2" Type="http://schemas.openxmlformats.org/officeDocument/2006/relationships/image" Target="../media/image30.png"/><Relationship Id="rId1" Type="http://schemas.openxmlformats.org/officeDocument/2006/relationships/slideLayout" Target="../slideLayouts/slideLayout58.xml"/><Relationship Id="rId6" Type="http://schemas.openxmlformats.org/officeDocument/2006/relationships/image" Target="../media/image19.png"/><Relationship Id="rId11" Type="http://schemas.openxmlformats.org/officeDocument/2006/relationships/image" Target="../media/image6.svg"/><Relationship Id="rId5" Type="http://schemas.openxmlformats.org/officeDocument/2006/relationships/image" Target="../media/image18.svg"/><Relationship Id="rId10" Type="http://schemas.openxmlformats.org/officeDocument/2006/relationships/image" Target="../media/image5.png"/><Relationship Id="rId4" Type="http://schemas.openxmlformats.org/officeDocument/2006/relationships/image" Target="../media/image17.pn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51.xml"/><Relationship Id="rId7" Type="http://schemas.openxmlformats.org/officeDocument/2006/relationships/image" Target="../media/image36.sv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11" Type="http://schemas.openxmlformats.org/officeDocument/2006/relationships/image" Target="../media/image37.jpeg"/><Relationship Id="rId5" Type="http://schemas.openxmlformats.org/officeDocument/2006/relationships/image" Target="../media/image34.png"/><Relationship Id="rId10" Type="http://schemas.openxmlformats.org/officeDocument/2006/relationships/image" Target="../media/image18.svg"/><Relationship Id="rId4" Type="http://schemas.openxmlformats.org/officeDocument/2006/relationships/image" Target="../media/image33.pn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gif"/><Relationship Id="rId7" Type="http://schemas.openxmlformats.org/officeDocument/2006/relationships/image" Target="../media/image20.svg"/><Relationship Id="rId2" Type="http://schemas.openxmlformats.org/officeDocument/2006/relationships/image" Target="../media/image30.png"/><Relationship Id="rId1" Type="http://schemas.openxmlformats.org/officeDocument/2006/relationships/slideLayout" Target="../slideLayouts/slideLayout58.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6.svg"/></Relationships>
</file>

<file path=ppt/slides/_rels/slide2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9.png"/><Relationship Id="rId7"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jpe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vi.wikipedia.org/wiki/Th%E1%BA%ADp_ni%C3%AAn_1960" TargetMode="External"/><Relationship Id="rId5" Type="http://schemas.openxmlformats.org/officeDocument/2006/relationships/hyperlink" Target="https://vi.wikipedia.org/wiki/Vi%E1%BB%87t_Nam" TargetMode="External"/><Relationship Id="rId10" Type="http://schemas.openxmlformats.org/officeDocument/2006/relationships/image" Target="../media/image7.png"/><Relationship Id="rId4" Type="http://schemas.openxmlformats.org/officeDocument/2006/relationships/hyperlink" Target="https://vi.wikipedia.org/wiki/Nh%E1%BA%A1c_s%C4%A9" TargetMode="External"/><Relationship Id="rId9"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7.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png"/><Relationship Id="rId3" Type="http://schemas.openxmlformats.org/officeDocument/2006/relationships/slideLayout" Target="../slideLayouts/slideLayout58.xml"/><Relationship Id="rId7" Type="http://schemas.openxmlformats.org/officeDocument/2006/relationships/image" Target="../media/image12.png"/><Relationship Id="rId12" Type="http://schemas.openxmlformats.org/officeDocument/2006/relationships/image" Target="../media/image2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8.sv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gif"/><Relationship Id="rId9" Type="http://schemas.openxmlformats.org/officeDocument/2006/relationships/image" Target="../media/image20.svg"/><Relationship Id="rId14"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png"/><Relationship Id="rId3" Type="http://schemas.openxmlformats.org/officeDocument/2006/relationships/slideLayout" Target="../slideLayouts/slideLayout58.xml"/><Relationship Id="rId7" Type="http://schemas.openxmlformats.org/officeDocument/2006/relationships/image" Target="../media/image12.png"/><Relationship Id="rId12" Type="http://schemas.openxmlformats.org/officeDocument/2006/relationships/image" Target="../media/image2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8.svg"/><Relationship Id="rId11"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gif"/><Relationship Id="rId9" Type="http://schemas.openxmlformats.org/officeDocument/2006/relationships/image" Target="../media/image20.svg"/><Relationship Id="rId1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5061" name="Rectangle 5"/>
          <p:cNvSpPr>
            <a:spLocks noChangeArrowheads="1"/>
          </p:cNvSpPr>
          <p:nvPr/>
        </p:nvSpPr>
        <p:spPr bwMode="auto">
          <a:xfrm>
            <a:off x="1865055" y="3686021"/>
            <a:ext cx="8461448"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tabLst>
                <a:tab pos="2238375" algn="l"/>
              </a:tabLst>
            </a:pPr>
            <a:r>
              <a:rPr lang="en-US" sz="3600" i="1">
                <a:latin typeface="Times New Roman" panose="02020603050405020304" pitchFamily="18" charset="0"/>
              </a:rPr>
              <a:t>Hình ảnh trên làm em liên tưởng đến điều gì?</a:t>
            </a:r>
          </a:p>
        </p:txBody>
      </p:sp>
      <p:pic>
        <p:nvPicPr>
          <p:cNvPr id="2" name="Content Placeholder 1"/>
          <p:cNvPicPr>
            <a:picLocks noGrp="1" noChangeAspect="1"/>
          </p:cNvPicPr>
          <p:nvPr>
            <p:ph idx="1"/>
          </p:nvPr>
        </p:nvPicPr>
        <p:blipFill>
          <a:blip r:embed="rId3">
            <a:clrChange>
              <a:clrFrom>
                <a:srgbClr val="FFFFFF">
                  <a:alpha val="100000"/>
                </a:srgbClr>
              </a:clrFrom>
              <a:clrTo>
                <a:srgbClr val="FFFFFF">
                  <a:alpha val="100000"/>
                  <a:alpha val="0"/>
                </a:srgbClr>
              </a:clrTo>
            </a:clrChange>
          </a:blip>
          <a:stretch>
            <a:fillRect/>
          </a:stretch>
        </p:blipFill>
        <p:spPr>
          <a:xfrm>
            <a:off x="8427720" y="3879215"/>
            <a:ext cx="3764280" cy="3094990"/>
          </a:xfrm>
          <a:prstGeom prst="rect">
            <a:avLst/>
          </a:prstGeom>
        </p:spPr>
      </p:pic>
      <p:pic>
        <p:nvPicPr>
          <p:cNvPr id="5" name="Content Placeholder 1"/>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290830" y="3948430"/>
            <a:ext cx="3726180" cy="3123565"/>
          </a:xfrm>
          <a:prstGeom prst="rect">
            <a:avLst/>
          </a:prstGeom>
          <a:no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5061"/>
                                        </p:tgtEl>
                                        <p:attrNameLst>
                                          <p:attrName>style.visibility</p:attrName>
                                        </p:attrNameLst>
                                      </p:cBhvr>
                                      <p:to>
                                        <p:strVal val="visible"/>
                                      </p:to>
                                    </p:set>
                                    <p:animEffect transition="in" filter="blinds(horizontal)">
                                      <p:cBhvr>
                                        <p:cTn id="7" dur="500"/>
                                        <p:tgtEl>
                                          <p:spTgt spid="45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3904A0A-BE70-FC8B-855E-6B8805B80E6B}"/>
              </a:ext>
            </a:extLst>
          </p:cNvPr>
          <p:cNvPicPr>
            <a:picLocks noChangeAspect="1"/>
          </p:cNvPicPr>
          <p:nvPr/>
        </p:nvPicPr>
        <p:blipFill>
          <a:blip r:embed="rId4"/>
          <a:srcRect/>
          <a:stretch>
            <a:fillRect/>
          </a:stretch>
        </p:blipFill>
        <p:spPr>
          <a:xfrm>
            <a:off x="-119815" y="109935"/>
            <a:ext cx="2181668" cy="1504709"/>
          </a:xfrm>
          <a:prstGeom prst="rect">
            <a:avLst/>
          </a:prstGeom>
        </p:spPr>
      </p:pic>
      <p:pic>
        <p:nvPicPr>
          <p:cNvPr id="2" name="Picture 6">
            <a:extLst>
              <a:ext uri="{FF2B5EF4-FFF2-40B4-BE49-F238E27FC236}">
                <a16:creationId xmlns:a16="http://schemas.microsoft.com/office/drawing/2014/main" id="{9F857827-5611-AAF4-A68B-3A58AB664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81094" y="-485451"/>
            <a:ext cx="2629140" cy="7007021"/>
          </a:xfrm>
          <a:prstGeom prst="rect">
            <a:avLst/>
          </a:prstGeom>
        </p:spPr>
      </p:pic>
      <p:pic>
        <p:nvPicPr>
          <p:cNvPr id="4" name="Picture 10">
            <a:extLst>
              <a:ext uri="{FF2B5EF4-FFF2-40B4-BE49-F238E27FC236}">
                <a16:creationId xmlns:a16="http://schemas.microsoft.com/office/drawing/2014/main" id="{19B96806-9EDA-E94F-66EA-1D5FC18CF930}"/>
              </a:ext>
            </a:extLst>
          </p:cNvPr>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9640019" y="4052369"/>
            <a:ext cx="1682150" cy="2219035"/>
          </a:xfrm>
          <a:prstGeom prst="rect">
            <a:avLst/>
          </a:prstGeom>
        </p:spPr>
      </p:pic>
      <p:sp>
        <p:nvSpPr>
          <p:cNvPr id="7" name="Freeform 2">
            <a:extLst>
              <a:ext uri="{FF2B5EF4-FFF2-40B4-BE49-F238E27FC236}">
                <a16:creationId xmlns:a16="http://schemas.microsoft.com/office/drawing/2014/main" id="{349E80C2-1071-3376-DD36-75B95C891DE4}"/>
              </a:ext>
            </a:extLst>
          </p:cNvPr>
          <p:cNvSpPr/>
          <p:nvPr/>
        </p:nvSpPr>
        <p:spPr>
          <a:xfrm>
            <a:off x="0" y="5995686"/>
            <a:ext cx="12192000" cy="862314"/>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4">
            <a:extLst>
              <a:ext uri="{FF2B5EF4-FFF2-40B4-BE49-F238E27FC236}">
                <a16:creationId xmlns:a16="http://schemas.microsoft.com/office/drawing/2014/main" id="{4FEF5EF2-47D3-1DAC-BF5E-A26C620154F8}"/>
              </a:ext>
            </a:extLst>
          </p:cNvPr>
          <p:cNvSpPr>
            <a:spLocks noChangeArrowheads="1"/>
          </p:cNvSpPr>
          <p:nvPr/>
        </p:nvSpPr>
        <p:spPr bwMode="auto">
          <a:xfrm>
            <a:off x="2446380" y="921505"/>
            <a:ext cx="360489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2800" dirty="0">
                <a:solidFill>
                  <a:srgbClr val="FF0066"/>
                </a:solidFill>
                <a:latin typeface="Times New Roman" panose="02020603050405020304" pitchFamily="18" charset="0"/>
              </a:rPr>
              <a:t> </a:t>
            </a:r>
            <a:r>
              <a:rPr lang="en-US" sz="3200" b="1" dirty="0" err="1">
                <a:solidFill>
                  <a:srgbClr val="FF0066"/>
                </a:solidFill>
                <a:latin typeface="Times New Roman" panose="02020603050405020304" pitchFamily="18" charset="0"/>
              </a:rPr>
              <a:t>Nối</a:t>
            </a:r>
            <a:r>
              <a:rPr lang="en-US" sz="3200" b="1" dirty="0">
                <a:solidFill>
                  <a:srgbClr val="FF0066"/>
                </a:solidFill>
                <a:latin typeface="Times New Roman" panose="02020603050405020304" pitchFamily="18" charset="0"/>
              </a:rPr>
              <a:t> </a:t>
            </a:r>
            <a:r>
              <a:rPr lang="en-US" sz="3200" b="1" dirty="0" err="1">
                <a:solidFill>
                  <a:srgbClr val="FF0066"/>
                </a:solidFill>
                <a:latin typeface="Times New Roman" panose="02020603050405020304" pitchFamily="18" charset="0"/>
              </a:rPr>
              <a:t>câu</a:t>
            </a:r>
            <a:r>
              <a:rPr lang="en-US" sz="3200" b="1" dirty="0">
                <a:solidFill>
                  <a:srgbClr val="FF0066"/>
                </a:solidFill>
                <a:latin typeface="Times New Roman" panose="02020603050405020304" pitchFamily="18" charset="0"/>
              </a:rPr>
              <a:t> 1+2</a:t>
            </a:r>
            <a:r>
              <a:rPr lang="en-US" sz="3200" b="1" dirty="0">
                <a:solidFill>
                  <a:srgbClr val="C00000"/>
                </a:solidFill>
                <a:latin typeface="Times New Roman" panose="02020603050405020304" pitchFamily="18" charset="0"/>
              </a:rPr>
              <a:t> </a:t>
            </a:r>
          </a:p>
          <a:p>
            <a:pPr algn="ctr" eaLnBrk="1" hangingPunct="1"/>
            <a:endParaRPr lang="en-US" sz="3200" b="1" dirty="0">
              <a:solidFill>
                <a:srgbClr val="7030A0"/>
              </a:solidFill>
              <a:latin typeface="Times New Roman" panose="02020603050405020304" pitchFamily="18" charset="0"/>
            </a:endParaRPr>
          </a:p>
        </p:txBody>
      </p:sp>
      <p:pic>
        <p:nvPicPr>
          <p:cNvPr id="5" name="Picture 8">
            <a:extLst>
              <a:ext uri="{FF2B5EF4-FFF2-40B4-BE49-F238E27FC236}">
                <a16:creationId xmlns:a16="http://schemas.microsoft.com/office/drawing/2014/main" id="{56DD7C6B-A496-F038-55DA-0CA93D25176C}"/>
              </a:ext>
            </a:extLst>
          </p:cNvPr>
          <p:cNvPicPr>
            <a:picLocks noChangeAspect="1" noChangeArrowheads="1"/>
          </p:cNvPicPr>
          <p:nvPr/>
        </p:nvPicPr>
        <p:blipFill>
          <a:blip r:embed="rId10">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413572" y="1661755"/>
            <a:ext cx="8860199" cy="196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1">
            <a:extLst>
              <a:ext uri="{FF2B5EF4-FFF2-40B4-BE49-F238E27FC236}">
                <a16:creationId xmlns:a16="http://schemas.microsoft.com/office/drawing/2014/main" id="{B8A55349-913B-67E3-272F-A1E39FA08251}"/>
              </a:ext>
            </a:extLst>
          </p:cNvPr>
          <p:cNvPicPr>
            <a:picLocks noChangeAspect="1" noChangeArrowheads="1"/>
          </p:cNvPicPr>
          <p:nvPr/>
        </p:nvPicPr>
        <p:blipFill>
          <a:blip r:embed="rId11">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357056" y="3321646"/>
            <a:ext cx="8925907" cy="221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cording (3)">
            <a:hlinkClick r:id="" action="ppaction://media"/>
            <a:extLst>
              <a:ext uri="{FF2B5EF4-FFF2-40B4-BE49-F238E27FC236}">
                <a16:creationId xmlns:a16="http://schemas.microsoft.com/office/drawing/2014/main" id="{483CA661-6B8C-4776-2464-AD31DA7A2F9C}"/>
              </a:ext>
            </a:extLst>
          </p:cNvPr>
          <p:cNvPicPr/>
          <p:nvPr>
            <a:audioFile r:link="rId2"/>
            <p:extLst>
              <p:ext uri="{DAA4B4D4-6D71-4841-9C94-3DE7FCFB9230}">
                <p14:media xmlns:p14="http://schemas.microsoft.com/office/powerpoint/2010/main" r:embed="rId1"/>
              </p:ext>
            </p:extLst>
          </p:nvPr>
        </p:nvPicPr>
        <p:blipFill>
          <a:blip r:embed="rId12"/>
          <a:stretch>
            <a:fillRect/>
          </a:stretch>
        </p:blipFill>
        <p:spPr>
          <a:xfrm>
            <a:off x="72432" y="5431174"/>
            <a:ext cx="619125" cy="619125"/>
          </a:xfrm>
          <a:prstGeom prst="rect">
            <a:avLst/>
          </a:prstGeom>
        </p:spPr>
      </p:pic>
      <p:sp>
        <p:nvSpPr>
          <p:cNvPr id="10" name="Freeform 2">
            <a:extLst>
              <a:ext uri="{FF2B5EF4-FFF2-40B4-BE49-F238E27FC236}">
                <a16:creationId xmlns:a16="http://schemas.microsoft.com/office/drawing/2014/main" id="{71B5599C-CF03-415C-AAC1-B635217334C4}"/>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2">
            <a:extLst>
              <a:ext uri="{FF2B5EF4-FFF2-40B4-BE49-F238E27FC236}">
                <a16:creationId xmlns:a16="http://schemas.microsoft.com/office/drawing/2014/main" id="{E7D14196-A63A-447E-BA47-7AADFA6D06F6}"/>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extLst>
      <p:ext uri="{BB962C8B-B14F-4D97-AF65-F5344CB8AC3E}">
        <p14:creationId xmlns:p14="http://schemas.microsoft.com/office/powerpoint/2010/main" val="384398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par>
                                <p:cTn id="15" presetID="5" presetClass="entr" presetSubtype="1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additive="base">
                                        <p:cTn id="22" dur="16718" fill="hold"/>
                                        <p:tgtEl>
                                          <p:spTgt spid="9"/>
                                        </p:tgtEl>
                                      </p:cBhvr>
                                    </p:cmd>
                                  </p:childTnLst>
                                </p:cTn>
                              </p:par>
                            </p:childTnLst>
                          </p:cTn>
                        </p:par>
                      </p:childTnLst>
                    </p:cTn>
                  </p:par>
                </p:childTnLst>
              </p:cTn>
              <p:nextCondLst>
                <p:cond evt="onClick" delay="0">
                  <p:tgtEl>
                    <p:spTgt spid="9"/>
                  </p:tgtEl>
                </p:cond>
              </p:nextCondLst>
            </p:seq>
            <p:audio>
              <p:cMediaNode vol="100000">
                <p:cTn id="23" fill="hold" display="1">
                  <p:stCondLst>
                    <p:cond delay="indefinite"/>
                  </p:stCondLst>
                  <p:endCondLst>
                    <p:cond evt="onStopAudio" delay="0">
                      <p:tgtEl>
                        <p:sldTgt/>
                      </p:tgtEl>
                    </p:cond>
                  </p:endCondLst>
                </p:cTn>
                <p:tgtEl>
                  <p:spTgt spid="9"/>
                </p:tgtEl>
              </p:cMediaNode>
            </p:audio>
          </p:childTnLst>
        </p:cTn>
      </p:par>
    </p:tnLst>
    <p:bldLst>
      <p:bldP spid="3" grpId="0" bldLvl="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3904A0A-BE70-FC8B-855E-6B8805B80E6B}"/>
              </a:ext>
            </a:extLst>
          </p:cNvPr>
          <p:cNvPicPr>
            <a:picLocks noChangeAspect="1"/>
          </p:cNvPicPr>
          <p:nvPr/>
        </p:nvPicPr>
        <p:blipFill>
          <a:blip r:embed="rId4"/>
          <a:srcRect/>
          <a:stretch>
            <a:fillRect/>
          </a:stretch>
        </p:blipFill>
        <p:spPr>
          <a:xfrm>
            <a:off x="-119815" y="109935"/>
            <a:ext cx="2181668" cy="1504709"/>
          </a:xfrm>
          <a:prstGeom prst="rect">
            <a:avLst/>
          </a:prstGeom>
        </p:spPr>
      </p:pic>
      <p:pic>
        <p:nvPicPr>
          <p:cNvPr id="2" name="Picture 6">
            <a:extLst>
              <a:ext uri="{FF2B5EF4-FFF2-40B4-BE49-F238E27FC236}">
                <a16:creationId xmlns:a16="http://schemas.microsoft.com/office/drawing/2014/main" id="{9F857827-5611-AAF4-A68B-3A58AB664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81094" y="-485451"/>
            <a:ext cx="2629140" cy="7007021"/>
          </a:xfrm>
          <a:prstGeom prst="rect">
            <a:avLst/>
          </a:prstGeom>
        </p:spPr>
      </p:pic>
      <p:pic>
        <p:nvPicPr>
          <p:cNvPr id="4" name="Picture 10">
            <a:extLst>
              <a:ext uri="{FF2B5EF4-FFF2-40B4-BE49-F238E27FC236}">
                <a16:creationId xmlns:a16="http://schemas.microsoft.com/office/drawing/2014/main" id="{19B96806-9EDA-E94F-66EA-1D5FC18CF930}"/>
              </a:ext>
            </a:extLst>
          </p:cNvPr>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9640019" y="4052369"/>
            <a:ext cx="1682150" cy="2219035"/>
          </a:xfrm>
          <a:prstGeom prst="rect">
            <a:avLst/>
          </a:prstGeom>
        </p:spPr>
      </p:pic>
      <p:sp>
        <p:nvSpPr>
          <p:cNvPr id="7" name="Freeform 2">
            <a:extLst>
              <a:ext uri="{FF2B5EF4-FFF2-40B4-BE49-F238E27FC236}">
                <a16:creationId xmlns:a16="http://schemas.microsoft.com/office/drawing/2014/main" id="{349E80C2-1071-3376-DD36-75B95C891DE4}"/>
              </a:ext>
            </a:extLst>
          </p:cNvPr>
          <p:cNvSpPr/>
          <p:nvPr/>
        </p:nvSpPr>
        <p:spPr>
          <a:xfrm>
            <a:off x="0" y="5995686"/>
            <a:ext cx="12192000" cy="862314"/>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7">
            <a:extLst>
              <a:ext uri="{FF2B5EF4-FFF2-40B4-BE49-F238E27FC236}">
                <a16:creationId xmlns:a16="http://schemas.microsoft.com/office/drawing/2014/main" id="{6F1180C8-6DF1-95FD-C655-C0161BDA46A4}"/>
              </a:ext>
            </a:extLst>
          </p:cNvPr>
          <p:cNvSpPr txBox="1"/>
          <p:nvPr/>
        </p:nvSpPr>
        <p:spPr>
          <a:xfrm>
            <a:off x="2665046" y="1529325"/>
            <a:ext cx="1666875" cy="583565"/>
          </a:xfrm>
          <a:prstGeom prst="rect">
            <a:avLst/>
          </a:prstGeom>
          <a:noFill/>
          <a:ln w="9525">
            <a:noFill/>
          </a:ln>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Câu 3</a:t>
            </a:r>
          </a:p>
        </p:txBody>
      </p:sp>
      <p:pic>
        <p:nvPicPr>
          <p:cNvPr id="5" name="Picture 32">
            <a:extLst>
              <a:ext uri="{FF2B5EF4-FFF2-40B4-BE49-F238E27FC236}">
                <a16:creationId xmlns:a16="http://schemas.microsoft.com/office/drawing/2014/main" id="{DABA926C-B3BB-F2DB-980B-F4349D61A9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7355" y="2331965"/>
            <a:ext cx="9041263" cy="161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ording (4)">
            <a:hlinkClick r:id="" action="ppaction://media"/>
            <a:extLst>
              <a:ext uri="{FF2B5EF4-FFF2-40B4-BE49-F238E27FC236}">
                <a16:creationId xmlns:a16="http://schemas.microsoft.com/office/drawing/2014/main" id="{5F477121-1A86-F66D-60DE-D65B11997E89}"/>
              </a:ext>
            </a:extLst>
          </p:cNvPr>
          <p:cNvPicPr/>
          <p:nvPr>
            <a:audioFile r:link="rId2"/>
            <p:extLst>
              <p:ext uri="{DAA4B4D4-6D71-4841-9C94-3DE7FCFB9230}">
                <p14:media xmlns:p14="http://schemas.microsoft.com/office/powerpoint/2010/main" r:embed="rId1"/>
              </p:ext>
            </p:extLst>
          </p:nvPr>
        </p:nvPicPr>
        <p:blipFill>
          <a:blip r:embed="rId11"/>
          <a:stretch>
            <a:fillRect/>
          </a:stretch>
        </p:blipFill>
        <p:spPr>
          <a:xfrm>
            <a:off x="661456" y="4985774"/>
            <a:ext cx="619125" cy="619125"/>
          </a:xfrm>
          <a:prstGeom prst="rect">
            <a:avLst/>
          </a:prstGeom>
        </p:spPr>
      </p:pic>
      <p:sp>
        <p:nvSpPr>
          <p:cNvPr id="9" name="Freeform 2">
            <a:extLst>
              <a:ext uri="{FF2B5EF4-FFF2-40B4-BE49-F238E27FC236}">
                <a16:creationId xmlns:a16="http://schemas.microsoft.com/office/drawing/2014/main" id="{2E46BF66-C0A4-4F73-958B-6FEDE8A9C01C}"/>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2">
            <a:extLst>
              <a:ext uri="{FF2B5EF4-FFF2-40B4-BE49-F238E27FC236}">
                <a16:creationId xmlns:a16="http://schemas.microsoft.com/office/drawing/2014/main" id="{A7B3F671-2C31-4AE4-BF39-77DF7F7F4F37}"/>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39196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additive="base">
                                        <p:cTn id="19" dur="10356" fill="hold"/>
                                        <p:tgtEl>
                                          <p:spTgt spid="8"/>
                                        </p:tgtEl>
                                      </p:cBhvr>
                                    </p:cmd>
                                  </p:childTnLst>
                                </p:cTn>
                              </p:par>
                            </p:childTnLst>
                          </p:cTn>
                        </p:par>
                      </p:childTnLst>
                    </p:cTn>
                  </p:par>
                </p:childTnLst>
              </p:cTn>
              <p:nextCondLst>
                <p:cond evt="onClick" delay="0">
                  <p:tgtEl>
                    <p:spTgt spid="8"/>
                  </p:tgtEl>
                </p:cond>
              </p:nextCondLst>
            </p:seq>
            <p:audio>
              <p:cMediaNode vol="100000">
                <p:cTn id="20" fill="hold" display="1">
                  <p:stCondLst>
                    <p:cond delay="indefinite"/>
                  </p:stCondLst>
                  <p:endCondLst>
                    <p:cond evt="onStopAudio" delay="0">
                      <p:tgtEl>
                        <p:sldTgt/>
                      </p:tgtEl>
                    </p:cond>
                  </p:endCondLst>
                </p:cTn>
                <p:tgtEl>
                  <p:spTgt spid="8"/>
                </p:tgtEl>
              </p:cMediaNode>
            </p:audio>
          </p:childTnLst>
        </p:cTn>
      </p:par>
    </p:tnLst>
    <p:bldLst>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3904A0A-BE70-FC8B-855E-6B8805B80E6B}"/>
              </a:ext>
            </a:extLst>
          </p:cNvPr>
          <p:cNvPicPr>
            <a:picLocks noChangeAspect="1"/>
          </p:cNvPicPr>
          <p:nvPr/>
        </p:nvPicPr>
        <p:blipFill>
          <a:blip r:embed="rId4"/>
          <a:srcRect/>
          <a:stretch>
            <a:fillRect/>
          </a:stretch>
        </p:blipFill>
        <p:spPr>
          <a:xfrm>
            <a:off x="-119815" y="109935"/>
            <a:ext cx="2181668" cy="1504709"/>
          </a:xfrm>
          <a:prstGeom prst="rect">
            <a:avLst/>
          </a:prstGeom>
        </p:spPr>
      </p:pic>
      <p:pic>
        <p:nvPicPr>
          <p:cNvPr id="2" name="Picture 6">
            <a:extLst>
              <a:ext uri="{FF2B5EF4-FFF2-40B4-BE49-F238E27FC236}">
                <a16:creationId xmlns:a16="http://schemas.microsoft.com/office/drawing/2014/main" id="{9F857827-5611-AAF4-A68B-3A58AB664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81094" y="-485451"/>
            <a:ext cx="2629140" cy="7007021"/>
          </a:xfrm>
          <a:prstGeom prst="rect">
            <a:avLst/>
          </a:prstGeom>
        </p:spPr>
      </p:pic>
      <p:pic>
        <p:nvPicPr>
          <p:cNvPr id="4" name="Picture 10">
            <a:extLst>
              <a:ext uri="{FF2B5EF4-FFF2-40B4-BE49-F238E27FC236}">
                <a16:creationId xmlns:a16="http://schemas.microsoft.com/office/drawing/2014/main" id="{19B96806-9EDA-E94F-66EA-1D5FC18CF930}"/>
              </a:ext>
            </a:extLst>
          </p:cNvPr>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9640019" y="4052369"/>
            <a:ext cx="1682150" cy="2219035"/>
          </a:xfrm>
          <a:prstGeom prst="rect">
            <a:avLst/>
          </a:prstGeom>
        </p:spPr>
      </p:pic>
      <p:sp>
        <p:nvSpPr>
          <p:cNvPr id="7" name="Freeform 2">
            <a:extLst>
              <a:ext uri="{FF2B5EF4-FFF2-40B4-BE49-F238E27FC236}">
                <a16:creationId xmlns:a16="http://schemas.microsoft.com/office/drawing/2014/main" id="{349E80C2-1071-3376-DD36-75B95C891DE4}"/>
              </a:ext>
            </a:extLst>
          </p:cNvPr>
          <p:cNvSpPr/>
          <p:nvPr/>
        </p:nvSpPr>
        <p:spPr>
          <a:xfrm>
            <a:off x="0" y="5995686"/>
            <a:ext cx="12192000" cy="862314"/>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7">
            <a:extLst>
              <a:ext uri="{FF2B5EF4-FFF2-40B4-BE49-F238E27FC236}">
                <a16:creationId xmlns:a16="http://schemas.microsoft.com/office/drawing/2014/main" id="{AF018580-BDB6-16C0-916B-6A8A69633959}"/>
              </a:ext>
            </a:extLst>
          </p:cNvPr>
          <p:cNvSpPr txBox="1"/>
          <p:nvPr/>
        </p:nvSpPr>
        <p:spPr>
          <a:xfrm>
            <a:off x="2607969" y="1180953"/>
            <a:ext cx="1666875" cy="583565"/>
          </a:xfrm>
          <a:prstGeom prst="rect">
            <a:avLst/>
          </a:prstGeom>
          <a:noFill/>
          <a:ln w="9525">
            <a:noFill/>
          </a:ln>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Câu 4</a:t>
            </a:r>
          </a:p>
        </p:txBody>
      </p:sp>
      <p:pic>
        <p:nvPicPr>
          <p:cNvPr id="5" name="Picture 33">
            <a:extLst>
              <a:ext uri="{FF2B5EF4-FFF2-40B4-BE49-F238E27FC236}">
                <a16:creationId xmlns:a16="http://schemas.microsoft.com/office/drawing/2014/main" id="{C92B76DC-C86B-0797-BB45-C3B8FC2B40E2}"/>
              </a:ext>
            </a:extLst>
          </p:cNvPr>
          <p:cNvPicPr>
            <a:picLocks noChangeAspect="1" noChangeArrowheads="1"/>
          </p:cNvPicPr>
          <p:nvPr/>
        </p:nvPicPr>
        <p:blipFill>
          <a:blip r:embed="rId10">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330224" y="1890883"/>
            <a:ext cx="9771308" cy="193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ording (5)">
            <a:hlinkClick r:id="" action="ppaction://media"/>
            <a:extLst>
              <a:ext uri="{FF2B5EF4-FFF2-40B4-BE49-F238E27FC236}">
                <a16:creationId xmlns:a16="http://schemas.microsoft.com/office/drawing/2014/main" id="{F61519B5-5FF0-2294-93B1-A249006E4C26}"/>
              </a:ext>
            </a:extLst>
          </p:cNvPr>
          <p:cNvPicPr/>
          <p:nvPr>
            <a:audioFile r:link="rId2"/>
            <p:extLst>
              <p:ext uri="{DAA4B4D4-6D71-4841-9C94-3DE7FCFB9230}">
                <p14:media xmlns:p14="http://schemas.microsoft.com/office/powerpoint/2010/main" r:embed="rId1"/>
              </p:ext>
            </p:extLst>
          </p:nvPr>
        </p:nvPicPr>
        <p:blipFill>
          <a:blip r:embed="rId11"/>
          <a:stretch>
            <a:fillRect/>
          </a:stretch>
        </p:blipFill>
        <p:spPr>
          <a:xfrm>
            <a:off x="1294082" y="4714465"/>
            <a:ext cx="619125" cy="619125"/>
          </a:xfrm>
          <a:prstGeom prst="rect">
            <a:avLst/>
          </a:prstGeom>
        </p:spPr>
      </p:pic>
      <p:sp>
        <p:nvSpPr>
          <p:cNvPr id="9" name="Freeform 2">
            <a:extLst>
              <a:ext uri="{FF2B5EF4-FFF2-40B4-BE49-F238E27FC236}">
                <a16:creationId xmlns:a16="http://schemas.microsoft.com/office/drawing/2014/main" id="{C75439DE-7E37-4001-A3EB-5E404E1FC7B4}"/>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2">
            <a:extLst>
              <a:ext uri="{FF2B5EF4-FFF2-40B4-BE49-F238E27FC236}">
                <a16:creationId xmlns:a16="http://schemas.microsoft.com/office/drawing/2014/main" id="{0171E3B9-2F8B-4850-9730-C51F14068BDC}"/>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328542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additive="base">
                                        <p:cTn id="17" dur="10472" fill="hold"/>
                                        <p:tgtEl>
                                          <p:spTgt spid="8"/>
                                        </p:tgtEl>
                                      </p:cBhvr>
                                    </p:cmd>
                                  </p:childTnLst>
                                </p:cTn>
                              </p:par>
                            </p:childTnLst>
                          </p:cTn>
                        </p:par>
                      </p:childTnLst>
                    </p:cTn>
                  </p:par>
                </p:childTnLst>
              </p:cTn>
              <p:nextCondLst>
                <p:cond evt="onClick" delay="0">
                  <p:tgtEl>
                    <p:spTgt spid="8"/>
                  </p:tgtEl>
                </p:cond>
              </p:nextCondLst>
            </p:seq>
            <p:audio>
              <p:cMediaNode vol="100000">
                <p:cTn id="18" fill="hold" display="1">
                  <p:stCondLst>
                    <p:cond delay="indefinite"/>
                  </p:stCondLst>
                  <p:endCondLst>
                    <p:cond evt="onStopAudio" delay="0">
                      <p:tgtEl>
                        <p:sldTgt/>
                      </p:tgtEl>
                    </p:cond>
                  </p:endCondLst>
                </p:cTn>
                <p:tgtEl>
                  <p:spTgt spid="8"/>
                </p:tgtEl>
              </p:cMediaNode>
            </p:audio>
          </p:childTnLst>
        </p:cTn>
      </p:par>
    </p:tnLst>
    <p:bldLst>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3904A0A-BE70-FC8B-855E-6B8805B80E6B}"/>
              </a:ext>
            </a:extLst>
          </p:cNvPr>
          <p:cNvPicPr>
            <a:picLocks noChangeAspect="1"/>
          </p:cNvPicPr>
          <p:nvPr/>
        </p:nvPicPr>
        <p:blipFill>
          <a:blip r:embed="rId4"/>
          <a:srcRect/>
          <a:stretch>
            <a:fillRect/>
          </a:stretch>
        </p:blipFill>
        <p:spPr>
          <a:xfrm>
            <a:off x="-119815" y="109936"/>
            <a:ext cx="1646690" cy="1135732"/>
          </a:xfrm>
          <a:prstGeom prst="rect">
            <a:avLst/>
          </a:prstGeom>
        </p:spPr>
      </p:pic>
      <p:pic>
        <p:nvPicPr>
          <p:cNvPr id="2" name="Picture 6">
            <a:extLst>
              <a:ext uri="{FF2B5EF4-FFF2-40B4-BE49-F238E27FC236}">
                <a16:creationId xmlns:a16="http://schemas.microsoft.com/office/drawing/2014/main" id="{9F857827-5611-AAF4-A68B-3A58AB664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31179" y="-307116"/>
            <a:ext cx="2629140" cy="7007021"/>
          </a:xfrm>
          <a:prstGeom prst="rect">
            <a:avLst/>
          </a:prstGeom>
        </p:spPr>
      </p:pic>
      <p:pic>
        <p:nvPicPr>
          <p:cNvPr id="4" name="Picture 10">
            <a:extLst>
              <a:ext uri="{FF2B5EF4-FFF2-40B4-BE49-F238E27FC236}">
                <a16:creationId xmlns:a16="http://schemas.microsoft.com/office/drawing/2014/main" id="{19B96806-9EDA-E94F-66EA-1D5FC18CF930}"/>
              </a:ext>
            </a:extLst>
          </p:cNvPr>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9862502" y="4039500"/>
            <a:ext cx="1682150" cy="2219035"/>
          </a:xfrm>
          <a:prstGeom prst="rect">
            <a:avLst/>
          </a:prstGeom>
        </p:spPr>
      </p:pic>
      <p:sp>
        <p:nvSpPr>
          <p:cNvPr id="7" name="Freeform 2">
            <a:extLst>
              <a:ext uri="{FF2B5EF4-FFF2-40B4-BE49-F238E27FC236}">
                <a16:creationId xmlns:a16="http://schemas.microsoft.com/office/drawing/2014/main" id="{349E80C2-1071-3376-DD36-75B95C891DE4}"/>
              </a:ext>
            </a:extLst>
          </p:cNvPr>
          <p:cNvSpPr/>
          <p:nvPr/>
        </p:nvSpPr>
        <p:spPr>
          <a:xfrm>
            <a:off x="0" y="6271404"/>
            <a:ext cx="12192000" cy="586596"/>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 Box 27">
            <a:extLst>
              <a:ext uri="{FF2B5EF4-FFF2-40B4-BE49-F238E27FC236}">
                <a16:creationId xmlns:a16="http://schemas.microsoft.com/office/drawing/2014/main" id="{85EB804B-DC24-7AE6-3877-D852CB2A67BD}"/>
              </a:ext>
            </a:extLst>
          </p:cNvPr>
          <p:cNvSpPr txBox="1">
            <a:spLocks noChangeArrowheads="1"/>
          </p:cNvSpPr>
          <p:nvPr/>
        </p:nvSpPr>
        <p:spPr bwMode="auto">
          <a:xfrm>
            <a:off x="3666816" y="306019"/>
            <a:ext cx="5220970" cy="829945"/>
          </a:xfrm>
          <a:prstGeom prst="rect">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sz="4800" b="1" dirty="0">
                <a:solidFill>
                  <a:srgbClr val="FF0000"/>
                </a:solidFill>
                <a:cs typeface="Times New Roman" panose="02020603050405020304" pitchFamily="18" charset="0"/>
              </a:rPr>
              <a:t>NỐI CÂU 1+2+3+4</a:t>
            </a:r>
          </a:p>
        </p:txBody>
      </p:sp>
      <p:pic>
        <p:nvPicPr>
          <p:cNvPr id="5" name="Picture 28">
            <a:extLst>
              <a:ext uri="{FF2B5EF4-FFF2-40B4-BE49-F238E27FC236}">
                <a16:creationId xmlns:a16="http://schemas.microsoft.com/office/drawing/2014/main" id="{F348FB9F-1482-130F-5579-6994E2B69630}"/>
              </a:ext>
            </a:extLst>
          </p:cNvPr>
          <p:cNvPicPr>
            <a:picLocks noChangeAspect="1" noChangeArrowheads="1"/>
          </p:cNvPicPr>
          <p:nvPr/>
        </p:nvPicPr>
        <p:blipFill>
          <a:blip r:embed="rId10">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335944" y="1322820"/>
            <a:ext cx="991127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1">
            <a:extLst>
              <a:ext uri="{FF2B5EF4-FFF2-40B4-BE49-F238E27FC236}">
                <a16:creationId xmlns:a16="http://schemas.microsoft.com/office/drawing/2014/main" id="{CC8FAD4E-4E38-CDCD-1851-5C7016D57511}"/>
              </a:ext>
            </a:extLst>
          </p:cNvPr>
          <p:cNvPicPr>
            <a:picLocks noChangeAspect="1" noChangeArrowheads="1"/>
          </p:cNvPicPr>
          <p:nvPr/>
        </p:nvPicPr>
        <p:blipFill>
          <a:blip r:embed="rId11">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335715" y="2546155"/>
            <a:ext cx="9809665" cy="130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a:extLst>
              <a:ext uri="{FF2B5EF4-FFF2-40B4-BE49-F238E27FC236}">
                <a16:creationId xmlns:a16="http://schemas.microsoft.com/office/drawing/2014/main" id="{7C172155-EDED-980D-F50F-88F11F395424}"/>
              </a:ext>
            </a:extLst>
          </p:cNvPr>
          <p:cNvPicPr>
            <a:picLocks noChangeAspect="1" noChangeArrowheads="1"/>
          </p:cNvPicPr>
          <p:nvPr/>
        </p:nvPicPr>
        <p:blipFill>
          <a:blip r:embed="rId12">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429890" y="3779650"/>
            <a:ext cx="9809665" cy="129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3">
            <a:extLst>
              <a:ext uri="{FF2B5EF4-FFF2-40B4-BE49-F238E27FC236}">
                <a16:creationId xmlns:a16="http://schemas.microsoft.com/office/drawing/2014/main" id="{3D7A73BC-2DA0-B957-AF53-D95628BE1DA0}"/>
              </a:ext>
            </a:extLst>
          </p:cNvPr>
          <p:cNvPicPr>
            <a:picLocks noChangeAspect="1" noChangeArrowheads="1"/>
          </p:cNvPicPr>
          <p:nvPr/>
        </p:nvPicPr>
        <p:blipFill>
          <a:blip r:embed="rId13">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335715" y="4931865"/>
            <a:ext cx="953851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cording (6)">
            <a:hlinkClick r:id="" action="ppaction://media"/>
            <a:extLst>
              <a:ext uri="{FF2B5EF4-FFF2-40B4-BE49-F238E27FC236}">
                <a16:creationId xmlns:a16="http://schemas.microsoft.com/office/drawing/2014/main" id="{4149199A-493E-B829-17FE-1E3469F9DFE7}"/>
              </a:ext>
            </a:extLst>
          </p:cNvPr>
          <p:cNvPicPr/>
          <p:nvPr>
            <a:audioFile r:link="rId2"/>
            <p:extLst>
              <p:ext uri="{DAA4B4D4-6D71-4841-9C94-3DE7FCFB9230}">
                <p14:media xmlns:p14="http://schemas.microsoft.com/office/powerpoint/2010/main" r:embed="rId1"/>
              </p:ext>
            </p:extLst>
          </p:nvPr>
        </p:nvPicPr>
        <p:blipFill>
          <a:blip r:embed="rId14"/>
          <a:stretch>
            <a:fillRect/>
          </a:stretch>
        </p:blipFill>
        <p:spPr>
          <a:xfrm>
            <a:off x="9552940" y="516890"/>
            <a:ext cx="619125" cy="619125"/>
          </a:xfrm>
          <a:prstGeom prst="rect">
            <a:avLst/>
          </a:prstGeom>
        </p:spPr>
      </p:pic>
      <p:sp>
        <p:nvSpPr>
          <p:cNvPr id="12" name="Freeform 2">
            <a:extLst>
              <a:ext uri="{FF2B5EF4-FFF2-40B4-BE49-F238E27FC236}">
                <a16:creationId xmlns:a16="http://schemas.microsoft.com/office/drawing/2014/main" id="{E22E3B39-45DC-4F29-8AE8-FBC2B5FC9404}"/>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2">
            <a:extLst>
              <a:ext uri="{FF2B5EF4-FFF2-40B4-BE49-F238E27FC236}">
                <a16:creationId xmlns:a16="http://schemas.microsoft.com/office/drawing/2014/main" id="{AC03B5F1-671B-4C69-B12E-A6E2DD9E799D}"/>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extLst>
      <p:ext uri="{BB962C8B-B14F-4D97-AF65-F5344CB8AC3E}">
        <p14:creationId xmlns:p14="http://schemas.microsoft.com/office/powerpoint/2010/main" val="2453520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28908" fill="hold"/>
                                        <p:tgtEl>
                                          <p:spTgt spid="11"/>
                                        </p:tgtEl>
                                      </p:cBhvr>
                                    </p:cmd>
                                  </p:childTnLst>
                                </p:cTn>
                              </p:par>
                            </p:childTnLst>
                          </p:cTn>
                        </p:par>
                      </p:childTnLst>
                    </p:cTn>
                  </p:par>
                </p:childTnLst>
              </p:cTn>
              <p:nextCondLst>
                <p:cond evt="onClick" delay="0">
                  <p:tgtEl>
                    <p:spTgt spid="11"/>
                  </p:tgtEl>
                </p:cond>
              </p:nextCondLst>
            </p:seq>
            <p:audio>
              <p:cMediaNode vol="100000">
                <p:cTn id="7" fill="hold" display="1">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3904A0A-BE70-FC8B-855E-6B8805B80E6B}"/>
              </a:ext>
            </a:extLst>
          </p:cNvPr>
          <p:cNvPicPr>
            <a:picLocks noChangeAspect="1"/>
          </p:cNvPicPr>
          <p:nvPr/>
        </p:nvPicPr>
        <p:blipFill>
          <a:blip r:embed="rId4"/>
          <a:srcRect/>
          <a:stretch>
            <a:fillRect/>
          </a:stretch>
        </p:blipFill>
        <p:spPr>
          <a:xfrm>
            <a:off x="-119815" y="109935"/>
            <a:ext cx="2181668" cy="1504709"/>
          </a:xfrm>
          <a:prstGeom prst="rect">
            <a:avLst/>
          </a:prstGeom>
        </p:spPr>
      </p:pic>
      <p:pic>
        <p:nvPicPr>
          <p:cNvPr id="2" name="Picture 6">
            <a:extLst>
              <a:ext uri="{FF2B5EF4-FFF2-40B4-BE49-F238E27FC236}">
                <a16:creationId xmlns:a16="http://schemas.microsoft.com/office/drawing/2014/main" id="{9F857827-5611-AAF4-A68B-3A58AB664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81094" y="-485451"/>
            <a:ext cx="2629140" cy="7007021"/>
          </a:xfrm>
          <a:prstGeom prst="rect">
            <a:avLst/>
          </a:prstGeom>
        </p:spPr>
      </p:pic>
      <p:pic>
        <p:nvPicPr>
          <p:cNvPr id="4" name="Picture 10">
            <a:extLst>
              <a:ext uri="{FF2B5EF4-FFF2-40B4-BE49-F238E27FC236}">
                <a16:creationId xmlns:a16="http://schemas.microsoft.com/office/drawing/2014/main" id="{19B96806-9EDA-E94F-66EA-1D5FC18CF930}"/>
              </a:ext>
            </a:extLst>
          </p:cNvPr>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9640019" y="4052369"/>
            <a:ext cx="1682150" cy="2219035"/>
          </a:xfrm>
          <a:prstGeom prst="rect">
            <a:avLst/>
          </a:prstGeom>
        </p:spPr>
      </p:pic>
      <p:sp>
        <p:nvSpPr>
          <p:cNvPr id="7" name="Freeform 2">
            <a:extLst>
              <a:ext uri="{FF2B5EF4-FFF2-40B4-BE49-F238E27FC236}">
                <a16:creationId xmlns:a16="http://schemas.microsoft.com/office/drawing/2014/main" id="{349E80C2-1071-3376-DD36-75B95C891DE4}"/>
              </a:ext>
            </a:extLst>
          </p:cNvPr>
          <p:cNvSpPr/>
          <p:nvPr/>
        </p:nvSpPr>
        <p:spPr>
          <a:xfrm>
            <a:off x="0" y="5995686"/>
            <a:ext cx="12192000" cy="862314"/>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7">
            <a:extLst>
              <a:ext uri="{FF2B5EF4-FFF2-40B4-BE49-F238E27FC236}">
                <a16:creationId xmlns:a16="http://schemas.microsoft.com/office/drawing/2014/main" id="{C6124CC9-71B4-C38C-9CEF-74BDB8CDCD98}"/>
              </a:ext>
            </a:extLst>
          </p:cNvPr>
          <p:cNvSpPr txBox="1"/>
          <p:nvPr/>
        </p:nvSpPr>
        <p:spPr>
          <a:xfrm>
            <a:off x="3127117" y="1247067"/>
            <a:ext cx="1666875" cy="583565"/>
          </a:xfrm>
          <a:prstGeom prst="rect">
            <a:avLst/>
          </a:prstGeom>
          <a:noFill/>
          <a:ln w="9525">
            <a:noFill/>
          </a:ln>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Câu 5</a:t>
            </a:r>
          </a:p>
        </p:txBody>
      </p:sp>
      <p:pic>
        <p:nvPicPr>
          <p:cNvPr id="5" name="Picture 20">
            <a:extLst>
              <a:ext uri="{FF2B5EF4-FFF2-40B4-BE49-F238E27FC236}">
                <a16:creationId xmlns:a16="http://schemas.microsoft.com/office/drawing/2014/main" id="{7E04BF14-DAB6-462F-D3A7-F07B386514A8}"/>
              </a:ext>
            </a:extLst>
          </p:cNvPr>
          <p:cNvPicPr>
            <a:picLocks noChangeAspect="1" noChangeArrowheads="1"/>
          </p:cNvPicPr>
          <p:nvPr/>
        </p:nvPicPr>
        <p:blipFill>
          <a:blip r:embed="rId10">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1003677" y="2236398"/>
            <a:ext cx="8787304" cy="181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ording (7)">
            <a:hlinkClick r:id="" action="ppaction://media"/>
            <a:extLst>
              <a:ext uri="{FF2B5EF4-FFF2-40B4-BE49-F238E27FC236}">
                <a16:creationId xmlns:a16="http://schemas.microsoft.com/office/drawing/2014/main" id="{5A34395F-0A92-0450-F6DE-7732B1D74C56}"/>
              </a:ext>
            </a:extLst>
          </p:cNvPr>
          <p:cNvPicPr/>
          <p:nvPr>
            <a:audioFile r:link="rId2"/>
            <p:extLst>
              <p:ext uri="{DAA4B4D4-6D71-4841-9C94-3DE7FCFB9230}">
                <p14:media xmlns:p14="http://schemas.microsoft.com/office/powerpoint/2010/main" r:embed="rId1"/>
              </p:ext>
            </p:extLst>
          </p:nvPr>
        </p:nvPicPr>
        <p:blipFill>
          <a:blip r:embed="rId11"/>
          <a:stretch>
            <a:fillRect/>
          </a:stretch>
        </p:blipFill>
        <p:spPr>
          <a:xfrm>
            <a:off x="250706" y="4690632"/>
            <a:ext cx="619125" cy="619125"/>
          </a:xfrm>
          <a:prstGeom prst="rect">
            <a:avLst/>
          </a:prstGeom>
        </p:spPr>
      </p:pic>
      <p:sp>
        <p:nvSpPr>
          <p:cNvPr id="9" name="Freeform 2">
            <a:extLst>
              <a:ext uri="{FF2B5EF4-FFF2-40B4-BE49-F238E27FC236}">
                <a16:creationId xmlns:a16="http://schemas.microsoft.com/office/drawing/2014/main" id="{0BA63502-9111-4745-9C35-DDEC83EEFC3D}"/>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2">
            <a:extLst>
              <a:ext uri="{FF2B5EF4-FFF2-40B4-BE49-F238E27FC236}">
                <a16:creationId xmlns:a16="http://schemas.microsoft.com/office/drawing/2014/main" id="{617A9B17-2795-4B6E-998A-A037678FA5CA}"/>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76295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additive="base">
                                        <p:cTn id="17" dur="10030" fill="hold"/>
                                        <p:tgtEl>
                                          <p:spTgt spid="8"/>
                                        </p:tgtEl>
                                      </p:cBhvr>
                                    </p:cmd>
                                  </p:childTnLst>
                                </p:cTn>
                              </p:par>
                            </p:childTnLst>
                          </p:cTn>
                        </p:par>
                      </p:childTnLst>
                    </p:cTn>
                  </p:par>
                </p:childTnLst>
              </p:cTn>
              <p:nextCondLst>
                <p:cond evt="onClick" delay="0">
                  <p:tgtEl>
                    <p:spTgt spid="8"/>
                  </p:tgtEl>
                </p:cond>
              </p:nextCondLst>
            </p:seq>
            <p:audio>
              <p:cMediaNode vol="100000">
                <p:cTn id="18" fill="hold" display="1">
                  <p:stCondLst>
                    <p:cond delay="indefinite"/>
                  </p:stCondLst>
                  <p:endCondLst>
                    <p:cond evt="onStopAudio" delay="0">
                      <p:tgtEl>
                        <p:sldTgt/>
                      </p:tgtEl>
                    </p:cond>
                  </p:endCondLst>
                </p:cTn>
                <p:tgtEl>
                  <p:spTgt spid="8"/>
                </p:tgtEl>
              </p:cMediaNode>
            </p:audio>
          </p:childTnLst>
        </p:cTn>
      </p:par>
    </p:tnLst>
    <p:bldLst>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3904A0A-BE70-FC8B-855E-6B8805B80E6B}"/>
              </a:ext>
            </a:extLst>
          </p:cNvPr>
          <p:cNvPicPr>
            <a:picLocks noChangeAspect="1"/>
          </p:cNvPicPr>
          <p:nvPr/>
        </p:nvPicPr>
        <p:blipFill>
          <a:blip r:embed="rId4"/>
          <a:srcRect/>
          <a:stretch>
            <a:fillRect/>
          </a:stretch>
        </p:blipFill>
        <p:spPr>
          <a:xfrm>
            <a:off x="-119815" y="109935"/>
            <a:ext cx="2181668" cy="1504709"/>
          </a:xfrm>
          <a:prstGeom prst="rect">
            <a:avLst/>
          </a:prstGeom>
        </p:spPr>
      </p:pic>
      <p:pic>
        <p:nvPicPr>
          <p:cNvPr id="2" name="Picture 6">
            <a:extLst>
              <a:ext uri="{FF2B5EF4-FFF2-40B4-BE49-F238E27FC236}">
                <a16:creationId xmlns:a16="http://schemas.microsoft.com/office/drawing/2014/main" id="{9F857827-5611-AAF4-A68B-3A58AB664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81094" y="-485451"/>
            <a:ext cx="2629140" cy="7007021"/>
          </a:xfrm>
          <a:prstGeom prst="rect">
            <a:avLst/>
          </a:prstGeom>
        </p:spPr>
      </p:pic>
      <p:pic>
        <p:nvPicPr>
          <p:cNvPr id="4" name="Picture 10">
            <a:extLst>
              <a:ext uri="{FF2B5EF4-FFF2-40B4-BE49-F238E27FC236}">
                <a16:creationId xmlns:a16="http://schemas.microsoft.com/office/drawing/2014/main" id="{19B96806-9EDA-E94F-66EA-1D5FC18CF930}"/>
              </a:ext>
            </a:extLst>
          </p:cNvPr>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9640019" y="4052369"/>
            <a:ext cx="1682150" cy="2219035"/>
          </a:xfrm>
          <a:prstGeom prst="rect">
            <a:avLst/>
          </a:prstGeom>
        </p:spPr>
      </p:pic>
      <p:sp>
        <p:nvSpPr>
          <p:cNvPr id="7" name="Freeform 2">
            <a:extLst>
              <a:ext uri="{FF2B5EF4-FFF2-40B4-BE49-F238E27FC236}">
                <a16:creationId xmlns:a16="http://schemas.microsoft.com/office/drawing/2014/main" id="{349E80C2-1071-3376-DD36-75B95C891DE4}"/>
              </a:ext>
            </a:extLst>
          </p:cNvPr>
          <p:cNvSpPr/>
          <p:nvPr/>
        </p:nvSpPr>
        <p:spPr>
          <a:xfrm>
            <a:off x="0" y="5995686"/>
            <a:ext cx="12192000" cy="862314"/>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7">
            <a:extLst>
              <a:ext uri="{FF2B5EF4-FFF2-40B4-BE49-F238E27FC236}">
                <a16:creationId xmlns:a16="http://schemas.microsoft.com/office/drawing/2014/main" id="{B683A65F-F9D8-AC45-123D-DF4F3C6615EB}"/>
              </a:ext>
            </a:extLst>
          </p:cNvPr>
          <p:cNvSpPr txBox="1"/>
          <p:nvPr/>
        </p:nvSpPr>
        <p:spPr>
          <a:xfrm>
            <a:off x="2915488" y="1159288"/>
            <a:ext cx="1666875" cy="583565"/>
          </a:xfrm>
          <a:prstGeom prst="rect">
            <a:avLst/>
          </a:prstGeom>
          <a:noFill/>
          <a:ln w="9525">
            <a:noFill/>
          </a:ln>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Câu 6</a:t>
            </a:r>
          </a:p>
        </p:txBody>
      </p:sp>
      <p:pic>
        <p:nvPicPr>
          <p:cNvPr id="5" name="Picture 21">
            <a:extLst>
              <a:ext uri="{FF2B5EF4-FFF2-40B4-BE49-F238E27FC236}">
                <a16:creationId xmlns:a16="http://schemas.microsoft.com/office/drawing/2014/main" id="{C44DCEFD-DAB1-03E2-4568-338DA46C5988}"/>
              </a:ext>
            </a:extLst>
          </p:cNvPr>
          <p:cNvPicPr>
            <a:picLocks noChangeAspect="1" noChangeArrowheads="1"/>
          </p:cNvPicPr>
          <p:nvPr/>
        </p:nvPicPr>
        <p:blipFill>
          <a:blip r:embed="rId10">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805383" y="2080038"/>
            <a:ext cx="8675047" cy="184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ording (8)">
            <a:hlinkClick r:id="" action="ppaction://media"/>
            <a:extLst>
              <a:ext uri="{FF2B5EF4-FFF2-40B4-BE49-F238E27FC236}">
                <a16:creationId xmlns:a16="http://schemas.microsoft.com/office/drawing/2014/main" id="{B171D77A-7F8D-AAB7-73BC-67175230F9B1}"/>
              </a:ext>
            </a:extLst>
          </p:cNvPr>
          <p:cNvPicPr/>
          <p:nvPr>
            <a:audioFile r:link="rId2"/>
            <p:extLst>
              <p:ext uri="{DAA4B4D4-6D71-4841-9C94-3DE7FCFB9230}">
                <p14:media xmlns:p14="http://schemas.microsoft.com/office/powerpoint/2010/main" r:embed="rId1"/>
              </p:ext>
            </p:extLst>
          </p:nvPr>
        </p:nvPicPr>
        <p:blipFill>
          <a:blip r:embed="rId11"/>
          <a:stretch>
            <a:fillRect/>
          </a:stretch>
        </p:blipFill>
        <p:spPr>
          <a:xfrm>
            <a:off x="661456" y="5013271"/>
            <a:ext cx="619125" cy="619125"/>
          </a:xfrm>
          <a:prstGeom prst="rect">
            <a:avLst/>
          </a:prstGeom>
        </p:spPr>
      </p:pic>
      <p:sp>
        <p:nvSpPr>
          <p:cNvPr id="9" name="Freeform 2">
            <a:extLst>
              <a:ext uri="{FF2B5EF4-FFF2-40B4-BE49-F238E27FC236}">
                <a16:creationId xmlns:a16="http://schemas.microsoft.com/office/drawing/2014/main" id="{2A499B1E-66D8-4DEA-BCD8-B961A03581A2}"/>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2">
            <a:extLst>
              <a:ext uri="{FF2B5EF4-FFF2-40B4-BE49-F238E27FC236}">
                <a16:creationId xmlns:a16="http://schemas.microsoft.com/office/drawing/2014/main" id="{98F9CF5A-6769-461F-A85F-AC729AA1DCBD}"/>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314596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8962" fill="hold"/>
                                        <p:tgtEl>
                                          <p:spTgt spid="8"/>
                                        </p:tgtEl>
                                      </p:cBhvr>
                                    </p:cmd>
                                  </p:childTnLst>
                                </p:cTn>
                              </p:par>
                            </p:childTnLst>
                          </p:cTn>
                        </p:par>
                      </p:childTnLst>
                    </p:cTn>
                  </p:par>
                </p:childTnLst>
              </p:cTn>
              <p:nextCondLst>
                <p:cond evt="onClick" delay="0">
                  <p:tgtEl>
                    <p:spTgt spid="8"/>
                  </p:tgtEl>
                </p:cond>
              </p:nextCondLst>
            </p:seq>
            <p:audio>
              <p:cMediaNode vol="100000">
                <p:cTn id="13" fill="hold" display="1">
                  <p:stCondLst>
                    <p:cond delay="indefinite"/>
                  </p:stCondLst>
                  <p:endCondLst>
                    <p:cond evt="onStopAudio" delay="0">
                      <p:tgtEl>
                        <p:sldTgt/>
                      </p:tgtEl>
                    </p:cond>
                  </p:endCondLst>
                </p:cTn>
                <p:tgtEl>
                  <p:spTgt spid="8"/>
                </p:tgtEl>
              </p:cMediaNode>
            </p:audio>
          </p:childTnLst>
        </p:cTn>
      </p:par>
    </p:tnLst>
    <p:bldLst>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3904A0A-BE70-FC8B-855E-6B8805B80E6B}"/>
              </a:ext>
            </a:extLst>
          </p:cNvPr>
          <p:cNvPicPr>
            <a:picLocks noChangeAspect="1"/>
          </p:cNvPicPr>
          <p:nvPr/>
        </p:nvPicPr>
        <p:blipFill>
          <a:blip r:embed="rId4"/>
          <a:srcRect/>
          <a:stretch>
            <a:fillRect/>
          </a:stretch>
        </p:blipFill>
        <p:spPr>
          <a:xfrm>
            <a:off x="-119815" y="109935"/>
            <a:ext cx="2181668" cy="1504709"/>
          </a:xfrm>
          <a:prstGeom prst="rect">
            <a:avLst/>
          </a:prstGeom>
        </p:spPr>
      </p:pic>
      <p:pic>
        <p:nvPicPr>
          <p:cNvPr id="2" name="Picture 6">
            <a:extLst>
              <a:ext uri="{FF2B5EF4-FFF2-40B4-BE49-F238E27FC236}">
                <a16:creationId xmlns:a16="http://schemas.microsoft.com/office/drawing/2014/main" id="{9F857827-5611-AAF4-A68B-3A58AB664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81094" y="-485451"/>
            <a:ext cx="2629140" cy="7007021"/>
          </a:xfrm>
          <a:prstGeom prst="rect">
            <a:avLst/>
          </a:prstGeom>
        </p:spPr>
      </p:pic>
      <p:pic>
        <p:nvPicPr>
          <p:cNvPr id="4" name="Picture 10">
            <a:extLst>
              <a:ext uri="{FF2B5EF4-FFF2-40B4-BE49-F238E27FC236}">
                <a16:creationId xmlns:a16="http://schemas.microsoft.com/office/drawing/2014/main" id="{19B96806-9EDA-E94F-66EA-1D5FC18CF930}"/>
              </a:ext>
            </a:extLst>
          </p:cNvPr>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9640019" y="4052369"/>
            <a:ext cx="1682150" cy="2219035"/>
          </a:xfrm>
          <a:prstGeom prst="rect">
            <a:avLst/>
          </a:prstGeom>
        </p:spPr>
      </p:pic>
      <p:sp>
        <p:nvSpPr>
          <p:cNvPr id="7" name="Freeform 2">
            <a:extLst>
              <a:ext uri="{FF2B5EF4-FFF2-40B4-BE49-F238E27FC236}">
                <a16:creationId xmlns:a16="http://schemas.microsoft.com/office/drawing/2014/main" id="{349E80C2-1071-3376-DD36-75B95C891DE4}"/>
              </a:ext>
            </a:extLst>
          </p:cNvPr>
          <p:cNvSpPr/>
          <p:nvPr/>
        </p:nvSpPr>
        <p:spPr>
          <a:xfrm>
            <a:off x="0" y="5995686"/>
            <a:ext cx="12192000" cy="862314"/>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7">
            <a:extLst>
              <a:ext uri="{FF2B5EF4-FFF2-40B4-BE49-F238E27FC236}">
                <a16:creationId xmlns:a16="http://schemas.microsoft.com/office/drawing/2014/main" id="{E2406255-A837-D6E6-4D04-B7316CA45287}"/>
              </a:ext>
            </a:extLst>
          </p:cNvPr>
          <p:cNvSpPr txBox="1"/>
          <p:nvPr/>
        </p:nvSpPr>
        <p:spPr>
          <a:xfrm>
            <a:off x="2494562" y="1084750"/>
            <a:ext cx="1666875" cy="583565"/>
          </a:xfrm>
          <a:prstGeom prst="rect">
            <a:avLst/>
          </a:prstGeom>
          <a:noFill/>
          <a:ln w="9525">
            <a:noFill/>
          </a:ln>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Câu 7</a:t>
            </a:r>
          </a:p>
        </p:txBody>
      </p:sp>
      <p:pic>
        <p:nvPicPr>
          <p:cNvPr id="5" name="Picture 22">
            <a:extLst>
              <a:ext uri="{FF2B5EF4-FFF2-40B4-BE49-F238E27FC236}">
                <a16:creationId xmlns:a16="http://schemas.microsoft.com/office/drawing/2014/main" id="{2E4042D4-3112-A011-DDBC-FE44742B7815}"/>
              </a:ext>
            </a:extLst>
          </p:cNvPr>
          <p:cNvPicPr>
            <a:picLocks noChangeAspect="1" noChangeArrowheads="1"/>
          </p:cNvPicPr>
          <p:nvPr/>
        </p:nvPicPr>
        <p:blipFill>
          <a:blip r:embed="rId10">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297462" y="2074080"/>
            <a:ext cx="9588410" cy="197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ording (9)">
            <a:hlinkClick r:id="" action="ppaction://media"/>
            <a:extLst>
              <a:ext uri="{FF2B5EF4-FFF2-40B4-BE49-F238E27FC236}">
                <a16:creationId xmlns:a16="http://schemas.microsoft.com/office/drawing/2014/main" id="{BEC82CDF-F47A-3B0A-A9FD-8423F2211E3A}"/>
              </a:ext>
            </a:extLst>
          </p:cNvPr>
          <p:cNvPicPr/>
          <p:nvPr>
            <a:audioFile r:link="rId2"/>
            <p:extLst>
              <p:ext uri="{DAA4B4D4-6D71-4841-9C94-3DE7FCFB9230}">
                <p14:media xmlns:p14="http://schemas.microsoft.com/office/powerpoint/2010/main" r:embed="rId1"/>
              </p:ext>
            </p:extLst>
          </p:nvPr>
        </p:nvPicPr>
        <p:blipFill>
          <a:blip r:embed="rId11"/>
          <a:stretch>
            <a:fillRect/>
          </a:stretch>
        </p:blipFill>
        <p:spPr>
          <a:xfrm>
            <a:off x="1602519" y="4521687"/>
            <a:ext cx="619125" cy="619125"/>
          </a:xfrm>
          <a:prstGeom prst="rect">
            <a:avLst/>
          </a:prstGeom>
        </p:spPr>
      </p:pic>
      <p:sp>
        <p:nvSpPr>
          <p:cNvPr id="9" name="Freeform 2">
            <a:extLst>
              <a:ext uri="{FF2B5EF4-FFF2-40B4-BE49-F238E27FC236}">
                <a16:creationId xmlns:a16="http://schemas.microsoft.com/office/drawing/2014/main" id="{E2015E49-826E-487B-A4BD-35A17455C9C0}"/>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2">
            <a:extLst>
              <a:ext uri="{FF2B5EF4-FFF2-40B4-BE49-F238E27FC236}">
                <a16:creationId xmlns:a16="http://schemas.microsoft.com/office/drawing/2014/main" id="{183B546C-C007-41B0-8385-1543A228FD3D}"/>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8902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9938" fill="hold"/>
                                        <p:tgtEl>
                                          <p:spTgt spid="8"/>
                                        </p:tgtEl>
                                      </p:cBhvr>
                                    </p:cmd>
                                  </p:childTnLst>
                                </p:cTn>
                              </p:par>
                            </p:childTnLst>
                          </p:cTn>
                        </p:par>
                      </p:childTnLst>
                    </p:cTn>
                  </p:par>
                </p:childTnLst>
              </p:cTn>
              <p:nextCondLst>
                <p:cond evt="onClick" delay="0">
                  <p:tgtEl>
                    <p:spTgt spid="8"/>
                  </p:tgtEl>
                </p:cond>
              </p:nextCondLst>
            </p:seq>
            <p:audio>
              <p:cMediaNode vol="100000">
                <p:cTn id="13" fill="hold" display="1">
                  <p:stCondLst>
                    <p:cond delay="indefinite"/>
                  </p:stCondLst>
                  <p:endCondLst>
                    <p:cond evt="onStopAudio" delay="0">
                      <p:tgtEl>
                        <p:sldTgt/>
                      </p:tgtEl>
                    </p:cond>
                  </p:endCondLst>
                </p:cTn>
                <p:tgtEl>
                  <p:spTgt spid="8"/>
                </p:tgtEl>
              </p:cMediaNode>
            </p:audio>
          </p:childTnLst>
        </p:cTn>
      </p:par>
    </p:tnLst>
    <p:bldLst>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a:extLst>
              <a:ext uri="{FF2B5EF4-FFF2-40B4-BE49-F238E27FC236}">
                <a16:creationId xmlns:a16="http://schemas.microsoft.com/office/drawing/2014/main" id="{CF49CA59-6F8E-BB56-9344-A1CE82C9C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0489" y="3879203"/>
            <a:ext cx="2554235" cy="2810582"/>
          </a:xfrm>
          <a:prstGeom prst="rect">
            <a:avLst/>
          </a:prstGeom>
        </p:spPr>
      </p:pic>
      <p:pic>
        <p:nvPicPr>
          <p:cNvPr id="2" name="Picture 6">
            <a:extLst>
              <a:ext uri="{FF2B5EF4-FFF2-40B4-BE49-F238E27FC236}">
                <a16:creationId xmlns:a16="http://schemas.microsoft.com/office/drawing/2014/main" id="{4D463273-01C1-3153-7467-67185361A8D1}"/>
              </a:ext>
            </a:extLst>
          </p:cNvPr>
          <p:cNvPicPr>
            <a:picLocks noChangeAspect="1"/>
          </p:cNvPicPr>
          <p:nvPr/>
        </p:nvPicPr>
        <p:blipFill>
          <a:blip r:embed="rId5"/>
          <a:srcRect/>
          <a:stretch>
            <a:fillRect/>
          </a:stretch>
        </p:blipFill>
        <p:spPr>
          <a:xfrm>
            <a:off x="-119815" y="109935"/>
            <a:ext cx="1568209" cy="1081603"/>
          </a:xfrm>
          <a:prstGeom prst="rect">
            <a:avLst/>
          </a:prstGeom>
        </p:spPr>
      </p:pic>
      <p:pic>
        <p:nvPicPr>
          <p:cNvPr id="3" name="Picture 6">
            <a:extLst>
              <a:ext uri="{FF2B5EF4-FFF2-40B4-BE49-F238E27FC236}">
                <a16:creationId xmlns:a16="http://schemas.microsoft.com/office/drawing/2014/main" id="{1BA076E5-22CB-5037-49E5-4CAF58DF26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076077" y="-445583"/>
            <a:ext cx="2231846" cy="7007021"/>
          </a:xfrm>
          <a:prstGeom prst="rect">
            <a:avLst/>
          </a:prstGeom>
        </p:spPr>
      </p:pic>
      <p:sp>
        <p:nvSpPr>
          <p:cNvPr id="6" name="Freeform 2">
            <a:extLst>
              <a:ext uri="{FF2B5EF4-FFF2-40B4-BE49-F238E27FC236}">
                <a16:creationId xmlns:a16="http://schemas.microsoft.com/office/drawing/2014/main" id="{964FE0EA-75CE-D447-749E-0D75D599F822}"/>
              </a:ext>
            </a:extLst>
          </p:cNvPr>
          <p:cNvSpPr/>
          <p:nvPr/>
        </p:nvSpPr>
        <p:spPr>
          <a:xfrm>
            <a:off x="0" y="5995686"/>
            <a:ext cx="12353192" cy="862314"/>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7">
            <a:extLst>
              <a:ext uri="{FF2B5EF4-FFF2-40B4-BE49-F238E27FC236}">
                <a16:creationId xmlns:a16="http://schemas.microsoft.com/office/drawing/2014/main" id="{FBEE2EC6-2BB1-BCC8-F35C-EF0F0F7E01E0}"/>
              </a:ext>
            </a:extLst>
          </p:cNvPr>
          <p:cNvSpPr txBox="1"/>
          <p:nvPr/>
        </p:nvSpPr>
        <p:spPr>
          <a:xfrm>
            <a:off x="2840882" y="926214"/>
            <a:ext cx="1666875" cy="58356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Câu 8</a:t>
            </a:r>
          </a:p>
        </p:txBody>
      </p:sp>
      <p:pic>
        <p:nvPicPr>
          <p:cNvPr id="7" name="Picture 24">
            <a:extLst>
              <a:ext uri="{FF2B5EF4-FFF2-40B4-BE49-F238E27FC236}">
                <a16:creationId xmlns:a16="http://schemas.microsoft.com/office/drawing/2014/main" id="{0AA4D88E-7745-7A22-4E76-1902A11204AF}"/>
              </a:ext>
            </a:extLst>
          </p:cNvPr>
          <p:cNvPicPr>
            <a:picLocks noChangeAspect="1" noChangeArrowheads="1"/>
          </p:cNvPicPr>
          <p:nvPr/>
        </p:nvPicPr>
        <p:blipFill>
          <a:blip r:embed="rId10">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320627" y="1961823"/>
            <a:ext cx="10022445" cy="189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ording (10)">
            <a:hlinkClick r:id="" action="ppaction://media"/>
            <a:extLst>
              <a:ext uri="{FF2B5EF4-FFF2-40B4-BE49-F238E27FC236}">
                <a16:creationId xmlns:a16="http://schemas.microsoft.com/office/drawing/2014/main" id="{27640D5E-528A-0612-86B8-6F7BE5BEF42B}"/>
              </a:ext>
            </a:extLst>
          </p:cNvPr>
          <p:cNvPicPr/>
          <p:nvPr>
            <a:audioFile r:link="rId2"/>
            <p:extLst>
              <p:ext uri="{DAA4B4D4-6D71-4841-9C94-3DE7FCFB9230}">
                <p14:media xmlns:p14="http://schemas.microsoft.com/office/powerpoint/2010/main" r:embed="rId1"/>
              </p:ext>
            </p:extLst>
          </p:nvPr>
        </p:nvPicPr>
        <p:blipFill>
          <a:blip r:embed="rId11"/>
          <a:stretch>
            <a:fillRect/>
          </a:stretch>
        </p:blipFill>
        <p:spPr>
          <a:xfrm>
            <a:off x="917276" y="4627882"/>
            <a:ext cx="619125" cy="619125"/>
          </a:xfrm>
          <a:prstGeom prst="rect">
            <a:avLst/>
          </a:prstGeom>
        </p:spPr>
      </p:pic>
      <p:sp>
        <p:nvSpPr>
          <p:cNvPr id="9" name="Freeform 2">
            <a:extLst>
              <a:ext uri="{FF2B5EF4-FFF2-40B4-BE49-F238E27FC236}">
                <a16:creationId xmlns:a16="http://schemas.microsoft.com/office/drawing/2014/main" id="{9A619D67-1788-454A-A122-916610EE2A45}"/>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2">
            <a:extLst>
              <a:ext uri="{FF2B5EF4-FFF2-40B4-BE49-F238E27FC236}">
                <a16:creationId xmlns:a16="http://schemas.microsoft.com/office/drawing/2014/main" id="{191369FA-8DC8-4223-A5AD-051C55525721}"/>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189888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additive="base">
                                        <p:cTn id="17" dur="9868" fill="hold"/>
                                        <p:tgtEl>
                                          <p:spTgt spid="8"/>
                                        </p:tgtEl>
                                      </p:cBhvr>
                                    </p:cmd>
                                  </p:childTnLst>
                                </p:cTn>
                              </p:par>
                            </p:childTnLst>
                          </p:cTn>
                        </p:par>
                      </p:childTnLst>
                    </p:cTn>
                  </p:par>
                </p:childTnLst>
              </p:cTn>
              <p:nextCondLst>
                <p:cond evt="onClick" delay="0">
                  <p:tgtEl>
                    <p:spTgt spid="8"/>
                  </p:tgtEl>
                </p:cond>
              </p:nextCondLst>
            </p:seq>
            <p:audio>
              <p:cMediaNode vol="100000">
                <p:cTn id="18" fill="hold" display="1">
                  <p:stCondLst>
                    <p:cond delay="indefinite"/>
                  </p:stCondLst>
                  <p:endCondLst>
                    <p:cond evt="onStopAudio" delay="0">
                      <p:tgtEl>
                        <p:sldTgt/>
                      </p:tgtEl>
                    </p:cond>
                  </p:endCondLst>
                </p:cTn>
                <p:tgtEl>
                  <p:spTgt spid="8"/>
                </p:tgtEl>
              </p:cMediaNode>
            </p:audio>
          </p:childTnLst>
        </p:cTn>
      </p:par>
    </p:tnLst>
    <p:bldLst>
      <p:bldP spid="4" grpId="0"/>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4D463273-01C1-3153-7467-67185361A8D1}"/>
              </a:ext>
            </a:extLst>
          </p:cNvPr>
          <p:cNvPicPr>
            <a:picLocks noChangeAspect="1"/>
          </p:cNvPicPr>
          <p:nvPr/>
        </p:nvPicPr>
        <p:blipFill>
          <a:blip r:embed="rId4"/>
          <a:srcRect/>
          <a:stretch>
            <a:fillRect/>
          </a:stretch>
        </p:blipFill>
        <p:spPr>
          <a:xfrm>
            <a:off x="-119815" y="109936"/>
            <a:ext cx="1249875" cy="862046"/>
          </a:xfrm>
          <a:prstGeom prst="rect">
            <a:avLst/>
          </a:prstGeom>
        </p:spPr>
      </p:pic>
      <p:pic>
        <p:nvPicPr>
          <p:cNvPr id="3" name="Picture 6">
            <a:extLst>
              <a:ext uri="{FF2B5EF4-FFF2-40B4-BE49-F238E27FC236}">
                <a16:creationId xmlns:a16="http://schemas.microsoft.com/office/drawing/2014/main" id="{1BA076E5-22CB-5037-49E5-4CAF58DF26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74724" y="475947"/>
            <a:ext cx="2231846" cy="7007021"/>
          </a:xfrm>
          <a:prstGeom prst="rect">
            <a:avLst/>
          </a:prstGeom>
        </p:spPr>
      </p:pic>
      <p:sp>
        <p:nvSpPr>
          <p:cNvPr id="6" name="Freeform 2">
            <a:extLst>
              <a:ext uri="{FF2B5EF4-FFF2-40B4-BE49-F238E27FC236}">
                <a16:creationId xmlns:a16="http://schemas.microsoft.com/office/drawing/2014/main" id="{964FE0EA-75CE-D447-749E-0D75D599F822}"/>
              </a:ext>
            </a:extLst>
          </p:cNvPr>
          <p:cNvSpPr/>
          <p:nvPr/>
        </p:nvSpPr>
        <p:spPr>
          <a:xfrm>
            <a:off x="0" y="6487064"/>
            <a:ext cx="12353192" cy="370936"/>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 Box 11">
            <a:extLst>
              <a:ext uri="{FF2B5EF4-FFF2-40B4-BE49-F238E27FC236}">
                <a16:creationId xmlns:a16="http://schemas.microsoft.com/office/drawing/2014/main" id="{0B82FE9E-93CB-E437-D5DB-1B1E7C2D7A0A}"/>
              </a:ext>
            </a:extLst>
          </p:cNvPr>
          <p:cNvSpPr txBox="1">
            <a:spLocks noChangeArrowheads="1"/>
          </p:cNvSpPr>
          <p:nvPr/>
        </p:nvSpPr>
        <p:spPr bwMode="auto">
          <a:xfrm>
            <a:off x="2746375" y="495300"/>
            <a:ext cx="7162800" cy="9220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sz="5400" b="1" dirty="0">
                <a:solidFill>
                  <a:srgbClr val="FF0000"/>
                </a:solidFill>
                <a:cs typeface="Times New Roman" panose="02020603050405020304" pitchFamily="18" charset="0"/>
              </a:rPr>
              <a:t>NỐI CÂU 5+6+7+8</a:t>
            </a:r>
          </a:p>
        </p:txBody>
      </p:sp>
      <p:pic>
        <p:nvPicPr>
          <p:cNvPr id="8" name="Picture 20">
            <a:extLst>
              <a:ext uri="{FF2B5EF4-FFF2-40B4-BE49-F238E27FC236}">
                <a16:creationId xmlns:a16="http://schemas.microsoft.com/office/drawing/2014/main" id="{24C47B25-60D5-A56D-14FC-136F466C2D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99" y="3840994"/>
            <a:ext cx="10609385" cy="89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a:extLst>
              <a:ext uri="{FF2B5EF4-FFF2-40B4-BE49-F238E27FC236}">
                <a16:creationId xmlns:a16="http://schemas.microsoft.com/office/drawing/2014/main" id="{CD79D6D2-A06E-DFFF-7B49-E130D3EBD9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852100"/>
            <a:ext cx="10685585" cy="99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2">
            <a:extLst>
              <a:ext uri="{FF2B5EF4-FFF2-40B4-BE49-F238E27FC236}">
                <a16:creationId xmlns:a16="http://schemas.microsoft.com/office/drawing/2014/main" id="{7FDF5173-5DE3-03A5-FD19-7FAE1800B1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852167"/>
            <a:ext cx="10685585"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a:extLst>
              <a:ext uri="{FF2B5EF4-FFF2-40B4-BE49-F238E27FC236}">
                <a16:creationId xmlns:a16="http://schemas.microsoft.com/office/drawing/2014/main" id="{3FC7844D-E824-DA79-28E6-A7B61E95AA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99" y="4740213"/>
            <a:ext cx="10513711" cy="112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Recording (11)">
            <a:hlinkClick r:id="" action="ppaction://media"/>
            <a:extLst>
              <a:ext uri="{FF2B5EF4-FFF2-40B4-BE49-F238E27FC236}">
                <a16:creationId xmlns:a16="http://schemas.microsoft.com/office/drawing/2014/main" id="{A7694801-BC81-AA7C-568E-FCD310EA5DAB}"/>
              </a:ext>
            </a:extLst>
          </p:cNvPr>
          <p:cNvPicPr/>
          <p:nvPr>
            <a:audioFile r:link="rId2"/>
            <p:extLst>
              <p:ext uri="{DAA4B4D4-6D71-4841-9C94-3DE7FCFB9230}">
                <p14:media xmlns:p14="http://schemas.microsoft.com/office/powerpoint/2010/main" r:embed="rId1"/>
              </p:ext>
            </p:extLst>
          </p:nvPr>
        </p:nvPicPr>
        <p:blipFill>
          <a:blip r:embed="rId13"/>
          <a:stretch>
            <a:fillRect/>
          </a:stretch>
        </p:blipFill>
        <p:spPr>
          <a:xfrm>
            <a:off x="10252710" y="722630"/>
            <a:ext cx="619125" cy="619125"/>
          </a:xfrm>
          <a:prstGeom prst="rect">
            <a:avLst/>
          </a:prstGeom>
        </p:spPr>
      </p:pic>
      <p:pic>
        <p:nvPicPr>
          <p:cNvPr id="13" name="Picture 9" descr="C:\Users\Administrator\Desktop\hinh nen dep pp\HIH NG NGHEP BAI G\z2577138619550_26fc373cf1c0551cf8f2d8fdf957b063.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83710" y="4903294"/>
            <a:ext cx="1845049" cy="1941735"/>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2">
            <a:extLst>
              <a:ext uri="{FF2B5EF4-FFF2-40B4-BE49-F238E27FC236}">
                <a16:creationId xmlns:a16="http://schemas.microsoft.com/office/drawing/2014/main" id="{F8E2E857-767D-44B6-9A7F-C470666DED60}"/>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2">
            <a:extLst>
              <a:ext uri="{FF2B5EF4-FFF2-40B4-BE49-F238E27FC236}">
                <a16:creationId xmlns:a16="http://schemas.microsoft.com/office/drawing/2014/main" id="{EDA72B78-8532-4092-988D-045C666B0896}"/>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extLst>
      <p:ext uri="{BB962C8B-B14F-4D97-AF65-F5344CB8AC3E}">
        <p14:creationId xmlns:p14="http://schemas.microsoft.com/office/powerpoint/2010/main" val="3694955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28235" fill="hold"/>
                                        <p:tgtEl>
                                          <p:spTgt spid="12"/>
                                        </p:tgtEl>
                                      </p:cBhvr>
                                    </p:cmd>
                                  </p:childTnLst>
                                </p:cTn>
                              </p:par>
                            </p:childTnLst>
                          </p:cTn>
                        </p:par>
                      </p:childTnLst>
                    </p:cTn>
                  </p:par>
                </p:childTnLst>
              </p:cTn>
              <p:nextCondLst>
                <p:cond evt="onClick" delay="0">
                  <p:tgtEl>
                    <p:spTgt spid="12"/>
                  </p:tgtEl>
                </p:cond>
              </p:nextCondLst>
            </p:seq>
            <p:audio>
              <p:cMediaNode vol="100000">
                <p:cTn id="7" fill="hold" display="1">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VNTX">
            <a:extLst>
              <a:ext uri="{FF2B5EF4-FFF2-40B4-BE49-F238E27FC236}">
                <a16:creationId xmlns:a16="http://schemas.microsoft.com/office/drawing/2014/main" id="{F3528E57-7EF8-6A68-D722-3E65E48A32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1943" b="38960"/>
          <a:stretch>
            <a:fillRect/>
          </a:stretch>
        </p:blipFill>
        <p:spPr bwMode="auto">
          <a:xfrm>
            <a:off x="584064" y="1142243"/>
            <a:ext cx="10189028" cy="5116286"/>
          </a:xfrm>
          <a:prstGeom prst="rect">
            <a:avLst/>
          </a:prstGeom>
          <a:ln w="38100" cap="sq">
            <a:solidFill>
              <a:schemeClr val="bg1"/>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16">
            <a:extLst>
              <a:ext uri="{FF2B5EF4-FFF2-40B4-BE49-F238E27FC236}">
                <a16:creationId xmlns:a16="http://schemas.microsoft.com/office/drawing/2014/main" id="{CAC34506-9791-5082-326B-65DE7121E254}"/>
              </a:ext>
            </a:extLst>
          </p:cNvPr>
          <p:cNvSpPr txBox="1">
            <a:spLocks noChangeArrowheads="1"/>
          </p:cNvSpPr>
          <p:nvPr/>
        </p:nvSpPr>
        <p:spPr bwMode="auto">
          <a:xfrm>
            <a:off x="937895" y="477520"/>
            <a:ext cx="36417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sz="2800" b="1" i="1" dirty="0">
                <a:solidFill>
                  <a:srgbClr val="000066"/>
                </a:solidFill>
                <a:cs typeface="Times New Roman" panose="02020603050405020304" pitchFamily="18" charset="0"/>
              </a:rPr>
              <a:t>GHÉP TOÀN BÀI</a:t>
            </a:r>
            <a:endParaRPr lang="en-US" sz="3600" b="1" i="1" dirty="0">
              <a:solidFill>
                <a:srgbClr val="FF0000"/>
              </a:solidFill>
              <a:cs typeface="Times New Roman" panose="02020603050405020304" pitchFamily="18" charset="0"/>
            </a:endParaRPr>
          </a:p>
        </p:txBody>
      </p:sp>
      <p:sp>
        <p:nvSpPr>
          <p:cNvPr id="4" name="TextBox 16">
            <a:extLst>
              <a:ext uri="{FF2B5EF4-FFF2-40B4-BE49-F238E27FC236}">
                <a16:creationId xmlns:a16="http://schemas.microsoft.com/office/drawing/2014/main" id="{1989633F-C9AF-6A31-2E5E-43C0CBF70319}"/>
              </a:ext>
            </a:extLst>
          </p:cNvPr>
          <p:cNvSpPr txBox="1">
            <a:spLocks noChangeArrowheads="1"/>
          </p:cNvSpPr>
          <p:nvPr/>
        </p:nvSpPr>
        <p:spPr bwMode="auto">
          <a:xfrm>
            <a:off x="4399915" y="419735"/>
            <a:ext cx="580834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sz="2800" b="1" dirty="0">
                <a:ln w="22225">
                  <a:solidFill>
                    <a:schemeClr val="accent2"/>
                  </a:solidFill>
                  <a:prstDash val="solid"/>
                </a:ln>
                <a:solidFill>
                  <a:schemeClr val="accent2">
                    <a:lumMod val="40000"/>
                    <a:lumOff val="60000"/>
                  </a:schemeClr>
                </a:solidFill>
                <a:effectLst/>
                <a:cs typeface="Times New Roman" panose="02020603050405020304" pitchFamily="18" charset="0"/>
              </a:rPr>
              <a:t>EM VẪN NHỚ TRƯỜNG XƯA</a:t>
            </a:r>
          </a:p>
        </p:txBody>
      </p:sp>
      <p:pic>
        <p:nvPicPr>
          <p:cNvPr id="5" name="Recording (12)">
            <a:hlinkClick r:id="" action="ppaction://media"/>
            <a:extLst>
              <a:ext uri="{FF2B5EF4-FFF2-40B4-BE49-F238E27FC236}">
                <a16:creationId xmlns:a16="http://schemas.microsoft.com/office/drawing/2014/main" id="{2490389D-36C4-E903-330C-0837FD393DCB}"/>
              </a:ext>
            </a:extLst>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0" y="5639404"/>
            <a:ext cx="619125" cy="619125"/>
          </a:xfrm>
          <a:prstGeom prst="rect">
            <a:avLst/>
          </a:prstGeom>
        </p:spPr>
      </p:pic>
      <p:pic>
        <p:nvPicPr>
          <p:cNvPr id="6" name="图片 12" descr="图片包含 鲜花, 植物, 黄色&#10;&#10;已生成高可信度的说明">
            <a:extLst>
              <a:ext uri="{FF2B5EF4-FFF2-40B4-BE49-F238E27FC236}">
                <a16:creationId xmlns:a16="http://schemas.microsoft.com/office/drawing/2014/main" id="{43607E9A-1EC4-2308-9074-E19D7849B4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293" t="77084" r="1201" b="341"/>
          <a:stretch/>
        </p:blipFill>
        <p:spPr>
          <a:xfrm flipH="1">
            <a:off x="0" y="6172200"/>
            <a:ext cx="12192000" cy="872836"/>
          </a:xfrm>
          <a:prstGeom prst="rect">
            <a:avLst/>
          </a:prstGeom>
        </p:spPr>
      </p:pic>
      <p:pic>
        <p:nvPicPr>
          <p:cNvPr id="8" name="Picture 2">
            <a:extLst>
              <a:ext uri="{FF2B5EF4-FFF2-40B4-BE49-F238E27FC236}">
                <a16:creationId xmlns:a16="http://schemas.microsoft.com/office/drawing/2014/main" id="{5F3D12C5-615E-C713-7ED1-4FA23D8E53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560" y="6513103"/>
            <a:ext cx="5331905" cy="651681"/>
          </a:xfrm>
          <a:prstGeom prst="rect">
            <a:avLst/>
          </a:prstGeom>
        </p:spPr>
      </p:pic>
      <p:pic>
        <p:nvPicPr>
          <p:cNvPr id="9" name="Picture 6">
            <a:extLst>
              <a:ext uri="{FF2B5EF4-FFF2-40B4-BE49-F238E27FC236}">
                <a16:creationId xmlns:a16="http://schemas.microsoft.com/office/drawing/2014/main" id="{482A2262-AA3A-F221-BC8B-ECC35B61E059}"/>
              </a:ext>
            </a:extLst>
          </p:cNvPr>
          <p:cNvPicPr>
            <a:picLocks noChangeAspect="1"/>
          </p:cNvPicPr>
          <p:nvPr/>
        </p:nvPicPr>
        <p:blipFill>
          <a:blip r:embed="rId9"/>
          <a:srcRect/>
          <a:stretch>
            <a:fillRect/>
          </a:stretch>
        </p:blipFill>
        <p:spPr>
          <a:xfrm>
            <a:off x="-198945" y="52754"/>
            <a:ext cx="1497834" cy="1033065"/>
          </a:xfrm>
          <a:prstGeom prst="rect">
            <a:avLst/>
          </a:prstGeom>
        </p:spPr>
      </p:pic>
      <p:pic>
        <p:nvPicPr>
          <p:cNvPr id="10" name="Picture 6">
            <a:extLst>
              <a:ext uri="{FF2B5EF4-FFF2-40B4-BE49-F238E27FC236}">
                <a16:creationId xmlns:a16="http://schemas.microsoft.com/office/drawing/2014/main" id="{4317ED27-51A3-48B8-ED05-9C39EFB8CE1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2462" y="254479"/>
            <a:ext cx="1777921" cy="7007021"/>
          </a:xfrm>
          <a:prstGeom prst="rect">
            <a:avLst/>
          </a:prstGeom>
        </p:spPr>
      </p:pic>
      <p:pic>
        <p:nvPicPr>
          <p:cNvPr id="11" name="Picture 2">
            <a:extLst>
              <a:ext uri="{FF2B5EF4-FFF2-40B4-BE49-F238E27FC236}">
                <a16:creationId xmlns:a16="http://schemas.microsoft.com/office/drawing/2014/main" id="{EE8926C1-97AF-2D7D-71CE-114D3094B3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192487" y="6477634"/>
            <a:ext cx="7086599" cy="651681"/>
          </a:xfrm>
          <a:prstGeom prst="rect">
            <a:avLst/>
          </a:prstGeom>
        </p:spPr>
      </p:pic>
    </p:spTree>
    <p:extLst>
      <p:ext uri="{BB962C8B-B14F-4D97-AF65-F5344CB8AC3E}">
        <p14:creationId xmlns:p14="http://schemas.microsoft.com/office/powerpoint/2010/main" val="389498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0"/>
                                        <p:tgtEl>
                                          <p:spTgt spid="6"/>
                                        </p:tgtEl>
                                      </p:cBhvr>
                                    </p:animEffect>
                                    <p:anim calcmode="lin" valueType="num">
                                      <p:cBhvr>
                                        <p:cTn id="8" dur="4000" fill="hold"/>
                                        <p:tgtEl>
                                          <p:spTgt spid="6"/>
                                        </p:tgtEl>
                                        <p:attrNameLst>
                                          <p:attrName>ppt_x</p:attrName>
                                        </p:attrNameLst>
                                      </p:cBhvr>
                                      <p:tavLst>
                                        <p:tav tm="0">
                                          <p:val>
                                            <p:strVal val="#ppt_x"/>
                                          </p:val>
                                        </p:tav>
                                        <p:tav tm="100000">
                                          <p:val>
                                            <p:strVal val="#ppt_x"/>
                                          </p:val>
                                        </p:tav>
                                      </p:tavLst>
                                    </p:anim>
                                    <p:anim calcmode="lin" valueType="num">
                                      <p:cBhvr>
                                        <p:cTn id="9" dur="4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54636" fill="hold"/>
                                        <p:tgtEl>
                                          <p:spTgt spid="5"/>
                                        </p:tgtEl>
                                      </p:cBhvr>
                                    </p:cmd>
                                  </p:childTnLst>
                                </p:cTn>
                              </p:par>
                            </p:childTnLst>
                          </p:cTn>
                        </p:par>
                      </p:childTnLst>
                    </p:cTn>
                  </p:par>
                </p:childTnLst>
              </p:cTn>
              <p:nextCondLst>
                <p:cond evt="onClick" delay="0">
                  <p:tgtEl>
                    <p:spTgt spid="5"/>
                  </p:tgtEl>
                </p:cond>
              </p:nextCondLst>
            </p:seq>
            <p:audio>
              <p:cMediaNode vol="100000">
                <p:cTn id="15" fill="hold" display="1">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72AE11-A63C-4DCB-B56D-95B0AA0F0B4B}"/>
              </a:ext>
            </a:extLst>
          </p:cNvPr>
          <p:cNvPicPr>
            <a:picLocks noChangeAspect="1"/>
          </p:cNvPicPr>
          <p:nvPr/>
        </p:nvPicPr>
        <p:blipFill>
          <a:blip r:embed="rId2"/>
          <a:stretch>
            <a:fillRect/>
          </a:stretch>
        </p:blipFill>
        <p:spPr>
          <a:xfrm>
            <a:off x="1602297" y="176169"/>
            <a:ext cx="8422547" cy="5746458"/>
          </a:xfrm>
          <a:prstGeom prst="rect">
            <a:avLst/>
          </a:prstGeom>
        </p:spPr>
      </p:pic>
      <p:sp>
        <p:nvSpPr>
          <p:cNvPr id="6" name="Freeform 7">
            <a:extLst>
              <a:ext uri="{FF2B5EF4-FFF2-40B4-BE49-F238E27FC236}">
                <a16:creationId xmlns:a16="http://schemas.microsoft.com/office/drawing/2014/main" id="{6AC74F8F-1560-4D14-BAB7-55657F368618}"/>
              </a:ext>
            </a:extLst>
          </p:cNvPr>
          <p:cNvSpPr/>
          <p:nvPr/>
        </p:nvSpPr>
        <p:spPr>
          <a:xfrm>
            <a:off x="-192583" y="5746458"/>
            <a:ext cx="3053230" cy="1111541"/>
          </a:xfrm>
          <a:custGeom>
            <a:avLst/>
            <a:gdLst/>
            <a:ahLst/>
            <a:cxnLst/>
            <a:rect l="l" t="t" r="r" b="b"/>
            <a:pathLst>
              <a:path w="4103837" h="2363126">
                <a:moveTo>
                  <a:pt x="0" y="0"/>
                </a:moveTo>
                <a:lnTo>
                  <a:pt x="4103837" y="0"/>
                </a:lnTo>
                <a:lnTo>
                  <a:pt x="4103837" y="2363126"/>
                </a:lnTo>
                <a:lnTo>
                  <a:pt x="0" y="2363126"/>
                </a:lnTo>
                <a:lnTo>
                  <a:pt x="0" y="0"/>
                </a:lnTo>
                <a:close/>
              </a:path>
            </a:pathLst>
          </a:custGeom>
          <a:blipFill>
            <a:blip r:embed="rId3"/>
            <a:stretch>
              <a:fillRect/>
            </a:stretch>
          </a:blipFill>
        </p:spPr>
      </p:sp>
      <p:sp>
        <p:nvSpPr>
          <p:cNvPr id="7" name="Freeform 7">
            <a:extLst>
              <a:ext uri="{FF2B5EF4-FFF2-40B4-BE49-F238E27FC236}">
                <a16:creationId xmlns:a16="http://schemas.microsoft.com/office/drawing/2014/main" id="{4C667F41-F2AA-4561-92C3-18F5E52A078F}"/>
              </a:ext>
            </a:extLst>
          </p:cNvPr>
          <p:cNvSpPr/>
          <p:nvPr/>
        </p:nvSpPr>
        <p:spPr>
          <a:xfrm>
            <a:off x="2593959" y="5746459"/>
            <a:ext cx="3395780" cy="1111541"/>
          </a:xfrm>
          <a:custGeom>
            <a:avLst/>
            <a:gdLst/>
            <a:ahLst/>
            <a:cxnLst/>
            <a:rect l="l" t="t" r="r" b="b"/>
            <a:pathLst>
              <a:path w="4103837" h="2363126">
                <a:moveTo>
                  <a:pt x="0" y="0"/>
                </a:moveTo>
                <a:lnTo>
                  <a:pt x="4103837" y="0"/>
                </a:lnTo>
                <a:lnTo>
                  <a:pt x="4103837" y="2363126"/>
                </a:lnTo>
                <a:lnTo>
                  <a:pt x="0" y="2363126"/>
                </a:lnTo>
                <a:lnTo>
                  <a:pt x="0" y="0"/>
                </a:lnTo>
                <a:close/>
              </a:path>
            </a:pathLst>
          </a:custGeom>
          <a:blipFill>
            <a:blip r:embed="rId3"/>
            <a:stretch>
              <a:fillRect/>
            </a:stretch>
          </a:blipFill>
        </p:spPr>
      </p:sp>
      <p:sp>
        <p:nvSpPr>
          <p:cNvPr id="8" name="Freeform 7">
            <a:extLst>
              <a:ext uri="{FF2B5EF4-FFF2-40B4-BE49-F238E27FC236}">
                <a16:creationId xmlns:a16="http://schemas.microsoft.com/office/drawing/2014/main" id="{BF02BABD-9AAC-4B07-B15A-4FCC1C7152BF}"/>
              </a:ext>
            </a:extLst>
          </p:cNvPr>
          <p:cNvSpPr/>
          <p:nvPr/>
        </p:nvSpPr>
        <p:spPr>
          <a:xfrm>
            <a:off x="5647190" y="5746456"/>
            <a:ext cx="3395780" cy="1111541"/>
          </a:xfrm>
          <a:custGeom>
            <a:avLst/>
            <a:gdLst/>
            <a:ahLst/>
            <a:cxnLst/>
            <a:rect l="l" t="t" r="r" b="b"/>
            <a:pathLst>
              <a:path w="4103837" h="2363126">
                <a:moveTo>
                  <a:pt x="0" y="0"/>
                </a:moveTo>
                <a:lnTo>
                  <a:pt x="4103837" y="0"/>
                </a:lnTo>
                <a:lnTo>
                  <a:pt x="4103837" y="2363126"/>
                </a:lnTo>
                <a:lnTo>
                  <a:pt x="0" y="2363126"/>
                </a:lnTo>
                <a:lnTo>
                  <a:pt x="0" y="0"/>
                </a:lnTo>
                <a:close/>
              </a:path>
            </a:pathLst>
          </a:custGeom>
          <a:blipFill>
            <a:blip r:embed="rId3"/>
            <a:stretch>
              <a:fillRect/>
            </a:stretch>
          </a:blipFill>
        </p:spPr>
      </p:sp>
      <p:sp>
        <p:nvSpPr>
          <p:cNvPr id="9" name="Freeform 7">
            <a:extLst>
              <a:ext uri="{FF2B5EF4-FFF2-40B4-BE49-F238E27FC236}">
                <a16:creationId xmlns:a16="http://schemas.microsoft.com/office/drawing/2014/main" id="{459E3B07-E43E-4C1F-97C6-C770968855EF}"/>
              </a:ext>
            </a:extLst>
          </p:cNvPr>
          <p:cNvSpPr/>
          <p:nvPr/>
        </p:nvSpPr>
        <p:spPr>
          <a:xfrm>
            <a:off x="8683486" y="5746457"/>
            <a:ext cx="3762099" cy="1111541"/>
          </a:xfrm>
          <a:custGeom>
            <a:avLst/>
            <a:gdLst/>
            <a:ahLst/>
            <a:cxnLst/>
            <a:rect l="l" t="t" r="r" b="b"/>
            <a:pathLst>
              <a:path w="4103837" h="2363126">
                <a:moveTo>
                  <a:pt x="0" y="0"/>
                </a:moveTo>
                <a:lnTo>
                  <a:pt x="4103837" y="0"/>
                </a:lnTo>
                <a:lnTo>
                  <a:pt x="4103837" y="2363126"/>
                </a:lnTo>
                <a:lnTo>
                  <a:pt x="0" y="2363126"/>
                </a:lnTo>
                <a:lnTo>
                  <a:pt x="0" y="0"/>
                </a:lnTo>
                <a:close/>
              </a:path>
            </a:pathLst>
          </a:custGeom>
          <a:blipFill>
            <a:blip r:embed="rId3"/>
            <a:stretch>
              <a:fillRect/>
            </a:stretch>
          </a:blipFill>
        </p:spPr>
      </p:sp>
    </p:spTree>
    <p:extLst>
      <p:ext uri="{BB962C8B-B14F-4D97-AF65-F5344CB8AC3E}">
        <p14:creationId xmlns:p14="http://schemas.microsoft.com/office/powerpoint/2010/main" val="257799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937904-832B-48BA-BFFE-235A058FD1EB}"/>
              </a:ext>
            </a:extLst>
          </p:cNvPr>
          <p:cNvSpPr txBox="1"/>
          <p:nvPr/>
        </p:nvSpPr>
        <p:spPr>
          <a:xfrm>
            <a:off x="927048" y="309440"/>
            <a:ext cx="123234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FF0000"/>
                </a:solidFill>
                <a:latin typeface="Times New Roman" panose="02020603050405020304" pitchFamily="18" charset="0"/>
                <a:cs typeface="Times New Roman" panose="02020603050405020304" pitchFamily="18" charset="0"/>
              </a:rPr>
              <a:t>	</a:t>
            </a:r>
            <a:r>
              <a:rPr lang="vi-VN" sz="3600" b="1">
                <a:solidFill>
                  <a:srgbClr val="FF0000"/>
                </a:solidFill>
                <a:latin typeface="Times New Roman" panose="02020603050405020304" pitchFamily="18" charset="0"/>
                <a:cs typeface="Times New Roman" panose="02020603050405020304" pitchFamily="18" charset="0"/>
              </a:rPr>
              <a:t>HÁT LĨNH XƯỚNG – ĐỐI ĐÁP – HÒA GIỌNG</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53AE99A0-7175-4863-86C2-40FB63C06356}"/>
              </a:ext>
            </a:extLst>
          </p:cNvPr>
          <p:cNvSpPr txBox="1"/>
          <p:nvPr/>
        </p:nvSpPr>
        <p:spPr>
          <a:xfrm>
            <a:off x="1432418" y="1899917"/>
            <a:ext cx="8869261" cy="923330"/>
          </a:xfrm>
          <a:prstGeom prst="rect">
            <a:avLst/>
          </a:prstGeom>
          <a:noFill/>
        </p:spPr>
        <p:txBody>
          <a:bodyPr wrap="square">
            <a:spAutoFit/>
          </a:bodyPr>
          <a:lstStyle/>
          <a:p>
            <a:pPr lvl="0" algn="l" rtl="0"/>
            <a:r>
              <a:rPr lang="vi-VN" sz="1800" b="1" u="sng">
                <a:solidFill>
                  <a:srgbClr val="0070C0"/>
                </a:solidFill>
                <a:latin typeface="Times New Roman" panose="02020603050405020304" pitchFamily="18" charset="0"/>
                <a:cs typeface="Times New Roman" panose="02020603050405020304" pitchFamily="18" charset="0"/>
              </a:rPr>
              <a:t>Lĩnh xướng</a:t>
            </a:r>
            <a:r>
              <a:rPr lang="en-US" sz="1800" b="1" u="sng">
                <a:solidFill>
                  <a:srgbClr val="0070C0"/>
                </a:solidFill>
                <a:latin typeface="Times New Roman" panose="02020603050405020304" pitchFamily="18" charset="0"/>
                <a:cs typeface="Times New Roman" panose="02020603050405020304" pitchFamily="18" charset="0"/>
              </a:rPr>
              <a:t> 1:</a:t>
            </a:r>
            <a:r>
              <a:rPr lang="en-US" sz="1800" b="1">
                <a:solidFill>
                  <a:srgbClr val="0070C0"/>
                </a:solidFill>
                <a:latin typeface="Times New Roman" panose="02020603050405020304" pitchFamily="18" charset="0"/>
                <a:cs typeface="Times New Roman" panose="02020603050405020304" pitchFamily="18" charset="0"/>
              </a:rPr>
              <a:t>  </a:t>
            </a:r>
            <a:r>
              <a:rPr lang="en-US" sz="1800" b="1">
                <a:solidFill>
                  <a:srgbClr val="000066"/>
                </a:solidFill>
                <a:latin typeface="Times New Roman" panose="02020603050405020304" pitchFamily="18" charset="0"/>
                <a:cs typeface="Times New Roman" panose="02020603050405020304" pitchFamily="18" charset="0"/>
              </a:rPr>
              <a:t>Trường làng em có hàng tre xanh . Cây rợp bóng mát yêu đời yên lành.</a:t>
            </a:r>
          </a:p>
          <a:p>
            <a:r>
              <a:rPr lang="en-US" sz="1800" b="1">
                <a:solidFill>
                  <a:srgbClr val="000066"/>
                </a:solidFill>
                <a:latin typeface="Times New Roman" panose="02020603050405020304" pitchFamily="18" charset="0"/>
                <a:cs typeface="Times New Roman" panose="02020603050405020304" pitchFamily="18" charset="0"/>
              </a:rPr>
              <a:t>                         Nhịp cầu tre lối về nhà em, qua rẫy nương xanh thấy vui êm đềm .</a:t>
            </a:r>
            <a:endParaRPr lang="vi-VN"/>
          </a:p>
          <a:p>
            <a:pPr lvl="0" algn="l" rtl="0"/>
            <a:endParaRPr lang="en-US" sz="1800" dirty="0">
              <a:solidFill>
                <a:srgbClr val="000066"/>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C98D30C-D171-4333-BA1E-E1267022781D}"/>
              </a:ext>
            </a:extLst>
          </p:cNvPr>
          <p:cNvSpPr txBox="1"/>
          <p:nvPr/>
        </p:nvSpPr>
        <p:spPr>
          <a:xfrm>
            <a:off x="1291203" y="2740214"/>
            <a:ext cx="10746998" cy="923330"/>
          </a:xfrm>
          <a:prstGeom prst="rect">
            <a:avLst/>
          </a:prstGeom>
          <a:noFill/>
        </p:spPr>
        <p:txBody>
          <a:bodyPr wrap="square">
            <a:spAutoFit/>
          </a:bodyPr>
          <a:lstStyle/>
          <a:p>
            <a:pPr lvl="0"/>
            <a:r>
              <a:rPr lang="vi-VN" sz="1800" b="1" u="sng">
                <a:solidFill>
                  <a:srgbClr val="0070C0"/>
                </a:solidFill>
                <a:latin typeface="Times New Roman" panose="02020603050405020304" pitchFamily="18" charset="0"/>
                <a:cs typeface="Times New Roman" panose="02020603050405020304" pitchFamily="18" charset="0"/>
              </a:rPr>
              <a:t>Lĩnh xướng</a:t>
            </a:r>
            <a:r>
              <a:rPr lang="en-US" sz="1800" b="1" u="sng">
                <a:solidFill>
                  <a:srgbClr val="0070C0"/>
                </a:solidFill>
                <a:latin typeface="Times New Roman" panose="02020603050405020304" pitchFamily="18" charset="0"/>
                <a:cs typeface="Times New Roman" panose="02020603050405020304" pitchFamily="18" charset="0"/>
              </a:rPr>
              <a:t> </a:t>
            </a:r>
            <a:r>
              <a:rPr lang="en-US" b="1" u="sng">
                <a:solidFill>
                  <a:srgbClr val="0070C0"/>
                </a:solidFill>
                <a:latin typeface="Times New Roman" panose="02020603050405020304" pitchFamily="18" charset="0"/>
                <a:cs typeface="Times New Roman" panose="02020603050405020304" pitchFamily="18" charset="0"/>
              </a:rPr>
              <a:t>2</a:t>
            </a:r>
            <a:r>
              <a:rPr lang="en-US" sz="1800" b="1" u="sng">
                <a:solidFill>
                  <a:srgbClr val="0070C0"/>
                </a:solidFill>
                <a:latin typeface="Times New Roman" panose="02020603050405020304" pitchFamily="18" charset="0"/>
                <a:cs typeface="Times New Roman" panose="02020603050405020304" pitchFamily="18" charset="0"/>
              </a:rPr>
              <a:t>:</a:t>
            </a:r>
            <a:r>
              <a:rPr lang="en-US" sz="1800" b="1">
                <a:solidFill>
                  <a:srgbClr val="0070C0"/>
                </a:solidFill>
                <a:latin typeface="Times New Roman" panose="02020603050405020304" pitchFamily="18" charset="0"/>
                <a:cs typeface="Times New Roman" panose="02020603050405020304" pitchFamily="18" charset="0"/>
              </a:rPr>
              <a:t>   </a:t>
            </a:r>
            <a:r>
              <a:rPr lang="en-US" sz="1800" b="1">
                <a:solidFill>
                  <a:srgbClr val="000066"/>
                </a:solidFill>
                <a:latin typeface="Times New Roman" panose="02020603050405020304" pitchFamily="18" charset="0"/>
                <a:cs typeface="Times New Roman" panose="02020603050405020304" pitchFamily="18" charset="0"/>
              </a:rPr>
              <a:t>Tình quê hương gắn liền yêu thương, bao mùa mưa nắng em vẫn đến trường .</a:t>
            </a:r>
            <a:endParaRPr lang="vi-VN"/>
          </a:p>
          <a:p>
            <a:r>
              <a:rPr lang="en-US" sz="1800" b="1">
                <a:solidFill>
                  <a:srgbClr val="000066"/>
                </a:solidFill>
                <a:latin typeface="Times New Roman" panose="02020603050405020304" pitchFamily="18" charset="0"/>
                <a:cs typeface="Times New Roman" panose="02020603050405020304" pitchFamily="18" charset="0"/>
              </a:rPr>
              <a:t>                                       Thầy cô em đã dạy cho em, yêu nước yêu quê và yêu gia đình.</a:t>
            </a:r>
            <a:endParaRPr lang="vi-VN"/>
          </a:p>
          <a:p>
            <a:pPr lvl="0" algn="l" rtl="0"/>
            <a:endParaRPr lang="en-US" sz="1800" dirty="0">
              <a:solidFill>
                <a:srgbClr val="000066"/>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8A5579C-F084-4FE6-8CD9-190E922F7A51}"/>
              </a:ext>
            </a:extLst>
          </p:cNvPr>
          <p:cNvSpPr txBox="1"/>
          <p:nvPr/>
        </p:nvSpPr>
        <p:spPr>
          <a:xfrm>
            <a:off x="1291203" y="3798465"/>
            <a:ext cx="10746998" cy="2308324"/>
          </a:xfrm>
          <a:prstGeom prst="rect">
            <a:avLst/>
          </a:prstGeom>
          <a:noFill/>
        </p:spPr>
        <p:txBody>
          <a:bodyPr wrap="square">
            <a:spAutoFit/>
          </a:bodyPr>
          <a:lstStyle/>
          <a:p>
            <a:pPr lvl="0"/>
            <a:r>
              <a:rPr lang="vi-VN" sz="1800" b="1" u="sng">
                <a:solidFill>
                  <a:srgbClr val="7030A0"/>
                </a:solidFill>
                <a:latin typeface="Times New Roman" panose="02020603050405020304" pitchFamily="18" charset="0"/>
                <a:cs typeface="Times New Roman" panose="02020603050405020304" pitchFamily="18" charset="0"/>
              </a:rPr>
              <a:t>Hòa giọng</a:t>
            </a:r>
            <a:r>
              <a:rPr lang="en-US" sz="1800" b="1" u="sng">
                <a:solidFill>
                  <a:srgbClr val="7030A0"/>
                </a:solidFill>
                <a:latin typeface="Times New Roman" panose="02020603050405020304" pitchFamily="18" charset="0"/>
                <a:cs typeface="Times New Roman" panose="02020603050405020304" pitchFamily="18" charset="0"/>
              </a:rPr>
              <a:t>:</a:t>
            </a:r>
            <a:r>
              <a:rPr lang="en-US" sz="1800" b="1">
                <a:solidFill>
                  <a:srgbClr val="7030A0"/>
                </a:solidFill>
                <a:latin typeface="Times New Roman" panose="02020603050405020304" pitchFamily="18" charset="0"/>
                <a:cs typeface="Times New Roman" panose="02020603050405020304" pitchFamily="18" charset="0"/>
              </a:rPr>
              <a:t>   </a:t>
            </a:r>
            <a:r>
              <a:rPr lang="en-US" sz="1800" b="1">
                <a:solidFill>
                  <a:srgbClr val="000066"/>
                </a:solidFill>
                <a:latin typeface="Times New Roman" panose="02020603050405020304" pitchFamily="18" charset="0"/>
                <a:cs typeface="Times New Roman" panose="02020603050405020304" pitchFamily="18" charset="0"/>
              </a:rPr>
              <a:t>Tre xanh kia sẽ có ngày rồi già, chồi non vươn lên thắm cây vườn mượt mà.</a:t>
            </a:r>
          </a:p>
          <a:p>
            <a:r>
              <a:rPr lang="en-US" b="1">
                <a:solidFill>
                  <a:srgbClr val="000066"/>
                </a:solidFill>
                <a:latin typeface="Times New Roman" panose="02020603050405020304" pitchFamily="18" charset="0"/>
                <a:cs typeface="Times New Roman" panose="02020603050405020304" pitchFamily="18" charset="0"/>
              </a:rPr>
              <a:t>                      </a:t>
            </a:r>
            <a:r>
              <a:rPr lang="en-US" sz="1800" b="1">
                <a:solidFill>
                  <a:srgbClr val="000066"/>
                </a:solidFill>
                <a:latin typeface="Times New Roman" panose="02020603050405020304" pitchFamily="18" charset="0"/>
                <a:cs typeface="Times New Roman" panose="02020603050405020304" pitchFamily="18" charset="0"/>
              </a:rPr>
              <a:t>Trường học này là cây hoa, còn nụ cười là hương hoa. Bay tỏa khắp quê nhà.</a:t>
            </a:r>
          </a:p>
          <a:p>
            <a:r>
              <a:rPr lang="en-US" b="1">
                <a:solidFill>
                  <a:srgbClr val="000066"/>
                </a:solidFill>
                <a:latin typeface="Times New Roman" panose="02020603050405020304" pitchFamily="18" charset="0"/>
                <a:cs typeface="Times New Roman" panose="02020603050405020304" pitchFamily="18" charset="0"/>
              </a:rPr>
              <a:t>                      </a:t>
            </a:r>
            <a:r>
              <a:rPr lang="en-US" sz="1800" b="1">
                <a:solidFill>
                  <a:srgbClr val="000066"/>
                </a:solidFill>
                <a:latin typeface="Times New Roman" panose="02020603050405020304" pitchFamily="18" charset="0"/>
                <a:cs typeface="Times New Roman" panose="02020603050405020304" pitchFamily="18" charset="0"/>
              </a:rPr>
              <a:t>Em siêng năng gắng học hành ngày ngày,rồi mai sau đây sẽ nên người thành tài.</a:t>
            </a:r>
          </a:p>
          <a:p>
            <a:r>
              <a:rPr lang="en-US" b="1">
                <a:solidFill>
                  <a:srgbClr val="000066"/>
                </a:solidFill>
                <a:latin typeface="Times New Roman" panose="02020603050405020304" pitchFamily="18" charset="0"/>
                <a:cs typeface="Times New Roman" panose="02020603050405020304" pitchFamily="18" charset="0"/>
              </a:rPr>
              <a:t>                      </a:t>
            </a:r>
            <a:r>
              <a:rPr lang="en-US" sz="1800" b="1">
                <a:solidFill>
                  <a:srgbClr val="000066"/>
                </a:solidFill>
                <a:latin typeface="Times New Roman" panose="02020603050405020304" pitchFamily="18" charset="0"/>
                <a:cs typeface="Times New Roman" panose="02020603050405020304" pitchFamily="18" charset="0"/>
              </a:rPr>
              <a:t>Dù cuộc đời nhịp thoi đưa, từng mùa hè từng cơn mưa. Em vẫn nhớ trườngxưa. </a:t>
            </a:r>
            <a:endParaRPr lang="vi-VN"/>
          </a:p>
          <a:p>
            <a:r>
              <a:rPr lang="en-US" sz="1800" b="1">
                <a:solidFill>
                  <a:srgbClr val="000066"/>
                </a:solidFill>
                <a:latin typeface="Times New Roman" panose="02020603050405020304" pitchFamily="18" charset="0"/>
                <a:cs typeface="Times New Roman" panose="02020603050405020304" pitchFamily="18" charset="0"/>
              </a:rPr>
              <a:t> </a:t>
            </a:r>
            <a:endParaRPr lang="vi-VN"/>
          </a:p>
          <a:p>
            <a:r>
              <a:rPr lang="en-US" sz="1800" b="1">
                <a:solidFill>
                  <a:srgbClr val="000066"/>
                </a:solidFill>
                <a:latin typeface="Times New Roman" panose="02020603050405020304" pitchFamily="18" charset="0"/>
                <a:cs typeface="Times New Roman" panose="02020603050405020304" pitchFamily="18" charset="0"/>
              </a:rPr>
              <a:t> </a:t>
            </a:r>
            <a:endParaRPr lang="vi-VN"/>
          </a:p>
          <a:p>
            <a:pPr lvl="0"/>
            <a:endParaRPr lang="vi-VN"/>
          </a:p>
          <a:p>
            <a:pPr lvl="0" algn="l" rtl="0"/>
            <a:endParaRPr lang="en-US" sz="1800" dirty="0">
              <a:solidFill>
                <a:srgbClr val="000066"/>
              </a:solidFill>
              <a:latin typeface="Times New Roman" panose="02020603050405020304" pitchFamily="18" charset="0"/>
              <a:cs typeface="Times New Roman" panose="02020603050405020304" pitchFamily="18" charset="0"/>
            </a:endParaRPr>
          </a:p>
        </p:txBody>
      </p:sp>
      <p:pic>
        <p:nvPicPr>
          <p:cNvPr id="9" name="E VAN NHO TRG X B'truog.mp3">
            <a:hlinkClick r:id="" action="ppaction://media"/>
            <a:extLst>
              <a:ext uri="{FF2B5EF4-FFF2-40B4-BE49-F238E27FC236}">
                <a16:creationId xmlns:a16="http://schemas.microsoft.com/office/drawing/2014/main" id="{4BA16938-322B-488B-880D-7548C2DAA3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8781" y="1472903"/>
            <a:ext cx="692785" cy="609600"/>
          </a:xfrm>
          <a:prstGeom prst="rect">
            <a:avLst/>
          </a:prstGeom>
        </p:spPr>
      </p:pic>
      <p:sp>
        <p:nvSpPr>
          <p:cNvPr id="10" name="Freeform 2">
            <a:extLst>
              <a:ext uri="{FF2B5EF4-FFF2-40B4-BE49-F238E27FC236}">
                <a16:creationId xmlns:a16="http://schemas.microsoft.com/office/drawing/2014/main" id="{AEDACF82-58F0-4FDA-AEB3-1BBDC513D197}"/>
              </a:ext>
            </a:extLst>
          </p:cNvPr>
          <p:cNvSpPr/>
          <p:nvPr/>
        </p:nvSpPr>
        <p:spPr>
          <a:xfrm>
            <a:off x="-224310" y="5835084"/>
            <a:ext cx="6454194" cy="1022916"/>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2">
            <a:extLst>
              <a:ext uri="{FF2B5EF4-FFF2-40B4-BE49-F238E27FC236}">
                <a16:creationId xmlns:a16="http://schemas.microsoft.com/office/drawing/2014/main" id="{570BCA2F-5474-4BD0-9836-13AE6B45A223}"/>
              </a:ext>
            </a:extLst>
          </p:cNvPr>
          <p:cNvSpPr/>
          <p:nvPr/>
        </p:nvSpPr>
        <p:spPr>
          <a:xfrm>
            <a:off x="5777785" y="5804785"/>
            <a:ext cx="6655610" cy="1022916"/>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4">
            <a:extLst>
              <a:ext uri="{FF2B5EF4-FFF2-40B4-BE49-F238E27FC236}">
                <a16:creationId xmlns:a16="http://schemas.microsoft.com/office/drawing/2014/main" id="{0E0547DA-2EB9-4E1F-87CE-28DACF1509DC}"/>
              </a:ext>
            </a:extLst>
          </p:cNvPr>
          <p:cNvSpPr/>
          <p:nvPr/>
        </p:nvSpPr>
        <p:spPr>
          <a:xfrm>
            <a:off x="260189" y="148548"/>
            <a:ext cx="1333719" cy="611637"/>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7"/>
            <a:stretch>
              <a:fillRect/>
            </a:stretch>
          </a:blipFill>
        </p:spPr>
      </p:sp>
    </p:spTree>
    <p:extLst>
      <p:ext uri="{BB962C8B-B14F-4D97-AF65-F5344CB8AC3E}">
        <p14:creationId xmlns:p14="http://schemas.microsoft.com/office/powerpoint/2010/main" val="68109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1"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bldLst>
      <p:bldP spid="4" grpId="0"/>
      <p:bldP spid="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a:extLst>
              <a:ext uri="{FF2B5EF4-FFF2-40B4-BE49-F238E27FC236}">
                <a16:creationId xmlns:a16="http://schemas.microsoft.com/office/drawing/2014/main" id="{CF49CA59-6F8E-BB56-9344-A1CE82C9C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0489" y="3879203"/>
            <a:ext cx="2554235" cy="2810582"/>
          </a:xfrm>
          <a:prstGeom prst="rect">
            <a:avLst/>
          </a:prstGeom>
        </p:spPr>
      </p:pic>
      <p:pic>
        <p:nvPicPr>
          <p:cNvPr id="2" name="Picture 6">
            <a:extLst>
              <a:ext uri="{FF2B5EF4-FFF2-40B4-BE49-F238E27FC236}">
                <a16:creationId xmlns:a16="http://schemas.microsoft.com/office/drawing/2014/main" id="{4D463273-01C1-3153-7467-67185361A8D1}"/>
              </a:ext>
            </a:extLst>
          </p:cNvPr>
          <p:cNvPicPr>
            <a:picLocks noChangeAspect="1"/>
          </p:cNvPicPr>
          <p:nvPr/>
        </p:nvPicPr>
        <p:blipFill>
          <a:blip r:embed="rId3"/>
          <a:srcRect/>
          <a:stretch>
            <a:fillRect/>
          </a:stretch>
        </p:blipFill>
        <p:spPr>
          <a:xfrm>
            <a:off x="-119815" y="109935"/>
            <a:ext cx="2181668" cy="1504709"/>
          </a:xfrm>
          <a:prstGeom prst="rect">
            <a:avLst/>
          </a:prstGeom>
        </p:spPr>
      </p:pic>
      <p:pic>
        <p:nvPicPr>
          <p:cNvPr id="3" name="Picture 6">
            <a:extLst>
              <a:ext uri="{FF2B5EF4-FFF2-40B4-BE49-F238E27FC236}">
                <a16:creationId xmlns:a16="http://schemas.microsoft.com/office/drawing/2014/main" id="{1BA076E5-22CB-5037-49E5-4CAF58DF26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6077" y="-445583"/>
            <a:ext cx="2231846" cy="7007021"/>
          </a:xfrm>
          <a:prstGeom prst="rect">
            <a:avLst/>
          </a:prstGeom>
        </p:spPr>
      </p:pic>
      <p:sp>
        <p:nvSpPr>
          <p:cNvPr id="6" name="Freeform 2">
            <a:extLst>
              <a:ext uri="{FF2B5EF4-FFF2-40B4-BE49-F238E27FC236}">
                <a16:creationId xmlns:a16="http://schemas.microsoft.com/office/drawing/2014/main" id="{964FE0EA-75CE-D447-749E-0D75D599F822}"/>
              </a:ext>
            </a:extLst>
          </p:cNvPr>
          <p:cNvSpPr/>
          <p:nvPr/>
        </p:nvSpPr>
        <p:spPr>
          <a:xfrm>
            <a:off x="0" y="5995686"/>
            <a:ext cx="12353192" cy="862314"/>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15">
            <a:extLst>
              <a:ext uri="{FF2B5EF4-FFF2-40B4-BE49-F238E27FC236}">
                <a16:creationId xmlns:a16="http://schemas.microsoft.com/office/drawing/2014/main" id="{CE6103F4-FF3D-73B5-94FA-41634B76FF63}"/>
              </a:ext>
            </a:extLst>
          </p:cNvPr>
          <p:cNvSpPr txBox="1"/>
          <p:nvPr/>
        </p:nvSpPr>
        <p:spPr>
          <a:xfrm>
            <a:off x="1458415" y="1388112"/>
            <a:ext cx="7987030" cy="583565"/>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HÁT KẾT HỢP GÕ ĐỆM THEO NHỊP</a:t>
            </a:r>
          </a:p>
        </p:txBody>
      </p:sp>
      <p:pic>
        <p:nvPicPr>
          <p:cNvPr id="7" name="Content Placeholder 2" descr="mặt phách">
            <a:extLst>
              <a:ext uri="{FF2B5EF4-FFF2-40B4-BE49-F238E27FC236}">
                <a16:creationId xmlns:a16="http://schemas.microsoft.com/office/drawing/2014/main" id="{9D522653-6F35-CA24-06FA-E57E60B807EE}"/>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3062005" y="3568480"/>
            <a:ext cx="678286" cy="519680"/>
          </a:xfrm>
          <a:prstGeom prst="rect">
            <a:avLst/>
          </a:prstGeom>
        </p:spPr>
      </p:pic>
      <p:pic>
        <p:nvPicPr>
          <p:cNvPr id="11" name="Picture 6">
            <a:extLst>
              <a:ext uri="{FF2B5EF4-FFF2-40B4-BE49-F238E27FC236}">
                <a16:creationId xmlns:a16="http://schemas.microsoft.com/office/drawing/2014/main" id="{EE4DD8D4-3461-CA66-45CA-144900DF4D23}"/>
              </a:ext>
            </a:extLst>
          </p:cNvPr>
          <p:cNvPicPr>
            <a:picLocks noChangeAspect="1" noChangeArrowheads="1"/>
          </p:cNvPicPr>
          <p:nvPr/>
        </p:nvPicPr>
        <p:blipFill>
          <a:blip r:embed="rId9">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853895" y="2213613"/>
            <a:ext cx="8954339" cy="121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2" descr="mặt phách">
            <a:extLst>
              <a:ext uri="{FF2B5EF4-FFF2-40B4-BE49-F238E27FC236}">
                <a16:creationId xmlns:a16="http://schemas.microsoft.com/office/drawing/2014/main" id="{12ED699B-DBFF-54FE-EE7E-4116CEB77427}"/>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5112787" y="3507529"/>
            <a:ext cx="678286" cy="519680"/>
          </a:xfrm>
          <a:prstGeom prst="rect">
            <a:avLst/>
          </a:prstGeom>
        </p:spPr>
      </p:pic>
      <p:pic>
        <p:nvPicPr>
          <p:cNvPr id="13" name="Content Placeholder 2" descr="mặt phách">
            <a:extLst>
              <a:ext uri="{FF2B5EF4-FFF2-40B4-BE49-F238E27FC236}">
                <a16:creationId xmlns:a16="http://schemas.microsoft.com/office/drawing/2014/main" id="{F1E48279-D788-5A69-82DC-5F757121672C}"/>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7163569" y="3446578"/>
            <a:ext cx="678286" cy="519680"/>
          </a:xfrm>
          <a:prstGeom prst="rect">
            <a:avLst/>
          </a:prstGeom>
        </p:spPr>
      </p:pic>
      <p:pic>
        <p:nvPicPr>
          <p:cNvPr id="14" name="Content Placeholder 2" descr="mặt phách">
            <a:extLst>
              <a:ext uri="{FF2B5EF4-FFF2-40B4-BE49-F238E27FC236}">
                <a16:creationId xmlns:a16="http://schemas.microsoft.com/office/drawing/2014/main" id="{300EAB40-196D-4D42-FF9E-3E792CDE60D1}"/>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8933083" y="3394262"/>
            <a:ext cx="678286" cy="519680"/>
          </a:xfrm>
          <a:prstGeom prst="rect">
            <a:avLst/>
          </a:prstGeom>
        </p:spPr>
      </p:pic>
      <p:sp>
        <p:nvSpPr>
          <p:cNvPr id="15" name="Freeform 2">
            <a:extLst>
              <a:ext uri="{FF2B5EF4-FFF2-40B4-BE49-F238E27FC236}">
                <a16:creationId xmlns:a16="http://schemas.microsoft.com/office/drawing/2014/main" id="{9D4D9CC4-9956-459B-BBF7-4C04C3F997FF}"/>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2">
            <a:extLst>
              <a:ext uri="{FF2B5EF4-FFF2-40B4-BE49-F238E27FC236}">
                <a16:creationId xmlns:a16="http://schemas.microsoft.com/office/drawing/2014/main" id="{61383A73-C480-4458-B30E-09981B5F809B}"/>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103167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VNTX">
            <a:extLst>
              <a:ext uri="{FF2B5EF4-FFF2-40B4-BE49-F238E27FC236}">
                <a16:creationId xmlns:a16="http://schemas.microsoft.com/office/drawing/2014/main" id="{F3528E57-7EF8-6A68-D722-3E65E48A32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1943" b="38960"/>
          <a:stretch>
            <a:fillRect/>
          </a:stretch>
        </p:blipFill>
        <p:spPr bwMode="auto">
          <a:xfrm>
            <a:off x="584064" y="1142243"/>
            <a:ext cx="10189028" cy="5116286"/>
          </a:xfrm>
          <a:prstGeom prst="rect">
            <a:avLst/>
          </a:prstGeom>
          <a:ln w="38100" cap="sq">
            <a:solidFill>
              <a:schemeClr val="bg1"/>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16">
            <a:extLst>
              <a:ext uri="{FF2B5EF4-FFF2-40B4-BE49-F238E27FC236}">
                <a16:creationId xmlns:a16="http://schemas.microsoft.com/office/drawing/2014/main" id="{CAC34506-9791-5082-326B-65DE7121E254}"/>
              </a:ext>
            </a:extLst>
          </p:cNvPr>
          <p:cNvSpPr txBox="1">
            <a:spLocks noChangeArrowheads="1"/>
          </p:cNvSpPr>
          <p:nvPr/>
        </p:nvSpPr>
        <p:spPr bwMode="auto">
          <a:xfrm>
            <a:off x="912015" y="60849"/>
            <a:ext cx="36417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800" b="1" i="1"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Hát kết hợp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800" b="1" i="1"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gõ đệm theo nhịp</a:t>
            </a:r>
            <a:endPar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16">
            <a:extLst>
              <a:ext uri="{FF2B5EF4-FFF2-40B4-BE49-F238E27FC236}">
                <a16:creationId xmlns:a16="http://schemas.microsoft.com/office/drawing/2014/main" id="{1989633F-C9AF-6A31-2E5E-43C0CBF70319}"/>
              </a:ext>
            </a:extLst>
          </p:cNvPr>
          <p:cNvSpPr txBox="1">
            <a:spLocks noChangeArrowheads="1"/>
          </p:cNvSpPr>
          <p:nvPr/>
        </p:nvSpPr>
        <p:spPr bwMode="auto">
          <a:xfrm>
            <a:off x="4399915" y="419735"/>
            <a:ext cx="580834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EM VẪN NHỚ TRƯỜNG XƯA</a:t>
            </a:r>
          </a:p>
        </p:txBody>
      </p:sp>
      <p:pic>
        <p:nvPicPr>
          <p:cNvPr id="6" name="图片 12" descr="图片包含 鲜花, 植物, 黄色&#10;&#10;已生成高可信度的说明">
            <a:extLst>
              <a:ext uri="{FF2B5EF4-FFF2-40B4-BE49-F238E27FC236}">
                <a16:creationId xmlns:a16="http://schemas.microsoft.com/office/drawing/2014/main" id="{43607E9A-1EC4-2308-9074-E19D7849B4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293" t="77084" r="1201" b="341"/>
          <a:stretch/>
        </p:blipFill>
        <p:spPr>
          <a:xfrm flipH="1">
            <a:off x="0" y="6172200"/>
            <a:ext cx="12192000" cy="872836"/>
          </a:xfrm>
          <a:prstGeom prst="rect">
            <a:avLst/>
          </a:prstGeom>
        </p:spPr>
      </p:pic>
      <p:pic>
        <p:nvPicPr>
          <p:cNvPr id="8" name="Picture 2">
            <a:extLst>
              <a:ext uri="{FF2B5EF4-FFF2-40B4-BE49-F238E27FC236}">
                <a16:creationId xmlns:a16="http://schemas.microsoft.com/office/drawing/2014/main" id="{5F3D12C5-615E-C713-7ED1-4FA23D8E53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560" y="6513103"/>
            <a:ext cx="5331905" cy="651681"/>
          </a:xfrm>
          <a:prstGeom prst="rect">
            <a:avLst/>
          </a:prstGeom>
        </p:spPr>
      </p:pic>
      <p:pic>
        <p:nvPicPr>
          <p:cNvPr id="9" name="Picture 6">
            <a:extLst>
              <a:ext uri="{FF2B5EF4-FFF2-40B4-BE49-F238E27FC236}">
                <a16:creationId xmlns:a16="http://schemas.microsoft.com/office/drawing/2014/main" id="{482A2262-AA3A-F221-BC8B-ECC35B61E059}"/>
              </a:ext>
            </a:extLst>
          </p:cNvPr>
          <p:cNvPicPr>
            <a:picLocks noChangeAspect="1"/>
          </p:cNvPicPr>
          <p:nvPr/>
        </p:nvPicPr>
        <p:blipFill>
          <a:blip r:embed="rId8"/>
          <a:srcRect/>
          <a:stretch>
            <a:fillRect/>
          </a:stretch>
        </p:blipFill>
        <p:spPr>
          <a:xfrm>
            <a:off x="-198945" y="52754"/>
            <a:ext cx="1497834" cy="1033065"/>
          </a:xfrm>
          <a:prstGeom prst="rect">
            <a:avLst/>
          </a:prstGeom>
        </p:spPr>
      </p:pic>
      <p:pic>
        <p:nvPicPr>
          <p:cNvPr id="10" name="Picture 6">
            <a:extLst>
              <a:ext uri="{FF2B5EF4-FFF2-40B4-BE49-F238E27FC236}">
                <a16:creationId xmlns:a16="http://schemas.microsoft.com/office/drawing/2014/main" id="{4317ED27-51A3-48B8-ED05-9C39EFB8CE1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902462" y="254479"/>
            <a:ext cx="1777921" cy="7007021"/>
          </a:xfrm>
          <a:prstGeom prst="rect">
            <a:avLst/>
          </a:prstGeom>
        </p:spPr>
      </p:pic>
      <p:pic>
        <p:nvPicPr>
          <p:cNvPr id="11" name="Picture 2">
            <a:extLst>
              <a:ext uri="{FF2B5EF4-FFF2-40B4-BE49-F238E27FC236}">
                <a16:creationId xmlns:a16="http://schemas.microsoft.com/office/drawing/2014/main" id="{EE8926C1-97AF-2D7D-71CE-114D3094B3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92487" y="6477634"/>
            <a:ext cx="7086599" cy="651681"/>
          </a:xfrm>
          <a:prstGeom prst="rect">
            <a:avLst/>
          </a:prstGeom>
        </p:spPr>
      </p:pic>
      <p:pic>
        <p:nvPicPr>
          <p:cNvPr id="7" name="Content Placeholder 2" descr="mặt phách">
            <a:extLst>
              <a:ext uri="{FF2B5EF4-FFF2-40B4-BE49-F238E27FC236}">
                <a16:creationId xmlns:a16="http://schemas.microsoft.com/office/drawing/2014/main" id="{434AC4DA-ABB6-35A5-7C7D-DC4D3937EDE5}"/>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3648435" y="2119582"/>
            <a:ext cx="380102" cy="291395"/>
          </a:xfrm>
          <a:prstGeom prst="rect">
            <a:avLst/>
          </a:prstGeom>
          <a:noFill/>
          <a:ln w="9525">
            <a:noFill/>
          </a:ln>
        </p:spPr>
      </p:pic>
      <p:pic>
        <p:nvPicPr>
          <p:cNvPr id="12"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0" y="4198589"/>
            <a:ext cx="692785" cy="609600"/>
          </a:xfrm>
          <a:prstGeom prst="rect">
            <a:avLst/>
          </a:prstGeom>
        </p:spPr>
      </p:pic>
      <p:pic>
        <p:nvPicPr>
          <p:cNvPr id="13" name="Content Placeholder 2" descr="mặt phách">
            <a:extLst>
              <a:ext uri="{FF2B5EF4-FFF2-40B4-BE49-F238E27FC236}">
                <a16:creationId xmlns:a16="http://schemas.microsoft.com/office/drawing/2014/main" id="{9C22421C-827D-8218-49B3-F4D80B1F6502}"/>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8639984" y="2160018"/>
            <a:ext cx="380102" cy="291395"/>
          </a:xfrm>
          <a:prstGeom prst="rect">
            <a:avLst/>
          </a:prstGeom>
          <a:noFill/>
          <a:ln w="9525">
            <a:noFill/>
          </a:ln>
        </p:spPr>
      </p:pic>
      <p:pic>
        <p:nvPicPr>
          <p:cNvPr id="14" name="Content Placeholder 2" descr="mặt phách">
            <a:extLst>
              <a:ext uri="{FF2B5EF4-FFF2-40B4-BE49-F238E27FC236}">
                <a16:creationId xmlns:a16="http://schemas.microsoft.com/office/drawing/2014/main" id="{0AA266FC-41C4-2457-CE82-7152F61654B9}"/>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6239235" y="2147618"/>
            <a:ext cx="380102" cy="291395"/>
          </a:xfrm>
          <a:prstGeom prst="rect">
            <a:avLst/>
          </a:prstGeom>
          <a:noFill/>
          <a:ln w="9525">
            <a:noFill/>
          </a:ln>
        </p:spPr>
      </p:pic>
      <p:pic>
        <p:nvPicPr>
          <p:cNvPr id="15" name="Content Placeholder 2" descr="mặt phách">
            <a:extLst>
              <a:ext uri="{FF2B5EF4-FFF2-40B4-BE49-F238E27FC236}">
                <a16:creationId xmlns:a16="http://schemas.microsoft.com/office/drawing/2014/main" id="{E91FA4E0-D9FD-499B-A159-600484B0AFBC}"/>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3389643" y="3208382"/>
            <a:ext cx="380102" cy="291395"/>
          </a:xfrm>
          <a:prstGeom prst="rect">
            <a:avLst/>
          </a:prstGeom>
          <a:noFill/>
          <a:ln w="9525">
            <a:noFill/>
          </a:ln>
        </p:spPr>
      </p:pic>
      <p:pic>
        <p:nvPicPr>
          <p:cNvPr id="16" name="Content Placeholder 2" descr="mặt phách">
            <a:extLst>
              <a:ext uri="{FF2B5EF4-FFF2-40B4-BE49-F238E27FC236}">
                <a16:creationId xmlns:a16="http://schemas.microsoft.com/office/drawing/2014/main" id="{E4887AA4-59AB-7445-FCCD-E35C6227FEF9}"/>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1137695" y="3186382"/>
            <a:ext cx="380102" cy="291395"/>
          </a:xfrm>
          <a:prstGeom prst="rect">
            <a:avLst/>
          </a:prstGeom>
          <a:noFill/>
          <a:ln w="9525">
            <a:noFill/>
          </a:ln>
        </p:spPr>
      </p:pic>
      <p:pic>
        <p:nvPicPr>
          <p:cNvPr id="17" name="Content Placeholder 2" descr="mặt phách">
            <a:extLst>
              <a:ext uri="{FF2B5EF4-FFF2-40B4-BE49-F238E27FC236}">
                <a16:creationId xmlns:a16="http://schemas.microsoft.com/office/drawing/2014/main" id="{081746DB-206E-FC2D-6424-FDAA3AE3BA57}"/>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8386776" y="3164636"/>
            <a:ext cx="380102" cy="291395"/>
          </a:xfrm>
          <a:prstGeom prst="rect">
            <a:avLst/>
          </a:prstGeom>
          <a:noFill/>
          <a:ln w="9525">
            <a:noFill/>
          </a:ln>
        </p:spPr>
      </p:pic>
      <p:pic>
        <p:nvPicPr>
          <p:cNvPr id="18" name="Content Placeholder 2" descr="mặt phách">
            <a:extLst>
              <a:ext uri="{FF2B5EF4-FFF2-40B4-BE49-F238E27FC236}">
                <a16:creationId xmlns:a16="http://schemas.microsoft.com/office/drawing/2014/main" id="{EC2897DE-354E-0E13-2502-B88A9CBA31F7}"/>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5632613" y="3196425"/>
            <a:ext cx="380102" cy="291395"/>
          </a:xfrm>
          <a:prstGeom prst="rect">
            <a:avLst/>
          </a:prstGeom>
          <a:noFill/>
          <a:ln w="9525">
            <a:noFill/>
          </a:ln>
        </p:spPr>
      </p:pic>
      <p:pic>
        <p:nvPicPr>
          <p:cNvPr id="19" name="Content Placeholder 2" descr="mặt phách">
            <a:extLst>
              <a:ext uri="{FF2B5EF4-FFF2-40B4-BE49-F238E27FC236}">
                <a16:creationId xmlns:a16="http://schemas.microsoft.com/office/drawing/2014/main" id="{65A07239-7B9F-F5C6-D153-E420445CB82E}"/>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3719266" y="4038600"/>
            <a:ext cx="380102" cy="291395"/>
          </a:xfrm>
          <a:prstGeom prst="rect">
            <a:avLst/>
          </a:prstGeom>
          <a:noFill/>
          <a:ln w="9525">
            <a:noFill/>
          </a:ln>
        </p:spPr>
      </p:pic>
      <p:pic>
        <p:nvPicPr>
          <p:cNvPr id="20" name="Content Placeholder 2" descr="mặt phách">
            <a:extLst>
              <a:ext uri="{FF2B5EF4-FFF2-40B4-BE49-F238E27FC236}">
                <a16:creationId xmlns:a16="http://schemas.microsoft.com/office/drawing/2014/main" id="{186801D0-D9AC-8849-CD53-AE7988BE8C80}"/>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1185189" y="4020411"/>
            <a:ext cx="380102" cy="291395"/>
          </a:xfrm>
          <a:prstGeom prst="rect">
            <a:avLst/>
          </a:prstGeom>
          <a:noFill/>
          <a:ln w="9525">
            <a:noFill/>
          </a:ln>
        </p:spPr>
      </p:pic>
      <p:pic>
        <p:nvPicPr>
          <p:cNvPr id="21" name="Content Placeholder 2" descr="mặt phách">
            <a:extLst>
              <a:ext uri="{FF2B5EF4-FFF2-40B4-BE49-F238E27FC236}">
                <a16:creationId xmlns:a16="http://schemas.microsoft.com/office/drawing/2014/main" id="{27C20AD0-DD24-2E56-AD98-0B6DB2387AA8}"/>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6066511" y="4085975"/>
            <a:ext cx="380102" cy="291395"/>
          </a:xfrm>
          <a:prstGeom prst="rect">
            <a:avLst/>
          </a:prstGeom>
          <a:noFill/>
          <a:ln w="9525">
            <a:noFill/>
          </a:ln>
        </p:spPr>
      </p:pic>
      <p:pic>
        <p:nvPicPr>
          <p:cNvPr id="22" name="Content Placeholder 2" descr="mặt phách">
            <a:extLst>
              <a:ext uri="{FF2B5EF4-FFF2-40B4-BE49-F238E27FC236}">
                <a16:creationId xmlns:a16="http://schemas.microsoft.com/office/drawing/2014/main" id="{5390542C-BBEF-2CF8-4B48-F5899777E8DC}"/>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5744384" y="5180490"/>
            <a:ext cx="380102" cy="291395"/>
          </a:xfrm>
          <a:prstGeom prst="rect">
            <a:avLst/>
          </a:prstGeom>
          <a:noFill/>
          <a:ln w="9525">
            <a:noFill/>
          </a:ln>
        </p:spPr>
      </p:pic>
      <p:pic>
        <p:nvPicPr>
          <p:cNvPr id="23" name="Content Placeholder 2" descr="mặt phách">
            <a:extLst>
              <a:ext uri="{FF2B5EF4-FFF2-40B4-BE49-F238E27FC236}">
                <a16:creationId xmlns:a16="http://schemas.microsoft.com/office/drawing/2014/main" id="{85113D04-4D08-DF4E-1751-A4958A4DA386}"/>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7275266" y="4166108"/>
            <a:ext cx="380102" cy="291395"/>
          </a:xfrm>
          <a:prstGeom prst="rect">
            <a:avLst/>
          </a:prstGeom>
          <a:noFill/>
          <a:ln w="9525">
            <a:noFill/>
          </a:ln>
        </p:spPr>
      </p:pic>
      <p:pic>
        <p:nvPicPr>
          <p:cNvPr id="24" name="Content Placeholder 2" descr="mặt phách">
            <a:extLst>
              <a:ext uri="{FF2B5EF4-FFF2-40B4-BE49-F238E27FC236}">
                <a16:creationId xmlns:a16="http://schemas.microsoft.com/office/drawing/2014/main" id="{68CDD66A-2F6E-39C2-0CAF-7BA02F1B7226}"/>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3256721" y="5167581"/>
            <a:ext cx="380102" cy="291395"/>
          </a:xfrm>
          <a:prstGeom prst="rect">
            <a:avLst/>
          </a:prstGeom>
          <a:noFill/>
          <a:ln w="9525">
            <a:noFill/>
          </a:ln>
        </p:spPr>
      </p:pic>
      <p:pic>
        <p:nvPicPr>
          <p:cNvPr id="25" name="Content Placeholder 2" descr="mặt phách">
            <a:extLst>
              <a:ext uri="{FF2B5EF4-FFF2-40B4-BE49-F238E27FC236}">
                <a16:creationId xmlns:a16="http://schemas.microsoft.com/office/drawing/2014/main" id="{0F0BD9BD-424C-372C-BAEF-3FF6D08CAB9E}"/>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1108838" y="5144504"/>
            <a:ext cx="380102" cy="291395"/>
          </a:xfrm>
          <a:prstGeom prst="rect">
            <a:avLst/>
          </a:prstGeom>
          <a:noFill/>
          <a:ln w="9525">
            <a:noFill/>
          </a:ln>
        </p:spPr>
      </p:pic>
      <p:pic>
        <p:nvPicPr>
          <p:cNvPr id="30" name="Content Placeholder 2" descr="mặt phách">
            <a:extLst>
              <a:ext uri="{FF2B5EF4-FFF2-40B4-BE49-F238E27FC236}">
                <a16:creationId xmlns:a16="http://schemas.microsoft.com/office/drawing/2014/main" id="{21D7B703-1F2E-5760-A1B0-6ACBFC11E681}"/>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7730802" y="5151499"/>
            <a:ext cx="380102" cy="291395"/>
          </a:xfrm>
          <a:prstGeom prst="rect">
            <a:avLst/>
          </a:prstGeom>
          <a:noFill/>
          <a:ln w="9525">
            <a:noFill/>
          </a:ln>
        </p:spPr>
      </p:pic>
      <p:pic>
        <p:nvPicPr>
          <p:cNvPr id="31" name="Content Placeholder 2" descr="mặt phách">
            <a:extLst>
              <a:ext uri="{FF2B5EF4-FFF2-40B4-BE49-F238E27FC236}">
                <a16:creationId xmlns:a16="http://schemas.microsoft.com/office/drawing/2014/main" id="{74286521-69BE-B9AE-C058-8808D901ED1F}"/>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1108838" y="6242402"/>
            <a:ext cx="380102" cy="291395"/>
          </a:xfrm>
          <a:prstGeom prst="rect">
            <a:avLst/>
          </a:prstGeom>
          <a:noFill/>
          <a:ln w="9525">
            <a:noFill/>
          </a:ln>
        </p:spPr>
      </p:pic>
      <p:pic>
        <p:nvPicPr>
          <p:cNvPr id="32" name="Content Placeholder 2" descr="mặt phách">
            <a:extLst>
              <a:ext uri="{FF2B5EF4-FFF2-40B4-BE49-F238E27FC236}">
                <a16:creationId xmlns:a16="http://schemas.microsoft.com/office/drawing/2014/main" id="{38FE549A-1572-0AB0-3549-56076886F598}"/>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6429286" y="6199751"/>
            <a:ext cx="380102" cy="291395"/>
          </a:xfrm>
          <a:prstGeom prst="rect">
            <a:avLst/>
          </a:prstGeom>
          <a:noFill/>
          <a:ln w="9525">
            <a:noFill/>
          </a:ln>
        </p:spPr>
      </p:pic>
      <p:pic>
        <p:nvPicPr>
          <p:cNvPr id="33" name="Content Placeholder 2" descr="mặt phách">
            <a:extLst>
              <a:ext uri="{FF2B5EF4-FFF2-40B4-BE49-F238E27FC236}">
                <a16:creationId xmlns:a16="http://schemas.microsoft.com/office/drawing/2014/main" id="{9747F9FD-F355-0FD4-3A27-AE7D043DB8C1}"/>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4324002" y="6269651"/>
            <a:ext cx="380102" cy="291395"/>
          </a:xfrm>
          <a:prstGeom prst="rect">
            <a:avLst/>
          </a:prstGeom>
          <a:noFill/>
          <a:ln w="9525">
            <a:noFill/>
          </a:ln>
        </p:spPr>
      </p:pic>
      <p:pic>
        <p:nvPicPr>
          <p:cNvPr id="34" name="Content Placeholder 2" descr="mặt phách">
            <a:extLst>
              <a:ext uri="{FF2B5EF4-FFF2-40B4-BE49-F238E27FC236}">
                <a16:creationId xmlns:a16="http://schemas.microsoft.com/office/drawing/2014/main" id="{5BCDCB89-A873-0DA4-7690-4C5856E65F24}"/>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7730802" y="6221708"/>
            <a:ext cx="380102" cy="291395"/>
          </a:xfrm>
          <a:prstGeom prst="rect">
            <a:avLst/>
          </a:prstGeom>
          <a:noFill/>
          <a:ln w="9525">
            <a:noFill/>
          </a:ln>
        </p:spPr>
      </p:pic>
      <p:pic>
        <p:nvPicPr>
          <p:cNvPr id="35" name="Content Placeholder 2" descr="mặt phách">
            <a:extLst>
              <a:ext uri="{FF2B5EF4-FFF2-40B4-BE49-F238E27FC236}">
                <a16:creationId xmlns:a16="http://schemas.microsoft.com/office/drawing/2014/main" id="{CBD72602-098E-18C2-611C-6B51A1AFA5CA}"/>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10018209" y="6314953"/>
            <a:ext cx="380102" cy="291395"/>
          </a:xfrm>
          <a:prstGeom prst="rect">
            <a:avLst/>
          </a:prstGeom>
          <a:noFill/>
          <a:ln w="9525">
            <a:noFill/>
          </a:ln>
        </p:spPr>
      </p:pic>
    </p:spTree>
    <p:extLst>
      <p:ext uri="{BB962C8B-B14F-4D97-AF65-F5344CB8AC3E}">
        <p14:creationId xmlns:p14="http://schemas.microsoft.com/office/powerpoint/2010/main" val="235514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0"/>
                                        <p:tgtEl>
                                          <p:spTgt spid="6"/>
                                        </p:tgtEl>
                                      </p:cBhvr>
                                    </p:animEffect>
                                    <p:anim calcmode="lin" valueType="num">
                                      <p:cBhvr>
                                        <p:cTn id="8" dur="4000" fill="hold"/>
                                        <p:tgtEl>
                                          <p:spTgt spid="6"/>
                                        </p:tgtEl>
                                        <p:attrNameLst>
                                          <p:attrName>ppt_x</p:attrName>
                                        </p:attrNameLst>
                                      </p:cBhvr>
                                      <p:tavLst>
                                        <p:tav tm="0">
                                          <p:val>
                                            <p:strVal val="#ppt_x"/>
                                          </p:val>
                                        </p:tav>
                                        <p:tav tm="100000">
                                          <p:val>
                                            <p:strVal val="#ppt_x"/>
                                          </p:val>
                                        </p:tav>
                                      </p:tavLst>
                                    </p:anim>
                                    <p:anim calcmode="lin" valueType="num">
                                      <p:cBhvr>
                                        <p:cTn id="9" dur="4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3431" fill="hold"/>
                                        <p:tgtEl>
                                          <p:spTgt spid="12"/>
                                        </p:tgtEl>
                                      </p:cBhvr>
                                    </p:cmd>
                                  </p:childTnLst>
                                </p:cTn>
                              </p:par>
                            </p:childTnLst>
                          </p:cTn>
                        </p:par>
                      </p:childTnLst>
                    </p:cTn>
                  </p:par>
                </p:childTnLst>
              </p:cTn>
              <p:nextCondLst>
                <p:cond evt="onClick" delay="0">
                  <p:tgtEl>
                    <p:spTgt spid="12"/>
                  </p:tgtEl>
                </p:cond>
              </p:nextCondLst>
            </p:seq>
            <p:audio>
              <p:cMediaNode vol="80000">
                <p:cTn id="15"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a:extLst>
              <a:ext uri="{FF2B5EF4-FFF2-40B4-BE49-F238E27FC236}">
                <a16:creationId xmlns:a16="http://schemas.microsoft.com/office/drawing/2014/main" id="{CF49CA59-6F8E-BB56-9344-A1CE82C9C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0489" y="3879203"/>
            <a:ext cx="2554235" cy="2810582"/>
          </a:xfrm>
          <a:prstGeom prst="rect">
            <a:avLst/>
          </a:prstGeom>
        </p:spPr>
      </p:pic>
      <p:pic>
        <p:nvPicPr>
          <p:cNvPr id="2" name="Picture 6">
            <a:extLst>
              <a:ext uri="{FF2B5EF4-FFF2-40B4-BE49-F238E27FC236}">
                <a16:creationId xmlns:a16="http://schemas.microsoft.com/office/drawing/2014/main" id="{4D463273-01C1-3153-7467-67185361A8D1}"/>
              </a:ext>
            </a:extLst>
          </p:cNvPr>
          <p:cNvPicPr>
            <a:picLocks noChangeAspect="1"/>
          </p:cNvPicPr>
          <p:nvPr/>
        </p:nvPicPr>
        <p:blipFill>
          <a:blip r:embed="rId3"/>
          <a:srcRect/>
          <a:stretch>
            <a:fillRect/>
          </a:stretch>
        </p:blipFill>
        <p:spPr>
          <a:xfrm>
            <a:off x="-119815" y="109935"/>
            <a:ext cx="2181668" cy="1504709"/>
          </a:xfrm>
          <a:prstGeom prst="rect">
            <a:avLst/>
          </a:prstGeom>
        </p:spPr>
      </p:pic>
      <p:pic>
        <p:nvPicPr>
          <p:cNvPr id="3" name="Picture 6">
            <a:extLst>
              <a:ext uri="{FF2B5EF4-FFF2-40B4-BE49-F238E27FC236}">
                <a16:creationId xmlns:a16="http://schemas.microsoft.com/office/drawing/2014/main" id="{1BA076E5-22CB-5037-49E5-4CAF58DF26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6077" y="-445583"/>
            <a:ext cx="2231846" cy="7007021"/>
          </a:xfrm>
          <a:prstGeom prst="rect">
            <a:avLst/>
          </a:prstGeom>
        </p:spPr>
      </p:pic>
      <p:sp>
        <p:nvSpPr>
          <p:cNvPr id="6" name="Freeform 2">
            <a:extLst>
              <a:ext uri="{FF2B5EF4-FFF2-40B4-BE49-F238E27FC236}">
                <a16:creationId xmlns:a16="http://schemas.microsoft.com/office/drawing/2014/main" id="{964FE0EA-75CE-D447-749E-0D75D599F822}"/>
              </a:ext>
            </a:extLst>
          </p:cNvPr>
          <p:cNvSpPr/>
          <p:nvPr/>
        </p:nvSpPr>
        <p:spPr>
          <a:xfrm>
            <a:off x="0" y="5995686"/>
            <a:ext cx="12353192" cy="862314"/>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2">
            <a:extLst>
              <a:ext uri="{FF2B5EF4-FFF2-40B4-BE49-F238E27FC236}">
                <a16:creationId xmlns:a16="http://schemas.microsoft.com/office/drawing/2014/main" id="{D2979B63-8058-4DCE-84F6-0D64C77DCECF}"/>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2">
            <a:extLst>
              <a:ext uri="{FF2B5EF4-FFF2-40B4-BE49-F238E27FC236}">
                <a16:creationId xmlns:a16="http://schemas.microsoft.com/office/drawing/2014/main" id="{E9F4CDB9-E37C-41AC-BDA7-7A17940021A4}"/>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1895011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2"/>
          <a:stretch>
            <a:fillRect/>
          </a:stretch>
        </p:blipFill>
        <p:spPr>
          <a:xfrm>
            <a:off x="0" y="-86360"/>
            <a:ext cx="12192635" cy="6126480"/>
          </a:xfrm>
          <a:prstGeom prst="rect">
            <a:avLst/>
          </a:prstGeom>
        </p:spPr>
      </p:pic>
      <p:sp>
        <p:nvSpPr>
          <p:cNvPr id="8" name="TextBox 4"/>
          <p:cNvSpPr txBox="1"/>
          <p:nvPr/>
        </p:nvSpPr>
        <p:spPr>
          <a:xfrm>
            <a:off x="3697605" y="554355"/>
            <a:ext cx="4952365" cy="583565"/>
          </a:xfrm>
          <a:prstGeom prst="rect">
            <a:avLst/>
          </a:prstGeom>
          <a:noFill/>
        </p:spPr>
        <p:txBody>
          <a:bodyPr wrap="square" rtlCol="0">
            <a:spAutoFit/>
            <a:scene3d>
              <a:camera prst="orthographicFront"/>
              <a:lightRig rig="threePt" dir="t"/>
            </a:scene3d>
          </a:bodyPr>
          <a:lstStyle/>
          <a:p>
            <a:r>
              <a:rPr lang="en-US" sz="3200" b="1">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rPr>
              <a:t>Hát kết hợp bộ gõ cơ thể</a:t>
            </a:r>
          </a:p>
        </p:txBody>
      </p:sp>
      <p:pic>
        <p:nvPicPr>
          <p:cNvPr id="13" name="Picture 12"/>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2011045" y="2569845"/>
            <a:ext cx="1537335" cy="1537335"/>
          </a:xfrm>
          <a:prstGeom prst="rect">
            <a:avLst/>
          </a:prstGeom>
        </p:spPr>
      </p:pic>
      <p:pic>
        <p:nvPicPr>
          <p:cNvPr id="15" name="Picture 1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4605655" y="2315845"/>
            <a:ext cx="1791335" cy="1791335"/>
          </a:xfrm>
          <a:prstGeom prst="rect">
            <a:avLst/>
          </a:prstGeom>
        </p:spPr>
      </p:pic>
      <p:pic>
        <p:nvPicPr>
          <p:cNvPr id="17" name="Picture 16"/>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7228840" y="2315845"/>
            <a:ext cx="1810385" cy="1810385"/>
          </a:xfrm>
          <a:prstGeom prst="rect">
            <a:avLst/>
          </a:prstGeom>
        </p:spPr>
      </p:pic>
      <p:pic>
        <p:nvPicPr>
          <p:cNvPr id="19" name="Picture 18"/>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9636125" y="2433955"/>
            <a:ext cx="1809115" cy="1809115"/>
          </a:xfrm>
          <a:prstGeom prst="rect">
            <a:avLst/>
          </a:prstGeom>
        </p:spPr>
      </p:pic>
      <p:sp>
        <p:nvSpPr>
          <p:cNvPr id="9" name="Freeform 2">
            <a:extLst>
              <a:ext uri="{FF2B5EF4-FFF2-40B4-BE49-F238E27FC236}">
                <a16:creationId xmlns:a16="http://schemas.microsoft.com/office/drawing/2014/main" id="{D1F3A9EC-8BDB-41F2-8F4A-CC31A771A41E}"/>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2">
            <a:extLst>
              <a:ext uri="{FF2B5EF4-FFF2-40B4-BE49-F238E27FC236}">
                <a16:creationId xmlns:a16="http://schemas.microsoft.com/office/drawing/2014/main" id="{139FC425-672E-4A4C-8E7B-7247F905780A}"/>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2"/>
          <a:stretch>
            <a:fillRect/>
          </a:stretch>
        </p:blipFill>
        <p:spPr>
          <a:xfrm>
            <a:off x="0" y="-96520"/>
            <a:ext cx="12192635" cy="6126480"/>
          </a:xfrm>
          <a:prstGeom prst="rect">
            <a:avLst/>
          </a:prstGeom>
        </p:spPr>
      </p:pic>
      <p:sp>
        <p:nvSpPr>
          <p:cNvPr id="8" name="TextBox 4"/>
          <p:cNvSpPr txBox="1"/>
          <p:nvPr/>
        </p:nvSpPr>
        <p:spPr>
          <a:xfrm>
            <a:off x="3697605" y="554355"/>
            <a:ext cx="4952365" cy="583565"/>
          </a:xfrm>
          <a:prstGeom prst="rect">
            <a:avLst/>
          </a:prstGeom>
          <a:noFill/>
        </p:spPr>
        <p:txBody>
          <a:bodyPr wrap="square" rtlCol="0">
            <a:spAutoFit/>
            <a:scene3d>
              <a:camera prst="orthographicFront"/>
              <a:lightRig rig="threePt" dir="t"/>
            </a:scene3d>
          </a:bodyPr>
          <a:lstStyle/>
          <a:p>
            <a:r>
              <a:rPr lang="en-US" sz="3200" b="1">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rPr>
              <a:t>Hát kết hợp bộ gõ cơ thể</a:t>
            </a:r>
          </a:p>
        </p:txBody>
      </p:sp>
      <p:pic>
        <p:nvPicPr>
          <p:cNvPr id="13" name="Picture 12"/>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576070" y="2565400"/>
            <a:ext cx="982980" cy="982980"/>
          </a:xfrm>
          <a:prstGeom prst="rect">
            <a:avLst/>
          </a:prstGeom>
        </p:spPr>
      </p:pic>
      <p:pic>
        <p:nvPicPr>
          <p:cNvPr id="15" name="Picture 14"/>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3592830" y="2701290"/>
            <a:ext cx="914400" cy="914400"/>
          </a:xfrm>
          <a:prstGeom prst="rect">
            <a:avLst/>
          </a:prstGeom>
        </p:spPr>
      </p:pic>
      <p:pic>
        <p:nvPicPr>
          <p:cNvPr id="17" name="Picture 16"/>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4968240" y="2725420"/>
            <a:ext cx="890270" cy="890270"/>
          </a:xfrm>
          <a:prstGeom prst="rect">
            <a:avLst/>
          </a:prstGeom>
        </p:spPr>
      </p:pic>
      <p:pic>
        <p:nvPicPr>
          <p:cNvPr id="19" name="Picture 18"/>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6995160" y="2764790"/>
            <a:ext cx="1020445" cy="1020445"/>
          </a:xfrm>
          <a:prstGeom prst="rect">
            <a:avLst/>
          </a:prstGeom>
        </p:spPr>
      </p:pic>
      <p:sp>
        <p:nvSpPr>
          <p:cNvPr id="2" name="TextBox 15"/>
          <p:cNvSpPr txBox="1"/>
          <p:nvPr/>
        </p:nvSpPr>
        <p:spPr>
          <a:xfrm>
            <a:off x="1244600" y="2242820"/>
            <a:ext cx="11268075" cy="52197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 Trường   làng   em   có   hàng   tre     xanh</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 name="TextBox 15"/>
          <p:cNvSpPr txBox="1"/>
          <p:nvPr/>
        </p:nvSpPr>
        <p:spPr>
          <a:xfrm>
            <a:off x="1443990" y="4587875"/>
            <a:ext cx="7733665" cy="52197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Cây    rợp    bóng   mát   yêu   đời   yên      lành.</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2359025" y="5046980"/>
            <a:ext cx="982980" cy="982980"/>
          </a:xfrm>
          <a:prstGeom prst="rect">
            <a:avLst/>
          </a:prstGeom>
        </p:spPr>
      </p:pic>
      <p:pic>
        <p:nvPicPr>
          <p:cNvPr id="9" name="Picture 8"/>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4284980" y="5046980"/>
            <a:ext cx="914400" cy="914400"/>
          </a:xfrm>
          <a:prstGeom prst="rect">
            <a:avLst/>
          </a:prstGeom>
        </p:spPr>
      </p:pic>
      <p:pic>
        <p:nvPicPr>
          <p:cNvPr id="11" name="Picture 10"/>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5932805" y="4955540"/>
            <a:ext cx="890270" cy="890270"/>
          </a:xfrm>
          <a:prstGeom prst="rect">
            <a:avLst/>
          </a:prstGeom>
        </p:spPr>
      </p:pic>
      <p:pic>
        <p:nvPicPr>
          <p:cNvPr id="14" name="Picture 13"/>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7832725" y="4890135"/>
            <a:ext cx="1020445" cy="10204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p:bldP spid="2" grpId="1"/>
      <p:bldP spid="3" grpId="0"/>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3" name="Picture 2" descr="EVNTX"/>
          <p:cNvPicPr>
            <a:picLocks noChangeAspect="1" noChangeArrowheads="1"/>
          </p:cNvPicPr>
          <p:nvPr/>
        </p:nvPicPr>
        <p:blipFill>
          <a:blip r:embed="rId4" cstate="print">
            <a:extLst>
              <a:ext uri="{28A0092B-C50C-407E-A947-70E740481C1C}">
                <a14:useLocalDpi xmlns:a14="http://schemas.microsoft.com/office/drawing/2010/main" val="0"/>
              </a:ext>
            </a:extLst>
          </a:blip>
          <a:srcRect t="11943" b="38960"/>
          <a:stretch>
            <a:fillRect/>
          </a:stretch>
        </p:blipFill>
        <p:spPr bwMode="auto">
          <a:xfrm>
            <a:off x="1045029" y="1143000"/>
            <a:ext cx="10189028" cy="511628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5604" name="Text Box 11"/>
          <p:cNvSpPr txBox="1">
            <a:spLocks noChangeArrowheads="1"/>
          </p:cNvSpPr>
          <p:nvPr/>
        </p:nvSpPr>
        <p:spPr bwMode="auto">
          <a:xfrm>
            <a:off x="3274060" y="621030"/>
            <a:ext cx="6809740" cy="52197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sz="2800" b="1" dirty="0">
                <a:solidFill>
                  <a:srgbClr val="FF0000"/>
                </a:solidFill>
                <a:cs typeface="Times New Roman" panose="02020603050405020304" pitchFamily="18" charset="0"/>
              </a:rPr>
              <a:t>EM VẪN NHỚ TRƯỜNG XƯA</a:t>
            </a:r>
          </a:p>
        </p:txBody>
      </p:sp>
      <p:sp>
        <p:nvSpPr>
          <p:cNvPr id="2" name="TextBox 4"/>
          <p:cNvSpPr txBox="1"/>
          <p:nvPr/>
        </p:nvSpPr>
        <p:spPr>
          <a:xfrm>
            <a:off x="3863340" y="0"/>
            <a:ext cx="4952365" cy="583565"/>
          </a:xfrm>
          <a:prstGeom prst="rect">
            <a:avLst/>
          </a:prstGeom>
          <a:noFill/>
        </p:spPr>
        <p:txBody>
          <a:bodyPr wrap="square" rtlCol="0">
            <a:spAutoFit/>
            <a:scene3d>
              <a:camera prst="orthographicFront"/>
              <a:lightRig rig="threePt" dir="t"/>
            </a:scene3d>
          </a:bodyPr>
          <a:lstStyle/>
          <a:p>
            <a:r>
              <a:rPr lang="en-US" sz="3200" b="1">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rPr>
              <a:t>Hát kết hợp bộ gõ cơ thể</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98925" y="473075"/>
            <a:ext cx="181038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TIẾT 31</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66" name="Freeform 19"/>
          <p:cNvSpPr/>
          <p:nvPr/>
        </p:nvSpPr>
        <p:spPr bwMode="auto">
          <a:xfrm rot="19620000">
            <a:off x="11234420" y="3295650"/>
            <a:ext cx="250825" cy="33337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180"/>
          <p:cNvSpPr/>
          <p:nvPr/>
        </p:nvSpPr>
        <p:spPr bwMode="auto">
          <a:xfrm>
            <a:off x="8135620" y="4801235"/>
            <a:ext cx="185738"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6" name="Group 5"/>
          <p:cNvGrpSpPr/>
          <p:nvPr/>
        </p:nvGrpSpPr>
        <p:grpSpPr bwMode="auto">
          <a:xfrm>
            <a:off x="8931705" y="3772641"/>
            <a:ext cx="195263" cy="369887"/>
            <a:chOff x="3890" y="144"/>
            <a:chExt cx="232" cy="441"/>
          </a:xfrm>
        </p:grpSpPr>
        <p:sp>
          <p:nvSpPr>
            <p:cNvPr id="15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1" name="Group 12"/>
          <p:cNvGrpSpPr/>
          <p:nvPr/>
        </p:nvGrpSpPr>
        <p:grpSpPr bwMode="auto">
          <a:xfrm>
            <a:off x="11485880" y="4801235"/>
            <a:ext cx="260350" cy="347663"/>
            <a:chOff x="2832" y="663"/>
            <a:chExt cx="310" cy="415"/>
          </a:xfrm>
        </p:grpSpPr>
        <p:sp>
          <p:nvSpPr>
            <p:cNvPr id="162"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12"/>
          <p:cNvGrpSpPr/>
          <p:nvPr/>
        </p:nvGrpSpPr>
        <p:grpSpPr bwMode="auto">
          <a:xfrm>
            <a:off x="9982835" y="2906395"/>
            <a:ext cx="260350" cy="347663"/>
            <a:chOff x="2832" y="663"/>
            <a:chExt cx="310" cy="415"/>
          </a:xfrm>
        </p:grpSpPr>
        <p:sp>
          <p:nvSpPr>
            <p:cNvPr id="10"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11"/>
          <p:cNvSpPr txBox="1"/>
          <p:nvPr/>
        </p:nvSpPr>
        <p:spPr>
          <a:xfrm>
            <a:off x="2274570" y="1229360"/>
            <a:ext cx="6916420" cy="4603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HÁT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EM VẪN NHỚ TRƯỜNG XƯA</a:t>
            </a:r>
          </a:p>
        </p:txBody>
      </p:sp>
      <p:sp>
        <p:nvSpPr>
          <p:cNvPr id="13" name="TextBox 12"/>
          <p:cNvSpPr txBox="1"/>
          <p:nvPr/>
        </p:nvSpPr>
        <p:spPr>
          <a:xfrm>
            <a:off x="5946631" y="1857851"/>
            <a:ext cx="3553738" cy="4603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Nhạc và lời: Thanh Sơn</a:t>
            </a:r>
          </a:p>
        </p:txBody>
      </p:sp>
      <p:sp>
        <p:nvSpPr>
          <p:cNvPr id="168" name="Freeform 2">
            <a:extLst>
              <a:ext uri="{FF2B5EF4-FFF2-40B4-BE49-F238E27FC236}">
                <a16:creationId xmlns:a16="http://schemas.microsoft.com/office/drawing/2014/main" id="{ABB68858-8198-4BF5-91DE-8766490DEB8D}"/>
              </a:ext>
            </a:extLst>
          </p:cNvPr>
          <p:cNvSpPr/>
          <p:nvPr/>
        </p:nvSpPr>
        <p:spPr>
          <a:xfrm>
            <a:off x="-224310" y="5340096"/>
            <a:ext cx="6454194" cy="1517904"/>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9" name="Freeform 4">
            <a:extLst>
              <a:ext uri="{FF2B5EF4-FFF2-40B4-BE49-F238E27FC236}">
                <a16:creationId xmlns:a16="http://schemas.microsoft.com/office/drawing/2014/main" id="{AD240D8F-40D2-4CF0-8461-4DDA0C68DBDE}"/>
              </a:ext>
            </a:extLst>
          </p:cNvPr>
          <p:cNvSpPr/>
          <p:nvPr/>
        </p:nvSpPr>
        <p:spPr>
          <a:xfrm>
            <a:off x="260189" y="148548"/>
            <a:ext cx="1722436" cy="908092"/>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4"/>
            <a:stretch>
              <a:fillRect/>
            </a:stretch>
          </a:blipFill>
        </p:spPr>
      </p:sp>
      <p:sp>
        <p:nvSpPr>
          <p:cNvPr id="170" name="Freeform 8">
            <a:extLst>
              <a:ext uri="{FF2B5EF4-FFF2-40B4-BE49-F238E27FC236}">
                <a16:creationId xmlns:a16="http://schemas.microsoft.com/office/drawing/2014/main" id="{28E72AE4-F819-4AC5-88AE-F975474E1FFB}"/>
              </a:ext>
            </a:extLst>
          </p:cNvPr>
          <p:cNvSpPr/>
          <p:nvPr/>
        </p:nvSpPr>
        <p:spPr>
          <a:xfrm>
            <a:off x="9052873" y="410670"/>
            <a:ext cx="4143706" cy="6378625"/>
          </a:xfrm>
          <a:custGeom>
            <a:avLst/>
            <a:gdLst/>
            <a:ahLst/>
            <a:cxnLst/>
            <a:rect l="l" t="t" r="r" b="b"/>
            <a:pathLst>
              <a:path w="4531944" h="5269702">
                <a:moveTo>
                  <a:pt x="0" y="0"/>
                </a:moveTo>
                <a:lnTo>
                  <a:pt x="4531944" y="0"/>
                </a:lnTo>
                <a:lnTo>
                  <a:pt x="4531944" y="5269702"/>
                </a:lnTo>
                <a:lnTo>
                  <a:pt x="0" y="5269702"/>
                </a:lnTo>
                <a:lnTo>
                  <a:pt x="0" y="0"/>
                </a:lnTo>
                <a:close/>
              </a:path>
            </a:pathLst>
          </a:custGeom>
          <a:blipFill>
            <a:blip r:embed="rId5"/>
            <a:stretch>
              <a:fillRect/>
            </a:stretch>
          </a:blipFill>
        </p:spPr>
      </p:sp>
      <p:sp>
        <p:nvSpPr>
          <p:cNvPr id="171" name="Freeform 2">
            <a:extLst>
              <a:ext uri="{FF2B5EF4-FFF2-40B4-BE49-F238E27FC236}">
                <a16:creationId xmlns:a16="http://schemas.microsoft.com/office/drawing/2014/main" id="{D1BA1D46-78EB-4AFC-B6B3-68E162F9A03D}"/>
              </a:ext>
            </a:extLst>
          </p:cNvPr>
          <p:cNvSpPr/>
          <p:nvPr/>
        </p:nvSpPr>
        <p:spPr>
          <a:xfrm>
            <a:off x="5777785" y="5309797"/>
            <a:ext cx="6655610" cy="1517904"/>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2" name="Freeform 3">
            <a:extLst>
              <a:ext uri="{FF2B5EF4-FFF2-40B4-BE49-F238E27FC236}">
                <a16:creationId xmlns:a16="http://schemas.microsoft.com/office/drawing/2014/main" id="{45003D88-5EFA-41FF-B02A-55875E538781}"/>
              </a:ext>
            </a:extLst>
          </p:cNvPr>
          <p:cNvSpPr/>
          <p:nvPr/>
        </p:nvSpPr>
        <p:spPr>
          <a:xfrm>
            <a:off x="7658467" y="4033036"/>
            <a:ext cx="3604631" cy="2596914"/>
          </a:xfrm>
          <a:custGeom>
            <a:avLst/>
            <a:gdLst/>
            <a:ahLst/>
            <a:cxnLst/>
            <a:rect l="l" t="t" r="r" b="b"/>
            <a:pathLst>
              <a:path w="6768691" h="4114800">
                <a:moveTo>
                  <a:pt x="0" y="0"/>
                </a:moveTo>
                <a:lnTo>
                  <a:pt x="6768691" y="0"/>
                </a:lnTo>
                <a:lnTo>
                  <a:pt x="6768691" y="4114800"/>
                </a:lnTo>
                <a:lnTo>
                  <a:pt x="0" y="4114800"/>
                </a:lnTo>
                <a:lnTo>
                  <a:pt x="0" y="0"/>
                </a:lnTo>
                <a:close/>
              </a:path>
            </a:pathLst>
          </a:custGeom>
          <a:blipFill>
            <a:blip r:embed="rId6"/>
            <a:stretch>
              <a:fillRect/>
            </a:stretch>
          </a:blipFill>
        </p:spPr>
      </p:sp>
    </p:spTree>
    <p:extLst>
      <p:ext uri="{BB962C8B-B14F-4D97-AF65-F5344CB8AC3E}">
        <p14:creationId xmlns:p14="http://schemas.microsoft.com/office/powerpoint/2010/main" val="419209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p:cTn id="7" dur="500" fill="hold"/>
                                        <p:tgtEl>
                                          <p:spTgt spid="166"/>
                                        </p:tgtEl>
                                        <p:attrNameLst>
                                          <p:attrName>ppt_w</p:attrName>
                                        </p:attrNameLst>
                                      </p:cBhvr>
                                      <p:tavLst>
                                        <p:tav tm="0">
                                          <p:val>
                                            <p:fltVal val="0"/>
                                          </p:val>
                                        </p:tav>
                                        <p:tav tm="100000">
                                          <p:val>
                                            <p:strVal val="#ppt_w"/>
                                          </p:val>
                                        </p:tav>
                                      </p:tavLst>
                                    </p:anim>
                                    <p:anim calcmode="lin" valueType="num">
                                      <p:cBhvr>
                                        <p:cTn id="8" dur="500" fill="hold"/>
                                        <p:tgtEl>
                                          <p:spTgt spid="166"/>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10" dur="2000" fill="hold"/>
                                        <p:tgtEl>
                                          <p:spTgt spid="166"/>
                                        </p:tgtEl>
                                        <p:attrNameLst>
                                          <p:attrName>ppt_x</p:attrName>
                                          <p:attrName>ppt_y</p:attrName>
                                        </p:attrNameLst>
                                      </p:cBhvr>
                                      <p:rCtr x="-1111" y="2659"/>
                                    </p:animMotion>
                                  </p:childTnLst>
                                </p:cTn>
                              </p:par>
                              <p:par>
                                <p:cTn id="11" presetID="32" presetClass="emph" presetSubtype="0" repeatCount="indefinite" fill="hold" grpId="2" nodeType="withEffect">
                                  <p:stCondLst>
                                    <p:cond delay="0"/>
                                  </p:stCondLst>
                                  <p:childTnLst>
                                    <p:animClr clrSpc="rgb" dir="cw">
                                      <p:cBhvr override="childStyle">
                                        <p:cTn id="12" dur="50" fill="hold"/>
                                        <p:tgtEl>
                                          <p:spTgt spid="166"/>
                                        </p:tgtEl>
                                        <p:attrNameLst>
                                          <p:attrName>style.color</p:attrName>
                                        </p:attrNameLst>
                                      </p:cBhvr>
                                      <p:to>
                                        <a:srgbClr val="FF0000"/>
                                      </p:to>
                                    </p:animClr>
                                    <p:animClr clrSpc="rgb" dir="cw">
                                      <p:cBhvr>
                                        <p:cTn id="13" dur="50" fill="hold"/>
                                        <p:tgtEl>
                                          <p:spTgt spid="166"/>
                                        </p:tgtEl>
                                        <p:attrNameLst>
                                          <p:attrName>fillcolor</p:attrName>
                                        </p:attrNameLst>
                                      </p:cBhvr>
                                      <p:to>
                                        <a:srgbClr val="FF0000"/>
                                      </p:to>
                                    </p:animClr>
                                    <p:set>
                                      <p:cBhvr>
                                        <p:cTn id="14" dur="50" fill="hold"/>
                                        <p:tgtEl>
                                          <p:spTgt spid="166"/>
                                        </p:tgtEl>
                                        <p:attrNameLst>
                                          <p:attrName>fill.type</p:attrName>
                                        </p:attrNameLst>
                                      </p:cBhvr>
                                      <p:to>
                                        <p:strVal val="solid"/>
                                      </p:to>
                                    </p:set>
                                    <p:set>
                                      <p:cBhvr>
                                        <p:cTn id="15" dur="50" fill="hold"/>
                                        <p:tgtEl>
                                          <p:spTgt spid="166"/>
                                        </p:tgtEl>
                                        <p:attrNameLst>
                                          <p:attrName>fill.on</p:attrName>
                                        </p:attrNameLst>
                                      </p:cBhvr>
                                      <p:to>
                                        <p:strVal val="true"/>
                                      </p:to>
                                    </p:set>
                                    <p:animRot by="120000">
                                      <p:cBhvr>
                                        <p:cTn id="16" dur="50" fill="hold">
                                          <p:stCondLst>
                                            <p:cond delay="0"/>
                                          </p:stCondLst>
                                        </p:cTn>
                                        <p:tgtEl>
                                          <p:spTgt spid="166"/>
                                        </p:tgtEl>
                                        <p:attrNameLst>
                                          <p:attrName>r</p:attrName>
                                        </p:attrNameLst>
                                      </p:cBhvr>
                                    </p:animRot>
                                    <p:animRot by="-240000">
                                      <p:cBhvr>
                                        <p:cTn id="17" dur="100" fill="hold">
                                          <p:stCondLst>
                                            <p:cond delay="100"/>
                                          </p:stCondLst>
                                        </p:cTn>
                                        <p:tgtEl>
                                          <p:spTgt spid="166"/>
                                        </p:tgtEl>
                                        <p:attrNameLst>
                                          <p:attrName>r</p:attrName>
                                        </p:attrNameLst>
                                      </p:cBhvr>
                                    </p:animRot>
                                    <p:animRot by="240000">
                                      <p:cBhvr>
                                        <p:cTn id="18" dur="100" fill="hold">
                                          <p:stCondLst>
                                            <p:cond delay="200"/>
                                          </p:stCondLst>
                                        </p:cTn>
                                        <p:tgtEl>
                                          <p:spTgt spid="166"/>
                                        </p:tgtEl>
                                        <p:attrNameLst>
                                          <p:attrName>r</p:attrName>
                                        </p:attrNameLst>
                                      </p:cBhvr>
                                    </p:animRot>
                                    <p:animRot by="-240000">
                                      <p:cBhvr>
                                        <p:cTn id="19" dur="100" fill="hold">
                                          <p:stCondLst>
                                            <p:cond delay="300"/>
                                          </p:stCondLst>
                                        </p:cTn>
                                        <p:tgtEl>
                                          <p:spTgt spid="166"/>
                                        </p:tgtEl>
                                        <p:attrNameLst>
                                          <p:attrName>r</p:attrName>
                                        </p:attrNameLst>
                                      </p:cBhvr>
                                    </p:animRot>
                                    <p:animRot by="120000">
                                      <p:cBhvr>
                                        <p:cTn id="20" dur="100" fill="hold">
                                          <p:stCondLst>
                                            <p:cond delay="400"/>
                                          </p:stCondLst>
                                        </p:cTn>
                                        <p:tgtEl>
                                          <p:spTgt spid="166"/>
                                        </p:tgtEl>
                                        <p:attrNameLst>
                                          <p:attrName>r</p:attrName>
                                        </p:attrNameLst>
                                      </p:cBhvr>
                                    </p:animRot>
                                  </p:childTnLst>
                                </p:cTn>
                              </p:par>
                              <p:par>
                                <p:cTn id="21" presetID="23" presetClass="entr" presetSubtype="16" fill="hold" grpId="0" nodeType="with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p:cTn id="23" dur="500" fill="hold"/>
                                        <p:tgtEl>
                                          <p:spTgt spid="167"/>
                                        </p:tgtEl>
                                        <p:attrNameLst>
                                          <p:attrName>ppt_w</p:attrName>
                                        </p:attrNameLst>
                                      </p:cBhvr>
                                      <p:tavLst>
                                        <p:tav tm="0">
                                          <p:val>
                                            <p:fltVal val="0"/>
                                          </p:val>
                                        </p:tav>
                                        <p:tav tm="100000">
                                          <p:val>
                                            <p:strVal val="#ppt_w"/>
                                          </p:val>
                                        </p:tav>
                                      </p:tavLst>
                                    </p:anim>
                                    <p:anim calcmode="lin" valueType="num">
                                      <p:cBhvr>
                                        <p:cTn id="24" dur="500" fill="hold"/>
                                        <p:tgtEl>
                                          <p:spTgt spid="167"/>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26" dur="2000" fill="hold"/>
                                        <p:tgtEl>
                                          <p:spTgt spid="167"/>
                                        </p:tgtEl>
                                        <p:attrNameLst>
                                          <p:attrName>ppt_x</p:attrName>
                                          <p:attrName>ppt_y</p:attrName>
                                        </p:attrNameLst>
                                      </p:cBhvr>
                                      <p:rCtr x="-2170" y="-4583"/>
                                    </p:animMotion>
                                  </p:childTnLst>
                                </p:cTn>
                              </p:par>
                              <p:par>
                                <p:cTn id="27" presetID="32" presetClass="emph" presetSubtype="0" repeatCount="indefinite" fill="hold" grpId="2" nodeType="withEffect">
                                  <p:stCondLst>
                                    <p:cond delay="0"/>
                                  </p:stCondLst>
                                  <p:childTnLst>
                                    <p:animClr clrSpc="rgb" dir="cw">
                                      <p:cBhvr override="childStyle">
                                        <p:cTn id="28" dur="50" fill="hold"/>
                                        <p:tgtEl>
                                          <p:spTgt spid="167"/>
                                        </p:tgtEl>
                                        <p:attrNameLst>
                                          <p:attrName>style.color</p:attrName>
                                        </p:attrNameLst>
                                      </p:cBhvr>
                                      <p:to>
                                        <a:srgbClr val="FF0066"/>
                                      </p:to>
                                    </p:animClr>
                                    <p:animClr clrSpc="rgb" dir="cw">
                                      <p:cBhvr>
                                        <p:cTn id="29" dur="50" fill="hold"/>
                                        <p:tgtEl>
                                          <p:spTgt spid="167"/>
                                        </p:tgtEl>
                                        <p:attrNameLst>
                                          <p:attrName>fillcolor</p:attrName>
                                        </p:attrNameLst>
                                      </p:cBhvr>
                                      <p:to>
                                        <a:srgbClr val="FF0066"/>
                                      </p:to>
                                    </p:animClr>
                                    <p:set>
                                      <p:cBhvr>
                                        <p:cTn id="30" dur="50" fill="hold"/>
                                        <p:tgtEl>
                                          <p:spTgt spid="167"/>
                                        </p:tgtEl>
                                        <p:attrNameLst>
                                          <p:attrName>fill.type</p:attrName>
                                        </p:attrNameLst>
                                      </p:cBhvr>
                                      <p:to>
                                        <p:strVal val="solid"/>
                                      </p:to>
                                    </p:set>
                                    <p:set>
                                      <p:cBhvr>
                                        <p:cTn id="31" dur="50" fill="hold"/>
                                        <p:tgtEl>
                                          <p:spTgt spid="167"/>
                                        </p:tgtEl>
                                        <p:attrNameLst>
                                          <p:attrName>fill.on</p:attrName>
                                        </p:attrNameLst>
                                      </p:cBhvr>
                                      <p:to>
                                        <p:strVal val="true"/>
                                      </p:to>
                                    </p:set>
                                    <p:animRot by="120000">
                                      <p:cBhvr>
                                        <p:cTn id="32" dur="50" fill="hold">
                                          <p:stCondLst>
                                            <p:cond delay="0"/>
                                          </p:stCondLst>
                                        </p:cTn>
                                        <p:tgtEl>
                                          <p:spTgt spid="167"/>
                                        </p:tgtEl>
                                        <p:attrNameLst>
                                          <p:attrName>r</p:attrName>
                                        </p:attrNameLst>
                                      </p:cBhvr>
                                    </p:animRot>
                                    <p:animRot by="-240000">
                                      <p:cBhvr>
                                        <p:cTn id="33" dur="100" fill="hold">
                                          <p:stCondLst>
                                            <p:cond delay="100"/>
                                          </p:stCondLst>
                                        </p:cTn>
                                        <p:tgtEl>
                                          <p:spTgt spid="167"/>
                                        </p:tgtEl>
                                        <p:attrNameLst>
                                          <p:attrName>r</p:attrName>
                                        </p:attrNameLst>
                                      </p:cBhvr>
                                    </p:animRot>
                                    <p:animRot by="240000">
                                      <p:cBhvr>
                                        <p:cTn id="34" dur="100" fill="hold">
                                          <p:stCondLst>
                                            <p:cond delay="200"/>
                                          </p:stCondLst>
                                        </p:cTn>
                                        <p:tgtEl>
                                          <p:spTgt spid="167"/>
                                        </p:tgtEl>
                                        <p:attrNameLst>
                                          <p:attrName>r</p:attrName>
                                        </p:attrNameLst>
                                      </p:cBhvr>
                                    </p:animRot>
                                    <p:animRot by="-240000">
                                      <p:cBhvr>
                                        <p:cTn id="35" dur="100" fill="hold">
                                          <p:stCondLst>
                                            <p:cond delay="300"/>
                                          </p:stCondLst>
                                        </p:cTn>
                                        <p:tgtEl>
                                          <p:spTgt spid="167"/>
                                        </p:tgtEl>
                                        <p:attrNameLst>
                                          <p:attrName>r</p:attrName>
                                        </p:attrNameLst>
                                      </p:cBhvr>
                                    </p:animRot>
                                    <p:animRot by="120000">
                                      <p:cBhvr>
                                        <p:cTn id="36" dur="100" fill="hold">
                                          <p:stCondLst>
                                            <p:cond delay="400"/>
                                          </p:stCondLst>
                                        </p:cTn>
                                        <p:tgtEl>
                                          <p:spTgt spid="167"/>
                                        </p:tgtEl>
                                        <p:attrNameLst>
                                          <p:attrName>r</p:attrName>
                                        </p:attrNameLst>
                                      </p:cBhvr>
                                    </p:animRot>
                                  </p:childTnLst>
                                </p:cTn>
                              </p:par>
                              <p:par>
                                <p:cTn id="37" presetID="23" presetClass="entr" presetSubtype="16" fill="hold" nodeType="withEffect">
                                  <p:stCondLst>
                                    <p:cond delay="0"/>
                                  </p:stCondLst>
                                  <p:childTnLst>
                                    <p:set>
                                      <p:cBhvr>
                                        <p:cTn id="38" dur="1" fill="hold">
                                          <p:stCondLst>
                                            <p:cond delay="0"/>
                                          </p:stCondLst>
                                        </p:cTn>
                                        <p:tgtEl>
                                          <p:spTgt spid="156"/>
                                        </p:tgtEl>
                                        <p:attrNameLst>
                                          <p:attrName>style.visibility</p:attrName>
                                        </p:attrNameLst>
                                      </p:cBhvr>
                                      <p:to>
                                        <p:strVal val="visible"/>
                                      </p:to>
                                    </p:set>
                                    <p:anim calcmode="lin" valueType="num">
                                      <p:cBhvr>
                                        <p:cTn id="39" dur="500" fill="hold"/>
                                        <p:tgtEl>
                                          <p:spTgt spid="156"/>
                                        </p:tgtEl>
                                        <p:attrNameLst>
                                          <p:attrName>ppt_w</p:attrName>
                                        </p:attrNameLst>
                                      </p:cBhvr>
                                      <p:tavLst>
                                        <p:tav tm="0">
                                          <p:val>
                                            <p:fltVal val="0"/>
                                          </p:val>
                                        </p:tav>
                                        <p:tav tm="100000">
                                          <p:val>
                                            <p:strVal val="#ppt_w"/>
                                          </p:val>
                                        </p:tav>
                                      </p:tavLst>
                                    </p:anim>
                                    <p:anim calcmode="lin" valueType="num">
                                      <p:cBhvr>
                                        <p:cTn id="40" dur="500" fill="hold"/>
                                        <p:tgtEl>
                                          <p:spTgt spid="156"/>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nodeType="withEffect">
                                  <p:stCondLst>
                                    <p:cond delay="0"/>
                                  </p:stCondLst>
                                  <p:childTnLst>
                                    <p:animMotion origin="layout" path="M -4.79167E-6 -1.85185E-6 L 0.03112 -0.06018 " pathEditMode="relative" rAng="0" ptsTypes="AA">
                                      <p:cBhvr>
                                        <p:cTn id="42" dur="3000" fill="hold"/>
                                        <p:tgtEl>
                                          <p:spTgt spid="156"/>
                                        </p:tgtEl>
                                        <p:attrNameLst>
                                          <p:attrName>ppt_x</p:attrName>
                                          <p:attrName>ppt_y</p:attrName>
                                        </p:attrNameLst>
                                      </p:cBhvr>
                                      <p:rCtr x="1549" y="-3009"/>
                                    </p:animMotion>
                                  </p:childTnLst>
                                </p:cTn>
                              </p:par>
                              <p:par>
                                <p:cTn id="43" presetID="32" presetClass="emph" presetSubtype="0" repeatCount="indefinite" fill="hold" nodeType="withEffect">
                                  <p:stCondLst>
                                    <p:cond delay="0"/>
                                  </p:stCondLst>
                                  <p:childTnLst>
                                    <p:animClr clrSpc="rgb" dir="cw">
                                      <p:cBhvr override="childStyle">
                                        <p:cTn id="44" dur="50" fill="hold"/>
                                        <p:tgtEl>
                                          <p:spTgt spid="156"/>
                                        </p:tgtEl>
                                        <p:attrNameLst>
                                          <p:attrName>style.color</p:attrName>
                                        </p:attrNameLst>
                                      </p:cBhvr>
                                      <p:to>
                                        <a:srgbClr val="800000"/>
                                      </p:to>
                                    </p:animClr>
                                    <p:animClr clrSpc="rgb" dir="cw">
                                      <p:cBhvr>
                                        <p:cTn id="45" dur="50" fill="hold"/>
                                        <p:tgtEl>
                                          <p:spTgt spid="156"/>
                                        </p:tgtEl>
                                        <p:attrNameLst>
                                          <p:attrName>fillcolor</p:attrName>
                                        </p:attrNameLst>
                                      </p:cBhvr>
                                      <p:to>
                                        <a:srgbClr val="800000"/>
                                      </p:to>
                                    </p:animClr>
                                    <p:set>
                                      <p:cBhvr>
                                        <p:cTn id="46" dur="50" fill="hold"/>
                                        <p:tgtEl>
                                          <p:spTgt spid="156"/>
                                        </p:tgtEl>
                                        <p:attrNameLst>
                                          <p:attrName>fill.type</p:attrName>
                                        </p:attrNameLst>
                                      </p:cBhvr>
                                      <p:to>
                                        <p:strVal val="solid"/>
                                      </p:to>
                                    </p:set>
                                    <p:set>
                                      <p:cBhvr>
                                        <p:cTn id="47" dur="50" fill="hold"/>
                                        <p:tgtEl>
                                          <p:spTgt spid="156"/>
                                        </p:tgtEl>
                                        <p:attrNameLst>
                                          <p:attrName>fill.on</p:attrName>
                                        </p:attrNameLst>
                                      </p:cBhvr>
                                      <p:to>
                                        <p:strVal val="true"/>
                                      </p:to>
                                    </p:set>
                                    <p:animRot by="120000">
                                      <p:cBhvr>
                                        <p:cTn id="48" dur="50" fill="hold">
                                          <p:stCondLst>
                                            <p:cond delay="0"/>
                                          </p:stCondLst>
                                        </p:cTn>
                                        <p:tgtEl>
                                          <p:spTgt spid="156"/>
                                        </p:tgtEl>
                                        <p:attrNameLst>
                                          <p:attrName>r</p:attrName>
                                        </p:attrNameLst>
                                      </p:cBhvr>
                                    </p:animRot>
                                    <p:animRot by="-240000">
                                      <p:cBhvr>
                                        <p:cTn id="49" dur="100" fill="hold">
                                          <p:stCondLst>
                                            <p:cond delay="100"/>
                                          </p:stCondLst>
                                        </p:cTn>
                                        <p:tgtEl>
                                          <p:spTgt spid="156"/>
                                        </p:tgtEl>
                                        <p:attrNameLst>
                                          <p:attrName>r</p:attrName>
                                        </p:attrNameLst>
                                      </p:cBhvr>
                                    </p:animRot>
                                    <p:animRot by="240000">
                                      <p:cBhvr>
                                        <p:cTn id="50" dur="100" fill="hold">
                                          <p:stCondLst>
                                            <p:cond delay="200"/>
                                          </p:stCondLst>
                                        </p:cTn>
                                        <p:tgtEl>
                                          <p:spTgt spid="156"/>
                                        </p:tgtEl>
                                        <p:attrNameLst>
                                          <p:attrName>r</p:attrName>
                                        </p:attrNameLst>
                                      </p:cBhvr>
                                    </p:animRot>
                                    <p:animRot by="-240000">
                                      <p:cBhvr>
                                        <p:cTn id="51" dur="100" fill="hold">
                                          <p:stCondLst>
                                            <p:cond delay="300"/>
                                          </p:stCondLst>
                                        </p:cTn>
                                        <p:tgtEl>
                                          <p:spTgt spid="156"/>
                                        </p:tgtEl>
                                        <p:attrNameLst>
                                          <p:attrName>r</p:attrName>
                                        </p:attrNameLst>
                                      </p:cBhvr>
                                    </p:animRot>
                                    <p:animRot by="120000">
                                      <p:cBhvr>
                                        <p:cTn id="52" dur="100" fill="hold">
                                          <p:stCondLst>
                                            <p:cond delay="400"/>
                                          </p:stCondLst>
                                        </p:cTn>
                                        <p:tgtEl>
                                          <p:spTgt spid="156"/>
                                        </p:tgtEl>
                                        <p:attrNameLst>
                                          <p:attrName>r</p:attrName>
                                        </p:attrNameLst>
                                      </p:cBhvr>
                                    </p:animRot>
                                  </p:childTnLst>
                                </p:cTn>
                              </p:par>
                              <p:par>
                                <p:cTn id="53" presetID="23" presetClass="entr" presetSubtype="16" fill="hold" nodeType="withEffect">
                                  <p:stCondLst>
                                    <p:cond delay="0"/>
                                  </p:stCondLst>
                                  <p:childTnLst>
                                    <p:set>
                                      <p:cBhvr>
                                        <p:cTn id="54" dur="1" fill="hold">
                                          <p:stCondLst>
                                            <p:cond delay="0"/>
                                          </p:stCondLst>
                                        </p:cTn>
                                        <p:tgtEl>
                                          <p:spTgt spid="161"/>
                                        </p:tgtEl>
                                        <p:attrNameLst>
                                          <p:attrName>style.visibility</p:attrName>
                                        </p:attrNameLst>
                                      </p:cBhvr>
                                      <p:to>
                                        <p:strVal val="visible"/>
                                      </p:to>
                                    </p:set>
                                    <p:anim calcmode="lin" valueType="num">
                                      <p:cBhvr>
                                        <p:cTn id="55" dur="500" fill="hold"/>
                                        <p:tgtEl>
                                          <p:spTgt spid="161"/>
                                        </p:tgtEl>
                                        <p:attrNameLst>
                                          <p:attrName>ppt_w</p:attrName>
                                        </p:attrNameLst>
                                      </p:cBhvr>
                                      <p:tavLst>
                                        <p:tav tm="0">
                                          <p:val>
                                            <p:fltVal val="0"/>
                                          </p:val>
                                        </p:tav>
                                        <p:tav tm="100000">
                                          <p:val>
                                            <p:strVal val="#ppt_w"/>
                                          </p:val>
                                        </p:tav>
                                      </p:tavLst>
                                    </p:anim>
                                    <p:anim calcmode="lin" valueType="num">
                                      <p:cBhvr>
                                        <p:cTn id="56" dur="500" fill="hold"/>
                                        <p:tgtEl>
                                          <p:spTgt spid="161"/>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nodeType="withEffect">
                                  <p:stCondLst>
                                    <p:cond delay="0"/>
                                  </p:stCondLst>
                                  <p:childTnLst>
                                    <p:animMotion origin="layout" path="M 5.55556E-7 -1.21387E-6 L -0.0559 0.00809 " pathEditMode="relative" rAng="0" ptsTypes="AA">
                                      <p:cBhvr>
                                        <p:cTn id="58" dur="5000" fill="hold"/>
                                        <p:tgtEl>
                                          <p:spTgt spid="161"/>
                                        </p:tgtEl>
                                        <p:attrNameLst>
                                          <p:attrName>ppt_x</p:attrName>
                                          <p:attrName>ppt_y</p:attrName>
                                        </p:attrNameLst>
                                      </p:cBhvr>
                                      <p:rCtr x="-2795" y="393"/>
                                    </p:animMotion>
                                  </p:childTnLst>
                                </p:cTn>
                              </p:par>
                              <p:par>
                                <p:cTn id="59" presetID="32" presetClass="emph" presetSubtype="0" repeatCount="indefinite" fill="hold" nodeType="withEffect">
                                  <p:stCondLst>
                                    <p:cond delay="0"/>
                                  </p:stCondLst>
                                  <p:childTnLst>
                                    <p:animClr clrSpc="rgb" dir="cw">
                                      <p:cBhvr override="childStyle">
                                        <p:cTn id="60" dur="50" fill="hold"/>
                                        <p:tgtEl>
                                          <p:spTgt spid="161"/>
                                        </p:tgtEl>
                                        <p:attrNameLst>
                                          <p:attrName>style.color</p:attrName>
                                        </p:attrNameLst>
                                      </p:cBhvr>
                                      <p:to>
                                        <a:srgbClr val="0000FF"/>
                                      </p:to>
                                    </p:animClr>
                                    <p:animClr clrSpc="rgb" dir="cw">
                                      <p:cBhvr>
                                        <p:cTn id="61" dur="50" fill="hold"/>
                                        <p:tgtEl>
                                          <p:spTgt spid="161"/>
                                        </p:tgtEl>
                                        <p:attrNameLst>
                                          <p:attrName>fillcolor</p:attrName>
                                        </p:attrNameLst>
                                      </p:cBhvr>
                                      <p:to>
                                        <a:srgbClr val="0000FF"/>
                                      </p:to>
                                    </p:animClr>
                                    <p:set>
                                      <p:cBhvr>
                                        <p:cTn id="62" dur="50" fill="hold"/>
                                        <p:tgtEl>
                                          <p:spTgt spid="161"/>
                                        </p:tgtEl>
                                        <p:attrNameLst>
                                          <p:attrName>fill.type</p:attrName>
                                        </p:attrNameLst>
                                      </p:cBhvr>
                                      <p:to>
                                        <p:strVal val="solid"/>
                                      </p:to>
                                    </p:set>
                                    <p:set>
                                      <p:cBhvr>
                                        <p:cTn id="63" dur="50" fill="hold"/>
                                        <p:tgtEl>
                                          <p:spTgt spid="161"/>
                                        </p:tgtEl>
                                        <p:attrNameLst>
                                          <p:attrName>fill.on</p:attrName>
                                        </p:attrNameLst>
                                      </p:cBhvr>
                                      <p:to>
                                        <p:strVal val="true"/>
                                      </p:to>
                                    </p:set>
                                    <p:animRot by="120000">
                                      <p:cBhvr>
                                        <p:cTn id="64" dur="50" fill="hold">
                                          <p:stCondLst>
                                            <p:cond delay="0"/>
                                          </p:stCondLst>
                                        </p:cTn>
                                        <p:tgtEl>
                                          <p:spTgt spid="161"/>
                                        </p:tgtEl>
                                        <p:attrNameLst>
                                          <p:attrName>r</p:attrName>
                                        </p:attrNameLst>
                                      </p:cBhvr>
                                    </p:animRot>
                                    <p:animRot by="-240000">
                                      <p:cBhvr>
                                        <p:cTn id="65" dur="100" fill="hold">
                                          <p:stCondLst>
                                            <p:cond delay="100"/>
                                          </p:stCondLst>
                                        </p:cTn>
                                        <p:tgtEl>
                                          <p:spTgt spid="161"/>
                                        </p:tgtEl>
                                        <p:attrNameLst>
                                          <p:attrName>r</p:attrName>
                                        </p:attrNameLst>
                                      </p:cBhvr>
                                    </p:animRot>
                                    <p:animRot by="240000">
                                      <p:cBhvr>
                                        <p:cTn id="66" dur="100" fill="hold">
                                          <p:stCondLst>
                                            <p:cond delay="200"/>
                                          </p:stCondLst>
                                        </p:cTn>
                                        <p:tgtEl>
                                          <p:spTgt spid="161"/>
                                        </p:tgtEl>
                                        <p:attrNameLst>
                                          <p:attrName>r</p:attrName>
                                        </p:attrNameLst>
                                      </p:cBhvr>
                                    </p:animRot>
                                    <p:animRot by="-240000">
                                      <p:cBhvr>
                                        <p:cTn id="67" dur="100" fill="hold">
                                          <p:stCondLst>
                                            <p:cond delay="300"/>
                                          </p:stCondLst>
                                        </p:cTn>
                                        <p:tgtEl>
                                          <p:spTgt spid="161"/>
                                        </p:tgtEl>
                                        <p:attrNameLst>
                                          <p:attrName>r</p:attrName>
                                        </p:attrNameLst>
                                      </p:cBhvr>
                                    </p:animRot>
                                    <p:animRot by="120000">
                                      <p:cBhvr>
                                        <p:cTn id="68" dur="100" fill="hold">
                                          <p:stCondLst>
                                            <p:cond delay="400"/>
                                          </p:stCondLst>
                                        </p:cTn>
                                        <p:tgtEl>
                                          <p:spTgt spid="161"/>
                                        </p:tgtEl>
                                        <p:attrNameLst>
                                          <p:attrName>r</p:attrName>
                                        </p:attrNameLst>
                                      </p:cBhvr>
                                    </p:animRot>
                                  </p:childTnLst>
                                </p:cTn>
                              </p:par>
                              <p:par>
                                <p:cTn id="69" presetID="23" presetClass="entr" presetSubtype="16"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nodeType="withEffect">
                                  <p:stCondLst>
                                    <p:cond delay="0"/>
                                  </p:stCondLst>
                                  <p:childTnLst>
                                    <p:animMotion origin="layout" path="M 5.55556E-7 -1.21387E-6 L -0.0559 0.00809 " pathEditMode="relative" rAng="0" ptsTypes="AA">
                                      <p:cBhvr>
                                        <p:cTn id="74" dur="5000" fill="hold"/>
                                        <p:tgtEl>
                                          <p:spTgt spid="8"/>
                                        </p:tgtEl>
                                        <p:attrNameLst>
                                          <p:attrName>ppt_x</p:attrName>
                                          <p:attrName>ppt_y</p:attrName>
                                        </p:attrNameLst>
                                      </p:cBhvr>
                                      <p:rCtr x="-2795" y="393"/>
                                    </p:animMotion>
                                  </p:childTnLst>
                                </p:cTn>
                              </p:par>
                              <p:par>
                                <p:cTn id="75" presetID="32" presetClass="emph" presetSubtype="0" repeatCount="indefinite" fill="hold" nodeType="withEffect">
                                  <p:stCondLst>
                                    <p:cond delay="0"/>
                                  </p:stCondLst>
                                  <p:childTnLst>
                                    <p:animClr clrSpc="rgb" dir="cw">
                                      <p:cBhvr override="childStyle">
                                        <p:cTn id="76" dur="50" fill="hold"/>
                                        <p:tgtEl>
                                          <p:spTgt spid="8"/>
                                        </p:tgtEl>
                                        <p:attrNameLst>
                                          <p:attrName>style.color</p:attrName>
                                        </p:attrNameLst>
                                      </p:cBhvr>
                                      <p:to>
                                        <a:srgbClr val="0000FF"/>
                                      </p:to>
                                    </p:animClr>
                                    <p:animClr clrSpc="rgb" dir="cw">
                                      <p:cBhvr>
                                        <p:cTn id="77" dur="50" fill="hold"/>
                                        <p:tgtEl>
                                          <p:spTgt spid="8"/>
                                        </p:tgtEl>
                                        <p:attrNameLst>
                                          <p:attrName>fillcolor</p:attrName>
                                        </p:attrNameLst>
                                      </p:cBhvr>
                                      <p:to>
                                        <a:srgbClr val="0000FF"/>
                                      </p:to>
                                    </p:animClr>
                                    <p:set>
                                      <p:cBhvr>
                                        <p:cTn id="78" dur="50" fill="hold"/>
                                        <p:tgtEl>
                                          <p:spTgt spid="8"/>
                                        </p:tgtEl>
                                        <p:attrNameLst>
                                          <p:attrName>fill.type</p:attrName>
                                        </p:attrNameLst>
                                      </p:cBhvr>
                                      <p:to>
                                        <p:strVal val="solid"/>
                                      </p:to>
                                    </p:set>
                                    <p:set>
                                      <p:cBhvr>
                                        <p:cTn id="79" dur="50" fill="hold"/>
                                        <p:tgtEl>
                                          <p:spTgt spid="8"/>
                                        </p:tgtEl>
                                        <p:attrNameLst>
                                          <p:attrName>fill.on</p:attrName>
                                        </p:attrNameLst>
                                      </p:cBhvr>
                                      <p:to>
                                        <p:strVal val="true"/>
                                      </p:to>
                                    </p:set>
                                    <p:animRot by="120000">
                                      <p:cBhvr>
                                        <p:cTn id="80" dur="50" fill="hold">
                                          <p:stCondLst>
                                            <p:cond delay="0"/>
                                          </p:stCondLst>
                                        </p:cTn>
                                        <p:tgtEl>
                                          <p:spTgt spid="8"/>
                                        </p:tgtEl>
                                        <p:attrNameLst>
                                          <p:attrName>r</p:attrName>
                                        </p:attrNameLst>
                                      </p:cBhvr>
                                    </p:animRot>
                                    <p:animRot by="-240000">
                                      <p:cBhvr>
                                        <p:cTn id="81" dur="100" fill="hold">
                                          <p:stCondLst>
                                            <p:cond delay="100"/>
                                          </p:stCondLst>
                                        </p:cTn>
                                        <p:tgtEl>
                                          <p:spTgt spid="8"/>
                                        </p:tgtEl>
                                        <p:attrNameLst>
                                          <p:attrName>r</p:attrName>
                                        </p:attrNameLst>
                                      </p:cBhvr>
                                    </p:animRot>
                                    <p:animRot by="240000">
                                      <p:cBhvr>
                                        <p:cTn id="82" dur="100" fill="hold">
                                          <p:stCondLst>
                                            <p:cond delay="200"/>
                                          </p:stCondLst>
                                        </p:cTn>
                                        <p:tgtEl>
                                          <p:spTgt spid="8"/>
                                        </p:tgtEl>
                                        <p:attrNameLst>
                                          <p:attrName>r</p:attrName>
                                        </p:attrNameLst>
                                      </p:cBhvr>
                                    </p:animRot>
                                    <p:animRot by="-240000">
                                      <p:cBhvr>
                                        <p:cTn id="83" dur="100" fill="hold">
                                          <p:stCondLst>
                                            <p:cond delay="300"/>
                                          </p:stCondLst>
                                        </p:cTn>
                                        <p:tgtEl>
                                          <p:spTgt spid="8"/>
                                        </p:tgtEl>
                                        <p:attrNameLst>
                                          <p:attrName>r</p:attrName>
                                        </p:attrNameLst>
                                      </p:cBhvr>
                                    </p:animRot>
                                    <p:animRot by="120000">
                                      <p:cBhvr>
                                        <p:cTn id="84" dur="100" fill="hold">
                                          <p:stCondLst>
                                            <p:cond delay="400"/>
                                          </p:stCondLst>
                                        </p:cTn>
                                        <p:tgtEl>
                                          <p:spTgt spid="8"/>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2" presetClass="entr" presetSubtype="4"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additive="base">
                                        <p:cTn id="89" dur="500"/>
                                        <p:tgtEl>
                                          <p:spTgt spid="6"/>
                                        </p:tgtEl>
                                        <p:attrNameLst>
                                          <p:attrName>ppt_y</p:attrName>
                                        </p:attrNameLst>
                                      </p:cBhvr>
                                      <p:tavLst>
                                        <p:tav tm="0">
                                          <p:val>
                                            <p:strVal val="#ppt_y+#ppt_h*1.125000"/>
                                          </p:val>
                                        </p:tav>
                                        <p:tav tm="100000">
                                          <p:val>
                                            <p:strVal val="#ppt_y"/>
                                          </p:val>
                                        </p:tav>
                                      </p:tavLst>
                                    </p:anim>
                                    <p:animEffect transition="in" filter="wipe(up)">
                                      <p:cBhvr>
                                        <p:cTn id="90" dur="500"/>
                                        <p:tgtEl>
                                          <p:spTgt spid="6"/>
                                        </p:tgtEl>
                                      </p:cBhvr>
                                    </p:animEffect>
                                  </p:childTnLst>
                                </p:cTn>
                              </p:par>
                            </p:childTnLst>
                          </p:cTn>
                        </p:par>
                      </p:childTnLst>
                    </p:cTn>
                  </p:par>
                  <p:par>
                    <p:cTn id="91" fill="hold">
                      <p:stCondLst>
                        <p:cond delay="indefinite"/>
                      </p:stCondLst>
                      <p:childTnLst>
                        <p:par>
                          <p:cTn id="92" fill="hold">
                            <p:stCondLst>
                              <p:cond delay="0"/>
                            </p:stCondLst>
                            <p:childTnLst>
                              <p:par>
                                <p:cTn id="93" presetID="29" presetClass="entr" presetSubtype="0"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 calcmode="lin" valueType="num">
                                      <p:cBhvr>
                                        <p:cTn id="95" dur="1000" fill="hold"/>
                                        <p:tgtEl>
                                          <p:spTgt spid="5"/>
                                        </p:tgtEl>
                                        <p:attrNameLst>
                                          <p:attrName>ppt_x</p:attrName>
                                        </p:attrNameLst>
                                      </p:cBhvr>
                                      <p:tavLst>
                                        <p:tav tm="0">
                                          <p:val>
                                            <p:strVal val="#ppt_x-.2"/>
                                          </p:val>
                                        </p:tav>
                                        <p:tav tm="100000">
                                          <p:val>
                                            <p:strVal val="#ppt_x"/>
                                          </p:val>
                                        </p:tav>
                                      </p:tavLst>
                                    </p:anim>
                                    <p:anim calcmode="lin" valueType="num">
                                      <p:cBhvr>
                                        <p:cTn id="96"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7" dur="1000"/>
                                        <p:tgtEl>
                                          <p:spTgt spid="5"/>
                                        </p:tgtEl>
                                      </p:cBhvr>
                                    </p:animEffect>
                                  </p:childTnLst>
                                </p:cTn>
                              </p:par>
                            </p:childTnLst>
                          </p:cTn>
                        </p:par>
                      </p:childTnLst>
                    </p:cTn>
                  </p:par>
                  <p:par>
                    <p:cTn id="98" fill="hold">
                      <p:stCondLst>
                        <p:cond delay="indefinite"/>
                      </p:stCondLst>
                      <p:childTnLst>
                        <p:par>
                          <p:cTn id="99" fill="hold">
                            <p:stCondLst>
                              <p:cond delay="0"/>
                            </p:stCondLst>
                            <p:childTnLst>
                              <p:par>
                                <p:cTn id="100" presetID="29" presetClass="entr" presetSubtype="0" fill="hold" grpId="0" nodeType="clickEffect">
                                  <p:stCondLst>
                                    <p:cond delay="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1000" fill="hold"/>
                                        <p:tgtEl>
                                          <p:spTgt spid="13"/>
                                        </p:tgtEl>
                                        <p:attrNameLst>
                                          <p:attrName>ppt_x</p:attrName>
                                        </p:attrNameLst>
                                      </p:cBhvr>
                                      <p:tavLst>
                                        <p:tav tm="0">
                                          <p:val>
                                            <p:strVal val="#ppt_x-.2"/>
                                          </p:val>
                                        </p:tav>
                                        <p:tav tm="100000">
                                          <p:val>
                                            <p:strVal val="#ppt_x"/>
                                          </p:val>
                                        </p:tav>
                                      </p:tavLst>
                                    </p:anim>
                                    <p:anim calcmode="lin" valueType="num">
                                      <p:cBhvr>
                                        <p:cTn id="103"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0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6" grpId="0" bldLvl="0" animBg="1"/>
      <p:bldP spid="166" grpId="1" bldLvl="0" animBg="1"/>
      <p:bldP spid="166" grpId="2" bldLvl="0" animBg="1"/>
      <p:bldP spid="167" grpId="0" bldLvl="0" animBg="1"/>
      <p:bldP spid="167" grpId="1" bldLvl="0" animBg="1"/>
      <p:bldP spid="167" grpId="2" bldLvl="0" animBg="1"/>
      <p:bldP spid="5" grpId="0"/>
      <p:bldP spid="5" grpId="1"/>
      <p:bldP spid="13" grpId="0"/>
      <p:bldP spid="1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98925" y="473075"/>
            <a:ext cx="1810385" cy="583565"/>
          </a:xfrm>
          <a:prstGeom prst="rect">
            <a:avLst/>
          </a:prstGeom>
          <a:noFill/>
        </p:spPr>
        <p:txBody>
          <a:bodyPr wrap="square" rtlCol="0">
            <a:spAutoFit/>
          </a:bodyPr>
          <a:lstStyle/>
          <a:p>
            <a:r>
              <a:rPr lang="en-US" sz="3200" b="1">
                <a:solidFill>
                  <a:srgbClr val="C00000"/>
                </a:solidFill>
                <a:latin typeface="Times New Roman" panose="02020603050405020304" pitchFamily="18" charset="0"/>
                <a:cs typeface="Times New Roman" panose="02020603050405020304" pitchFamily="18" charset="0"/>
              </a:rPr>
              <a:t>TIẾT 31</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66" name="Freeform 19"/>
          <p:cNvSpPr/>
          <p:nvPr/>
        </p:nvSpPr>
        <p:spPr bwMode="auto">
          <a:xfrm rot="19620000">
            <a:off x="11234420" y="3295650"/>
            <a:ext cx="250825" cy="33337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7" name="Freeform 180"/>
          <p:cNvSpPr/>
          <p:nvPr/>
        </p:nvSpPr>
        <p:spPr bwMode="auto">
          <a:xfrm>
            <a:off x="8135620" y="4801235"/>
            <a:ext cx="185738"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56" name="Group 5"/>
          <p:cNvGrpSpPr/>
          <p:nvPr/>
        </p:nvGrpSpPr>
        <p:grpSpPr bwMode="auto">
          <a:xfrm>
            <a:off x="8931705" y="3772641"/>
            <a:ext cx="195263" cy="369887"/>
            <a:chOff x="3890" y="144"/>
            <a:chExt cx="232" cy="441"/>
          </a:xfrm>
        </p:grpSpPr>
        <p:sp>
          <p:nvSpPr>
            <p:cNvPr id="15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61" name="Group 12"/>
          <p:cNvGrpSpPr/>
          <p:nvPr/>
        </p:nvGrpSpPr>
        <p:grpSpPr bwMode="auto">
          <a:xfrm>
            <a:off x="11485880" y="4801235"/>
            <a:ext cx="260350" cy="347663"/>
            <a:chOff x="2832" y="663"/>
            <a:chExt cx="310" cy="415"/>
          </a:xfrm>
        </p:grpSpPr>
        <p:sp>
          <p:nvSpPr>
            <p:cNvPr id="162"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3"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4"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5"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8" name="Group 12"/>
          <p:cNvGrpSpPr/>
          <p:nvPr/>
        </p:nvGrpSpPr>
        <p:grpSpPr bwMode="auto">
          <a:xfrm>
            <a:off x="9982835" y="2906395"/>
            <a:ext cx="260350" cy="347663"/>
            <a:chOff x="2832" y="663"/>
            <a:chExt cx="310" cy="415"/>
          </a:xfrm>
        </p:grpSpPr>
        <p:sp>
          <p:nvSpPr>
            <p:cNvPr id="10"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sp>
        <p:nvSpPr>
          <p:cNvPr id="5" name="TextBox 11"/>
          <p:cNvSpPr txBox="1"/>
          <p:nvPr/>
        </p:nvSpPr>
        <p:spPr>
          <a:xfrm>
            <a:off x="2274570" y="1229360"/>
            <a:ext cx="6916420" cy="460375"/>
          </a:xfrm>
          <a:prstGeom prst="rect">
            <a:avLst/>
          </a:prstGeom>
          <a:noFill/>
        </p:spPr>
        <p:txBody>
          <a:bodyPr wrap="square" rtlCol="0">
            <a:spAutoFit/>
          </a:bodyPr>
          <a:lstStyle/>
          <a:p>
            <a:pPr eaLnBrk="0" fontAlgn="base" hangingPunct="0">
              <a:spcBef>
                <a:spcPct val="0"/>
              </a:spcBef>
              <a:spcAft>
                <a:spcPct val="0"/>
              </a:spcAft>
            </a:pPr>
            <a:r>
              <a:rPr lang="en-US" sz="2400" b="1">
                <a:solidFill>
                  <a:srgbClr val="FF0000"/>
                </a:solidFill>
                <a:latin typeface="Times New Roman" panose="02020603050405020304" pitchFamily="18" charset="0"/>
                <a:cs typeface="Times New Roman" panose="02020603050405020304" pitchFamily="18" charset="0"/>
              </a:rPr>
              <a:t>HÁT </a:t>
            </a:r>
            <a:r>
              <a:rPr lang="en-US" sz="2400" b="1" dirty="0">
                <a:solidFill>
                  <a:srgbClr val="FF0000"/>
                </a:solidFill>
                <a:latin typeface="Times New Roman" panose="02020603050405020304" pitchFamily="18" charset="0"/>
                <a:cs typeface="Times New Roman" panose="02020603050405020304" pitchFamily="18" charset="0"/>
              </a:rPr>
              <a:t>BÀI: EM VẪN NHỚ TRƯỜNG XƯA</a:t>
            </a:r>
          </a:p>
        </p:txBody>
      </p:sp>
      <p:sp>
        <p:nvSpPr>
          <p:cNvPr id="13" name="TextBox 12"/>
          <p:cNvSpPr txBox="1"/>
          <p:nvPr/>
        </p:nvSpPr>
        <p:spPr>
          <a:xfrm>
            <a:off x="5946631" y="1857851"/>
            <a:ext cx="3553738" cy="460375"/>
          </a:xfrm>
          <a:prstGeom prst="rect">
            <a:avLst/>
          </a:prstGeom>
          <a:noFill/>
        </p:spPr>
        <p:txBody>
          <a:bodyPr wrap="square" rtlCol="0">
            <a:spAutoFit/>
          </a:bodyPr>
          <a:lstStyle/>
          <a:p>
            <a:pPr eaLnBrk="0" fontAlgn="base" hangingPunct="0">
              <a:spcBef>
                <a:spcPct val="0"/>
              </a:spcBef>
              <a:spcAft>
                <a:spcPct val="0"/>
              </a:spcAft>
            </a:pPr>
            <a:r>
              <a:rPr lang="en-US" sz="2400" b="1">
                <a:solidFill>
                  <a:srgbClr val="7030A0"/>
                </a:solidFill>
                <a:latin typeface="Times New Roman" panose="02020603050405020304" pitchFamily="18" charset="0"/>
                <a:cs typeface="Times New Roman" panose="02020603050405020304" pitchFamily="18" charset="0"/>
              </a:rPr>
              <a:t>Nhạc và lời: Thanh Sơn</a:t>
            </a:r>
          </a:p>
        </p:txBody>
      </p:sp>
      <p:sp>
        <p:nvSpPr>
          <p:cNvPr id="168" name="Freeform 2">
            <a:extLst>
              <a:ext uri="{FF2B5EF4-FFF2-40B4-BE49-F238E27FC236}">
                <a16:creationId xmlns:a16="http://schemas.microsoft.com/office/drawing/2014/main" id="{ABB68858-8198-4BF5-91DE-8766490DEB8D}"/>
              </a:ext>
            </a:extLst>
          </p:cNvPr>
          <p:cNvSpPr/>
          <p:nvPr/>
        </p:nvSpPr>
        <p:spPr>
          <a:xfrm>
            <a:off x="-224310" y="5340096"/>
            <a:ext cx="6454194" cy="1517904"/>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9" name="Freeform 4">
            <a:extLst>
              <a:ext uri="{FF2B5EF4-FFF2-40B4-BE49-F238E27FC236}">
                <a16:creationId xmlns:a16="http://schemas.microsoft.com/office/drawing/2014/main" id="{AD240D8F-40D2-4CF0-8461-4DDA0C68DBDE}"/>
              </a:ext>
            </a:extLst>
          </p:cNvPr>
          <p:cNvSpPr/>
          <p:nvPr/>
        </p:nvSpPr>
        <p:spPr>
          <a:xfrm>
            <a:off x="260189" y="148548"/>
            <a:ext cx="1722436" cy="908092"/>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4"/>
            <a:stretch>
              <a:fillRect/>
            </a:stretch>
          </a:blipFill>
        </p:spPr>
      </p:sp>
      <p:sp>
        <p:nvSpPr>
          <p:cNvPr id="170" name="Freeform 8">
            <a:extLst>
              <a:ext uri="{FF2B5EF4-FFF2-40B4-BE49-F238E27FC236}">
                <a16:creationId xmlns:a16="http://schemas.microsoft.com/office/drawing/2014/main" id="{28E72AE4-F819-4AC5-88AE-F975474E1FFB}"/>
              </a:ext>
            </a:extLst>
          </p:cNvPr>
          <p:cNvSpPr/>
          <p:nvPr/>
        </p:nvSpPr>
        <p:spPr>
          <a:xfrm>
            <a:off x="9052873" y="410670"/>
            <a:ext cx="4143706" cy="6378625"/>
          </a:xfrm>
          <a:custGeom>
            <a:avLst/>
            <a:gdLst/>
            <a:ahLst/>
            <a:cxnLst/>
            <a:rect l="l" t="t" r="r" b="b"/>
            <a:pathLst>
              <a:path w="4531944" h="5269702">
                <a:moveTo>
                  <a:pt x="0" y="0"/>
                </a:moveTo>
                <a:lnTo>
                  <a:pt x="4531944" y="0"/>
                </a:lnTo>
                <a:lnTo>
                  <a:pt x="4531944" y="5269702"/>
                </a:lnTo>
                <a:lnTo>
                  <a:pt x="0" y="5269702"/>
                </a:lnTo>
                <a:lnTo>
                  <a:pt x="0" y="0"/>
                </a:lnTo>
                <a:close/>
              </a:path>
            </a:pathLst>
          </a:custGeom>
          <a:blipFill>
            <a:blip r:embed="rId5"/>
            <a:stretch>
              <a:fillRect/>
            </a:stretch>
          </a:blipFill>
        </p:spPr>
      </p:sp>
      <p:sp>
        <p:nvSpPr>
          <p:cNvPr id="171" name="Freeform 2">
            <a:extLst>
              <a:ext uri="{FF2B5EF4-FFF2-40B4-BE49-F238E27FC236}">
                <a16:creationId xmlns:a16="http://schemas.microsoft.com/office/drawing/2014/main" id="{D1BA1D46-78EB-4AFC-B6B3-68E162F9A03D}"/>
              </a:ext>
            </a:extLst>
          </p:cNvPr>
          <p:cNvSpPr/>
          <p:nvPr/>
        </p:nvSpPr>
        <p:spPr>
          <a:xfrm>
            <a:off x="5777785" y="5309797"/>
            <a:ext cx="6655610" cy="1517904"/>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2" name="Freeform 3">
            <a:extLst>
              <a:ext uri="{FF2B5EF4-FFF2-40B4-BE49-F238E27FC236}">
                <a16:creationId xmlns:a16="http://schemas.microsoft.com/office/drawing/2014/main" id="{45003D88-5EFA-41FF-B02A-55875E538781}"/>
              </a:ext>
            </a:extLst>
          </p:cNvPr>
          <p:cNvSpPr/>
          <p:nvPr/>
        </p:nvSpPr>
        <p:spPr>
          <a:xfrm>
            <a:off x="7658467" y="4033036"/>
            <a:ext cx="3604631" cy="2596914"/>
          </a:xfrm>
          <a:custGeom>
            <a:avLst/>
            <a:gdLst/>
            <a:ahLst/>
            <a:cxnLst/>
            <a:rect l="l" t="t" r="r" b="b"/>
            <a:pathLst>
              <a:path w="6768691" h="4114800">
                <a:moveTo>
                  <a:pt x="0" y="0"/>
                </a:moveTo>
                <a:lnTo>
                  <a:pt x="6768691" y="0"/>
                </a:lnTo>
                <a:lnTo>
                  <a:pt x="6768691" y="4114800"/>
                </a:lnTo>
                <a:lnTo>
                  <a:pt x="0" y="4114800"/>
                </a:lnTo>
                <a:lnTo>
                  <a:pt x="0" y="0"/>
                </a:lnTo>
                <a:close/>
              </a:path>
            </a:pathLst>
          </a:custGeom>
          <a:blipFill>
            <a:blip r:embed="rId6"/>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p:cTn id="7" dur="500" fill="hold"/>
                                        <p:tgtEl>
                                          <p:spTgt spid="166"/>
                                        </p:tgtEl>
                                        <p:attrNameLst>
                                          <p:attrName>ppt_w</p:attrName>
                                        </p:attrNameLst>
                                      </p:cBhvr>
                                      <p:tavLst>
                                        <p:tav tm="0">
                                          <p:val>
                                            <p:fltVal val="0"/>
                                          </p:val>
                                        </p:tav>
                                        <p:tav tm="100000">
                                          <p:val>
                                            <p:strVal val="#ppt_w"/>
                                          </p:val>
                                        </p:tav>
                                      </p:tavLst>
                                    </p:anim>
                                    <p:anim calcmode="lin" valueType="num">
                                      <p:cBhvr>
                                        <p:cTn id="8" dur="500" fill="hold"/>
                                        <p:tgtEl>
                                          <p:spTgt spid="166"/>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10" dur="2000" fill="hold"/>
                                        <p:tgtEl>
                                          <p:spTgt spid="166"/>
                                        </p:tgtEl>
                                        <p:attrNameLst>
                                          <p:attrName>ppt_x</p:attrName>
                                          <p:attrName>ppt_y</p:attrName>
                                        </p:attrNameLst>
                                      </p:cBhvr>
                                      <p:rCtr x="-1111" y="2659"/>
                                    </p:animMotion>
                                  </p:childTnLst>
                                </p:cTn>
                              </p:par>
                              <p:par>
                                <p:cTn id="11" presetID="32" presetClass="emph" presetSubtype="0" repeatCount="indefinite" fill="hold" grpId="2" nodeType="withEffect">
                                  <p:stCondLst>
                                    <p:cond delay="0"/>
                                  </p:stCondLst>
                                  <p:childTnLst>
                                    <p:animClr clrSpc="rgb" dir="cw">
                                      <p:cBhvr override="childStyle">
                                        <p:cTn id="12" dur="50" fill="hold"/>
                                        <p:tgtEl>
                                          <p:spTgt spid="166"/>
                                        </p:tgtEl>
                                        <p:attrNameLst>
                                          <p:attrName>style.color</p:attrName>
                                        </p:attrNameLst>
                                      </p:cBhvr>
                                      <p:to>
                                        <a:srgbClr val="FF0000"/>
                                      </p:to>
                                    </p:animClr>
                                    <p:animClr clrSpc="rgb" dir="cw">
                                      <p:cBhvr>
                                        <p:cTn id="13" dur="50" fill="hold"/>
                                        <p:tgtEl>
                                          <p:spTgt spid="166"/>
                                        </p:tgtEl>
                                        <p:attrNameLst>
                                          <p:attrName>fillcolor</p:attrName>
                                        </p:attrNameLst>
                                      </p:cBhvr>
                                      <p:to>
                                        <a:srgbClr val="FF0000"/>
                                      </p:to>
                                    </p:animClr>
                                    <p:set>
                                      <p:cBhvr>
                                        <p:cTn id="14" dur="50" fill="hold"/>
                                        <p:tgtEl>
                                          <p:spTgt spid="166"/>
                                        </p:tgtEl>
                                        <p:attrNameLst>
                                          <p:attrName>fill.type</p:attrName>
                                        </p:attrNameLst>
                                      </p:cBhvr>
                                      <p:to>
                                        <p:strVal val="solid"/>
                                      </p:to>
                                    </p:set>
                                    <p:set>
                                      <p:cBhvr>
                                        <p:cTn id="15" dur="50" fill="hold"/>
                                        <p:tgtEl>
                                          <p:spTgt spid="166"/>
                                        </p:tgtEl>
                                        <p:attrNameLst>
                                          <p:attrName>fill.on</p:attrName>
                                        </p:attrNameLst>
                                      </p:cBhvr>
                                      <p:to>
                                        <p:strVal val="true"/>
                                      </p:to>
                                    </p:set>
                                    <p:animRot by="120000">
                                      <p:cBhvr>
                                        <p:cTn id="16" dur="50" fill="hold">
                                          <p:stCondLst>
                                            <p:cond delay="0"/>
                                          </p:stCondLst>
                                        </p:cTn>
                                        <p:tgtEl>
                                          <p:spTgt spid="166"/>
                                        </p:tgtEl>
                                        <p:attrNameLst>
                                          <p:attrName>r</p:attrName>
                                        </p:attrNameLst>
                                      </p:cBhvr>
                                    </p:animRot>
                                    <p:animRot by="-240000">
                                      <p:cBhvr>
                                        <p:cTn id="17" dur="100" fill="hold">
                                          <p:stCondLst>
                                            <p:cond delay="100"/>
                                          </p:stCondLst>
                                        </p:cTn>
                                        <p:tgtEl>
                                          <p:spTgt spid="166"/>
                                        </p:tgtEl>
                                        <p:attrNameLst>
                                          <p:attrName>r</p:attrName>
                                        </p:attrNameLst>
                                      </p:cBhvr>
                                    </p:animRot>
                                    <p:animRot by="240000">
                                      <p:cBhvr>
                                        <p:cTn id="18" dur="100" fill="hold">
                                          <p:stCondLst>
                                            <p:cond delay="200"/>
                                          </p:stCondLst>
                                        </p:cTn>
                                        <p:tgtEl>
                                          <p:spTgt spid="166"/>
                                        </p:tgtEl>
                                        <p:attrNameLst>
                                          <p:attrName>r</p:attrName>
                                        </p:attrNameLst>
                                      </p:cBhvr>
                                    </p:animRot>
                                    <p:animRot by="-240000">
                                      <p:cBhvr>
                                        <p:cTn id="19" dur="100" fill="hold">
                                          <p:stCondLst>
                                            <p:cond delay="300"/>
                                          </p:stCondLst>
                                        </p:cTn>
                                        <p:tgtEl>
                                          <p:spTgt spid="166"/>
                                        </p:tgtEl>
                                        <p:attrNameLst>
                                          <p:attrName>r</p:attrName>
                                        </p:attrNameLst>
                                      </p:cBhvr>
                                    </p:animRot>
                                    <p:animRot by="120000">
                                      <p:cBhvr>
                                        <p:cTn id="20" dur="100" fill="hold">
                                          <p:stCondLst>
                                            <p:cond delay="400"/>
                                          </p:stCondLst>
                                        </p:cTn>
                                        <p:tgtEl>
                                          <p:spTgt spid="166"/>
                                        </p:tgtEl>
                                        <p:attrNameLst>
                                          <p:attrName>r</p:attrName>
                                        </p:attrNameLst>
                                      </p:cBhvr>
                                    </p:animRot>
                                  </p:childTnLst>
                                </p:cTn>
                              </p:par>
                              <p:par>
                                <p:cTn id="21" presetID="23" presetClass="entr" presetSubtype="16" fill="hold" grpId="0" nodeType="with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p:cTn id="23" dur="500" fill="hold"/>
                                        <p:tgtEl>
                                          <p:spTgt spid="167"/>
                                        </p:tgtEl>
                                        <p:attrNameLst>
                                          <p:attrName>ppt_w</p:attrName>
                                        </p:attrNameLst>
                                      </p:cBhvr>
                                      <p:tavLst>
                                        <p:tav tm="0">
                                          <p:val>
                                            <p:fltVal val="0"/>
                                          </p:val>
                                        </p:tav>
                                        <p:tav tm="100000">
                                          <p:val>
                                            <p:strVal val="#ppt_w"/>
                                          </p:val>
                                        </p:tav>
                                      </p:tavLst>
                                    </p:anim>
                                    <p:anim calcmode="lin" valueType="num">
                                      <p:cBhvr>
                                        <p:cTn id="24" dur="500" fill="hold"/>
                                        <p:tgtEl>
                                          <p:spTgt spid="167"/>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26" dur="2000" fill="hold"/>
                                        <p:tgtEl>
                                          <p:spTgt spid="167"/>
                                        </p:tgtEl>
                                        <p:attrNameLst>
                                          <p:attrName>ppt_x</p:attrName>
                                          <p:attrName>ppt_y</p:attrName>
                                        </p:attrNameLst>
                                      </p:cBhvr>
                                      <p:rCtr x="-2170" y="-4583"/>
                                    </p:animMotion>
                                  </p:childTnLst>
                                </p:cTn>
                              </p:par>
                              <p:par>
                                <p:cTn id="27" presetID="32" presetClass="emph" presetSubtype="0" repeatCount="indefinite" fill="hold" grpId="2" nodeType="withEffect">
                                  <p:stCondLst>
                                    <p:cond delay="0"/>
                                  </p:stCondLst>
                                  <p:childTnLst>
                                    <p:animClr clrSpc="rgb" dir="cw">
                                      <p:cBhvr override="childStyle">
                                        <p:cTn id="28" dur="50" fill="hold"/>
                                        <p:tgtEl>
                                          <p:spTgt spid="167"/>
                                        </p:tgtEl>
                                        <p:attrNameLst>
                                          <p:attrName>style.color</p:attrName>
                                        </p:attrNameLst>
                                      </p:cBhvr>
                                      <p:to>
                                        <a:srgbClr val="FF0066"/>
                                      </p:to>
                                    </p:animClr>
                                    <p:animClr clrSpc="rgb" dir="cw">
                                      <p:cBhvr>
                                        <p:cTn id="29" dur="50" fill="hold"/>
                                        <p:tgtEl>
                                          <p:spTgt spid="167"/>
                                        </p:tgtEl>
                                        <p:attrNameLst>
                                          <p:attrName>fillcolor</p:attrName>
                                        </p:attrNameLst>
                                      </p:cBhvr>
                                      <p:to>
                                        <a:srgbClr val="FF0066"/>
                                      </p:to>
                                    </p:animClr>
                                    <p:set>
                                      <p:cBhvr>
                                        <p:cTn id="30" dur="50" fill="hold"/>
                                        <p:tgtEl>
                                          <p:spTgt spid="167"/>
                                        </p:tgtEl>
                                        <p:attrNameLst>
                                          <p:attrName>fill.type</p:attrName>
                                        </p:attrNameLst>
                                      </p:cBhvr>
                                      <p:to>
                                        <p:strVal val="solid"/>
                                      </p:to>
                                    </p:set>
                                    <p:set>
                                      <p:cBhvr>
                                        <p:cTn id="31" dur="50" fill="hold"/>
                                        <p:tgtEl>
                                          <p:spTgt spid="167"/>
                                        </p:tgtEl>
                                        <p:attrNameLst>
                                          <p:attrName>fill.on</p:attrName>
                                        </p:attrNameLst>
                                      </p:cBhvr>
                                      <p:to>
                                        <p:strVal val="true"/>
                                      </p:to>
                                    </p:set>
                                    <p:animRot by="120000">
                                      <p:cBhvr>
                                        <p:cTn id="32" dur="50" fill="hold">
                                          <p:stCondLst>
                                            <p:cond delay="0"/>
                                          </p:stCondLst>
                                        </p:cTn>
                                        <p:tgtEl>
                                          <p:spTgt spid="167"/>
                                        </p:tgtEl>
                                        <p:attrNameLst>
                                          <p:attrName>r</p:attrName>
                                        </p:attrNameLst>
                                      </p:cBhvr>
                                    </p:animRot>
                                    <p:animRot by="-240000">
                                      <p:cBhvr>
                                        <p:cTn id="33" dur="100" fill="hold">
                                          <p:stCondLst>
                                            <p:cond delay="100"/>
                                          </p:stCondLst>
                                        </p:cTn>
                                        <p:tgtEl>
                                          <p:spTgt spid="167"/>
                                        </p:tgtEl>
                                        <p:attrNameLst>
                                          <p:attrName>r</p:attrName>
                                        </p:attrNameLst>
                                      </p:cBhvr>
                                    </p:animRot>
                                    <p:animRot by="240000">
                                      <p:cBhvr>
                                        <p:cTn id="34" dur="100" fill="hold">
                                          <p:stCondLst>
                                            <p:cond delay="200"/>
                                          </p:stCondLst>
                                        </p:cTn>
                                        <p:tgtEl>
                                          <p:spTgt spid="167"/>
                                        </p:tgtEl>
                                        <p:attrNameLst>
                                          <p:attrName>r</p:attrName>
                                        </p:attrNameLst>
                                      </p:cBhvr>
                                    </p:animRot>
                                    <p:animRot by="-240000">
                                      <p:cBhvr>
                                        <p:cTn id="35" dur="100" fill="hold">
                                          <p:stCondLst>
                                            <p:cond delay="300"/>
                                          </p:stCondLst>
                                        </p:cTn>
                                        <p:tgtEl>
                                          <p:spTgt spid="167"/>
                                        </p:tgtEl>
                                        <p:attrNameLst>
                                          <p:attrName>r</p:attrName>
                                        </p:attrNameLst>
                                      </p:cBhvr>
                                    </p:animRot>
                                    <p:animRot by="120000">
                                      <p:cBhvr>
                                        <p:cTn id="36" dur="100" fill="hold">
                                          <p:stCondLst>
                                            <p:cond delay="400"/>
                                          </p:stCondLst>
                                        </p:cTn>
                                        <p:tgtEl>
                                          <p:spTgt spid="167"/>
                                        </p:tgtEl>
                                        <p:attrNameLst>
                                          <p:attrName>r</p:attrName>
                                        </p:attrNameLst>
                                      </p:cBhvr>
                                    </p:animRot>
                                  </p:childTnLst>
                                </p:cTn>
                              </p:par>
                              <p:par>
                                <p:cTn id="37" presetID="23" presetClass="entr" presetSubtype="16" fill="hold" nodeType="withEffect">
                                  <p:stCondLst>
                                    <p:cond delay="0"/>
                                  </p:stCondLst>
                                  <p:childTnLst>
                                    <p:set>
                                      <p:cBhvr>
                                        <p:cTn id="38" dur="1" fill="hold">
                                          <p:stCondLst>
                                            <p:cond delay="0"/>
                                          </p:stCondLst>
                                        </p:cTn>
                                        <p:tgtEl>
                                          <p:spTgt spid="156"/>
                                        </p:tgtEl>
                                        <p:attrNameLst>
                                          <p:attrName>style.visibility</p:attrName>
                                        </p:attrNameLst>
                                      </p:cBhvr>
                                      <p:to>
                                        <p:strVal val="visible"/>
                                      </p:to>
                                    </p:set>
                                    <p:anim calcmode="lin" valueType="num">
                                      <p:cBhvr>
                                        <p:cTn id="39" dur="500" fill="hold"/>
                                        <p:tgtEl>
                                          <p:spTgt spid="156"/>
                                        </p:tgtEl>
                                        <p:attrNameLst>
                                          <p:attrName>ppt_w</p:attrName>
                                        </p:attrNameLst>
                                      </p:cBhvr>
                                      <p:tavLst>
                                        <p:tav tm="0">
                                          <p:val>
                                            <p:fltVal val="0"/>
                                          </p:val>
                                        </p:tav>
                                        <p:tav tm="100000">
                                          <p:val>
                                            <p:strVal val="#ppt_w"/>
                                          </p:val>
                                        </p:tav>
                                      </p:tavLst>
                                    </p:anim>
                                    <p:anim calcmode="lin" valueType="num">
                                      <p:cBhvr>
                                        <p:cTn id="40" dur="500" fill="hold"/>
                                        <p:tgtEl>
                                          <p:spTgt spid="156"/>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nodeType="withEffect">
                                  <p:stCondLst>
                                    <p:cond delay="0"/>
                                  </p:stCondLst>
                                  <p:childTnLst>
                                    <p:animMotion origin="layout" path="M -4.79167E-6 -1.85185E-6 L 0.03112 -0.06018 " pathEditMode="relative" rAng="0" ptsTypes="AA">
                                      <p:cBhvr>
                                        <p:cTn id="42" dur="3000" fill="hold"/>
                                        <p:tgtEl>
                                          <p:spTgt spid="156"/>
                                        </p:tgtEl>
                                        <p:attrNameLst>
                                          <p:attrName>ppt_x</p:attrName>
                                          <p:attrName>ppt_y</p:attrName>
                                        </p:attrNameLst>
                                      </p:cBhvr>
                                      <p:rCtr x="1549" y="-3009"/>
                                    </p:animMotion>
                                  </p:childTnLst>
                                </p:cTn>
                              </p:par>
                              <p:par>
                                <p:cTn id="43" presetID="32" presetClass="emph" presetSubtype="0" repeatCount="indefinite" fill="hold" nodeType="withEffect">
                                  <p:stCondLst>
                                    <p:cond delay="0"/>
                                  </p:stCondLst>
                                  <p:childTnLst>
                                    <p:animClr clrSpc="rgb" dir="cw">
                                      <p:cBhvr override="childStyle">
                                        <p:cTn id="44" dur="50" fill="hold"/>
                                        <p:tgtEl>
                                          <p:spTgt spid="156"/>
                                        </p:tgtEl>
                                        <p:attrNameLst>
                                          <p:attrName>style.color</p:attrName>
                                        </p:attrNameLst>
                                      </p:cBhvr>
                                      <p:to>
                                        <a:srgbClr val="800000"/>
                                      </p:to>
                                    </p:animClr>
                                    <p:animClr clrSpc="rgb" dir="cw">
                                      <p:cBhvr>
                                        <p:cTn id="45" dur="50" fill="hold"/>
                                        <p:tgtEl>
                                          <p:spTgt spid="156"/>
                                        </p:tgtEl>
                                        <p:attrNameLst>
                                          <p:attrName>fillcolor</p:attrName>
                                        </p:attrNameLst>
                                      </p:cBhvr>
                                      <p:to>
                                        <a:srgbClr val="800000"/>
                                      </p:to>
                                    </p:animClr>
                                    <p:set>
                                      <p:cBhvr>
                                        <p:cTn id="46" dur="50" fill="hold"/>
                                        <p:tgtEl>
                                          <p:spTgt spid="156"/>
                                        </p:tgtEl>
                                        <p:attrNameLst>
                                          <p:attrName>fill.type</p:attrName>
                                        </p:attrNameLst>
                                      </p:cBhvr>
                                      <p:to>
                                        <p:strVal val="solid"/>
                                      </p:to>
                                    </p:set>
                                    <p:set>
                                      <p:cBhvr>
                                        <p:cTn id="47" dur="50" fill="hold"/>
                                        <p:tgtEl>
                                          <p:spTgt spid="156"/>
                                        </p:tgtEl>
                                        <p:attrNameLst>
                                          <p:attrName>fill.on</p:attrName>
                                        </p:attrNameLst>
                                      </p:cBhvr>
                                      <p:to>
                                        <p:strVal val="true"/>
                                      </p:to>
                                    </p:set>
                                    <p:animRot by="120000">
                                      <p:cBhvr>
                                        <p:cTn id="48" dur="50" fill="hold">
                                          <p:stCondLst>
                                            <p:cond delay="0"/>
                                          </p:stCondLst>
                                        </p:cTn>
                                        <p:tgtEl>
                                          <p:spTgt spid="156"/>
                                        </p:tgtEl>
                                        <p:attrNameLst>
                                          <p:attrName>r</p:attrName>
                                        </p:attrNameLst>
                                      </p:cBhvr>
                                    </p:animRot>
                                    <p:animRot by="-240000">
                                      <p:cBhvr>
                                        <p:cTn id="49" dur="100" fill="hold">
                                          <p:stCondLst>
                                            <p:cond delay="100"/>
                                          </p:stCondLst>
                                        </p:cTn>
                                        <p:tgtEl>
                                          <p:spTgt spid="156"/>
                                        </p:tgtEl>
                                        <p:attrNameLst>
                                          <p:attrName>r</p:attrName>
                                        </p:attrNameLst>
                                      </p:cBhvr>
                                    </p:animRot>
                                    <p:animRot by="240000">
                                      <p:cBhvr>
                                        <p:cTn id="50" dur="100" fill="hold">
                                          <p:stCondLst>
                                            <p:cond delay="200"/>
                                          </p:stCondLst>
                                        </p:cTn>
                                        <p:tgtEl>
                                          <p:spTgt spid="156"/>
                                        </p:tgtEl>
                                        <p:attrNameLst>
                                          <p:attrName>r</p:attrName>
                                        </p:attrNameLst>
                                      </p:cBhvr>
                                    </p:animRot>
                                    <p:animRot by="-240000">
                                      <p:cBhvr>
                                        <p:cTn id="51" dur="100" fill="hold">
                                          <p:stCondLst>
                                            <p:cond delay="300"/>
                                          </p:stCondLst>
                                        </p:cTn>
                                        <p:tgtEl>
                                          <p:spTgt spid="156"/>
                                        </p:tgtEl>
                                        <p:attrNameLst>
                                          <p:attrName>r</p:attrName>
                                        </p:attrNameLst>
                                      </p:cBhvr>
                                    </p:animRot>
                                    <p:animRot by="120000">
                                      <p:cBhvr>
                                        <p:cTn id="52" dur="100" fill="hold">
                                          <p:stCondLst>
                                            <p:cond delay="400"/>
                                          </p:stCondLst>
                                        </p:cTn>
                                        <p:tgtEl>
                                          <p:spTgt spid="156"/>
                                        </p:tgtEl>
                                        <p:attrNameLst>
                                          <p:attrName>r</p:attrName>
                                        </p:attrNameLst>
                                      </p:cBhvr>
                                    </p:animRot>
                                  </p:childTnLst>
                                </p:cTn>
                              </p:par>
                              <p:par>
                                <p:cTn id="53" presetID="23" presetClass="entr" presetSubtype="16" fill="hold" nodeType="withEffect">
                                  <p:stCondLst>
                                    <p:cond delay="0"/>
                                  </p:stCondLst>
                                  <p:childTnLst>
                                    <p:set>
                                      <p:cBhvr>
                                        <p:cTn id="54" dur="1" fill="hold">
                                          <p:stCondLst>
                                            <p:cond delay="0"/>
                                          </p:stCondLst>
                                        </p:cTn>
                                        <p:tgtEl>
                                          <p:spTgt spid="161"/>
                                        </p:tgtEl>
                                        <p:attrNameLst>
                                          <p:attrName>style.visibility</p:attrName>
                                        </p:attrNameLst>
                                      </p:cBhvr>
                                      <p:to>
                                        <p:strVal val="visible"/>
                                      </p:to>
                                    </p:set>
                                    <p:anim calcmode="lin" valueType="num">
                                      <p:cBhvr>
                                        <p:cTn id="55" dur="500" fill="hold"/>
                                        <p:tgtEl>
                                          <p:spTgt spid="161"/>
                                        </p:tgtEl>
                                        <p:attrNameLst>
                                          <p:attrName>ppt_w</p:attrName>
                                        </p:attrNameLst>
                                      </p:cBhvr>
                                      <p:tavLst>
                                        <p:tav tm="0">
                                          <p:val>
                                            <p:fltVal val="0"/>
                                          </p:val>
                                        </p:tav>
                                        <p:tav tm="100000">
                                          <p:val>
                                            <p:strVal val="#ppt_w"/>
                                          </p:val>
                                        </p:tav>
                                      </p:tavLst>
                                    </p:anim>
                                    <p:anim calcmode="lin" valueType="num">
                                      <p:cBhvr>
                                        <p:cTn id="56" dur="500" fill="hold"/>
                                        <p:tgtEl>
                                          <p:spTgt spid="161"/>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nodeType="withEffect">
                                  <p:stCondLst>
                                    <p:cond delay="0"/>
                                  </p:stCondLst>
                                  <p:childTnLst>
                                    <p:animMotion origin="layout" path="M 5.55556E-7 -1.21387E-6 L -0.0559 0.00809 " pathEditMode="relative" rAng="0" ptsTypes="AA">
                                      <p:cBhvr>
                                        <p:cTn id="58" dur="5000" fill="hold"/>
                                        <p:tgtEl>
                                          <p:spTgt spid="161"/>
                                        </p:tgtEl>
                                        <p:attrNameLst>
                                          <p:attrName>ppt_x</p:attrName>
                                          <p:attrName>ppt_y</p:attrName>
                                        </p:attrNameLst>
                                      </p:cBhvr>
                                      <p:rCtr x="-2795" y="393"/>
                                    </p:animMotion>
                                  </p:childTnLst>
                                </p:cTn>
                              </p:par>
                              <p:par>
                                <p:cTn id="59" presetID="32" presetClass="emph" presetSubtype="0" repeatCount="indefinite" fill="hold" nodeType="withEffect">
                                  <p:stCondLst>
                                    <p:cond delay="0"/>
                                  </p:stCondLst>
                                  <p:childTnLst>
                                    <p:animClr clrSpc="rgb" dir="cw">
                                      <p:cBhvr override="childStyle">
                                        <p:cTn id="60" dur="50" fill="hold"/>
                                        <p:tgtEl>
                                          <p:spTgt spid="161"/>
                                        </p:tgtEl>
                                        <p:attrNameLst>
                                          <p:attrName>style.color</p:attrName>
                                        </p:attrNameLst>
                                      </p:cBhvr>
                                      <p:to>
                                        <a:srgbClr val="0000FF"/>
                                      </p:to>
                                    </p:animClr>
                                    <p:animClr clrSpc="rgb" dir="cw">
                                      <p:cBhvr>
                                        <p:cTn id="61" dur="50" fill="hold"/>
                                        <p:tgtEl>
                                          <p:spTgt spid="161"/>
                                        </p:tgtEl>
                                        <p:attrNameLst>
                                          <p:attrName>fillcolor</p:attrName>
                                        </p:attrNameLst>
                                      </p:cBhvr>
                                      <p:to>
                                        <a:srgbClr val="0000FF"/>
                                      </p:to>
                                    </p:animClr>
                                    <p:set>
                                      <p:cBhvr>
                                        <p:cTn id="62" dur="50" fill="hold"/>
                                        <p:tgtEl>
                                          <p:spTgt spid="161"/>
                                        </p:tgtEl>
                                        <p:attrNameLst>
                                          <p:attrName>fill.type</p:attrName>
                                        </p:attrNameLst>
                                      </p:cBhvr>
                                      <p:to>
                                        <p:strVal val="solid"/>
                                      </p:to>
                                    </p:set>
                                    <p:set>
                                      <p:cBhvr>
                                        <p:cTn id="63" dur="50" fill="hold"/>
                                        <p:tgtEl>
                                          <p:spTgt spid="161"/>
                                        </p:tgtEl>
                                        <p:attrNameLst>
                                          <p:attrName>fill.on</p:attrName>
                                        </p:attrNameLst>
                                      </p:cBhvr>
                                      <p:to>
                                        <p:strVal val="true"/>
                                      </p:to>
                                    </p:set>
                                    <p:animRot by="120000">
                                      <p:cBhvr>
                                        <p:cTn id="64" dur="50" fill="hold">
                                          <p:stCondLst>
                                            <p:cond delay="0"/>
                                          </p:stCondLst>
                                        </p:cTn>
                                        <p:tgtEl>
                                          <p:spTgt spid="161"/>
                                        </p:tgtEl>
                                        <p:attrNameLst>
                                          <p:attrName>r</p:attrName>
                                        </p:attrNameLst>
                                      </p:cBhvr>
                                    </p:animRot>
                                    <p:animRot by="-240000">
                                      <p:cBhvr>
                                        <p:cTn id="65" dur="100" fill="hold">
                                          <p:stCondLst>
                                            <p:cond delay="100"/>
                                          </p:stCondLst>
                                        </p:cTn>
                                        <p:tgtEl>
                                          <p:spTgt spid="161"/>
                                        </p:tgtEl>
                                        <p:attrNameLst>
                                          <p:attrName>r</p:attrName>
                                        </p:attrNameLst>
                                      </p:cBhvr>
                                    </p:animRot>
                                    <p:animRot by="240000">
                                      <p:cBhvr>
                                        <p:cTn id="66" dur="100" fill="hold">
                                          <p:stCondLst>
                                            <p:cond delay="200"/>
                                          </p:stCondLst>
                                        </p:cTn>
                                        <p:tgtEl>
                                          <p:spTgt spid="161"/>
                                        </p:tgtEl>
                                        <p:attrNameLst>
                                          <p:attrName>r</p:attrName>
                                        </p:attrNameLst>
                                      </p:cBhvr>
                                    </p:animRot>
                                    <p:animRot by="-240000">
                                      <p:cBhvr>
                                        <p:cTn id="67" dur="100" fill="hold">
                                          <p:stCondLst>
                                            <p:cond delay="300"/>
                                          </p:stCondLst>
                                        </p:cTn>
                                        <p:tgtEl>
                                          <p:spTgt spid="161"/>
                                        </p:tgtEl>
                                        <p:attrNameLst>
                                          <p:attrName>r</p:attrName>
                                        </p:attrNameLst>
                                      </p:cBhvr>
                                    </p:animRot>
                                    <p:animRot by="120000">
                                      <p:cBhvr>
                                        <p:cTn id="68" dur="100" fill="hold">
                                          <p:stCondLst>
                                            <p:cond delay="400"/>
                                          </p:stCondLst>
                                        </p:cTn>
                                        <p:tgtEl>
                                          <p:spTgt spid="161"/>
                                        </p:tgtEl>
                                        <p:attrNameLst>
                                          <p:attrName>r</p:attrName>
                                        </p:attrNameLst>
                                      </p:cBhvr>
                                    </p:animRot>
                                  </p:childTnLst>
                                </p:cTn>
                              </p:par>
                              <p:par>
                                <p:cTn id="69" presetID="23" presetClass="entr" presetSubtype="16"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nodeType="withEffect">
                                  <p:stCondLst>
                                    <p:cond delay="0"/>
                                  </p:stCondLst>
                                  <p:childTnLst>
                                    <p:animMotion origin="layout" path="M 5.55556E-7 -1.21387E-6 L -0.0559 0.00809 " pathEditMode="relative" rAng="0" ptsTypes="AA">
                                      <p:cBhvr>
                                        <p:cTn id="74" dur="5000" fill="hold"/>
                                        <p:tgtEl>
                                          <p:spTgt spid="8"/>
                                        </p:tgtEl>
                                        <p:attrNameLst>
                                          <p:attrName>ppt_x</p:attrName>
                                          <p:attrName>ppt_y</p:attrName>
                                        </p:attrNameLst>
                                      </p:cBhvr>
                                      <p:rCtr x="-2795" y="393"/>
                                    </p:animMotion>
                                  </p:childTnLst>
                                </p:cTn>
                              </p:par>
                              <p:par>
                                <p:cTn id="75" presetID="32" presetClass="emph" presetSubtype="0" repeatCount="indefinite" fill="hold" nodeType="withEffect">
                                  <p:stCondLst>
                                    <p:cond delay="0"/>
                                  </p:stCondLst>
                                  <p:childTnLst>
                                    <p:animClr clrSpc="rgb" dir="cw">
                                      <p:cBhvr override="childStyle">
                                        <p:cTn id="76" dur="50" fill="hold"/>
                                        <p:tgtEl>
                                          <p:spTgt spid="8"/>
                                        </p:tgtEl>
                                        <p:attrNameLst>
                                          <p:attrName>style.color</p:attrName>
                                        </p:attrNameLst>
                                      </p:cBhvr>
                                      <p:to>
                                        <a:srgbClr val="0000FF"/>
                                      </p:to>
                                    </p:animClr>
                                    <p:animClr clrSpc="rgb" dir="cw">
                                      <p:cBhvr>
                                        <p:cTn id="77" dur="50" fill="hold"/>
                                        <p:tgtEl>
                                          <p:spTgt spid="8"/>
                                        </p:tgtEl>
                                        <p:attrNameLst>
                                          <p:attrName>fillcolor</p:attrName>
                                        </p:attrNameLst>
                                      </p:cBhvr>
                                      <p:to>
                                        <a:srgbClr val="0000FF"/>
                                      </p:to>
                                    </p:animClr>
                                    <p:set>
                                      <p:cBhvr>
                                        <p:cTn id="78" dur="50" fill="hold"/>
                                        <p:tgtEl>
                                          <p:spTgt spid="8"/>
                                        </p:tgtEl>
                                        <p:attrNameLst>
                                          <p:attrName>fill.type</p:attrName>
                                        </p:attrNameLst>
                                      </p:cBhvr>
                                      <p:to>
                                        <p:strVal val="solid"/>
                                      </p:to>
                                    </p:set>
                                    <p:set>
                                      <p:cBhvr>
                                        <p:cTn id="79" dur="50" fill="hold"/>
                                        <p:tgtEl>
                                          <p:spTgt spid="8"/>
                                        </p:tgtEl>
                                        <p:attrNameLst>
                                          <p:attrName>fill.on</p:attrName>
                                        </p:attrNameLst>
                                      </p:cBhvr>
                                      <p:to>
                                        <p:strVal val="true"/>
                                      </p:to>
                                    </p:set>
                                    <p:animRot by="120000">
                                      <p:cBhvr>
                                        <p:cTn id="80" dur="50" fill="hold">
                                          <p:stCondLst>
                                            <p:cond delay="0"/>
                                          </p:stCondLst>
                                        </p:cTn>
                                        <p:tgtEl>
                                          <p:spTgt spid="8"/>
                                        </p:tgtEl>
                                        <p:attrNameLst>
                                          <p:attrName>r</p:attrName>
                                        </p:attrNameLst>
                                      </p:cBhvr>
                                    </p:animRot>
                                    <p:animRot by="-240000">
                                      <p:cBhvr>
                                        <p:cTn id="81" dur="100" fill="hold">
                                          <p:stCondLst>
                                            <p:cond delay="100"/>
                                          </p:stCondLst>
                                        </p:cTn>
                                        <p:tgtEl>
                                          <p:spTgt spid="8"/>
                                        </p:tgtEl>
                                        <p:attrNameLst>
                                          <p:attrName>r</p:attrName>
                                        </p:attrNameLst>
                                      </p:cBhvr>
                                    </p:animRot>
                                    <p:animRot by="240000">
                                      <p:cBhvr>
                                        <p:cTn id="82" dur="100" fill="hold">
                                          <p:stCondLst>
                                            <p:cond delay="200"/>
                                          </p:stCondLst>
                                        </p:cTn>
                                        <p:tgtEl>
                                          <p:spTgt spid="8"/>
                                        </p:tgtEl>
                                        <p:attrNameLst>
                                          <p:attrName>r</p:attrName>
                                        </p:attrNameLst>
                                      </p:cBhvr>
                                    </p:animRot>
                                    <p:animRot by="-240000">
                                      <p:cBhvr>
                                        <p:cTn id="83" dur="100" fill="hold">
                                          <p:stCondLst>
                                            <p:cond delay="300"/>
                                          </p:stCondLst>
                                        </p:cTn>
                                        <p:tgtEl>
                                          <p:spTgt spid="8"/>
                                        </p:tgtEl>
                                        <p:attrNameLst>
                                          <p:attrName>r</p:attrName>
                                        </p:attrNameLst>
                                      </p:cBhvr>
                                    </p:animRot>
                                    <p:animRot by="120000">
                                      <p:cBhvr>
                                        <p:cTn id="84" dur="100" fill="hold">
                                          <p:stCondLst>
                                            <p:cond delay="400"/>
                                          </p:stCondLst>
                                        </p:cTn>
                                        <p:tgtEl>
                                          <p:spTgt spid="8"/>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2" presetClass="entr" presetSubtype="4"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additive="base">
                                        <p:cTn id="89" dur="500"/>
                                        <p:tgtEl>
                                          <p:spTgt spid="6"/>
                                        </p:tgtEl>
                                        <p:attrNameLst>
                                          <p:attrName>ppt_y</p:attrName>
                                        </p:attrNameLst>
                                      </p:cBhvr>
                                      <p:tavLst>
                                        <p:tav tm="0">
                                          <p:val>
                                            <p:strVal val="#ppt_y+#ppt_h*1.125000"/>
                                          </p:val>
                                        </p:tav>
                                        <p:tav tm="100000">
                                          <p:val>
                                            <p:strVal val="#ppt_y"/>
                                          </p:val>
                                        </p:tav>
                                      </p:tavLst>
                                    </p:anim>
                                    <p:animEffect transition="in" filter="wipe(up)">
                                      <p:cBhvr>
                                        <p:cTn id="90" dur="500"/>
                                        <p:tgtEl>
                                          <p:spTgt spid="6"/>
                                        </p:tgtEl>
                                      </p:cBhvr>
                                    </p:animEffect>
                                  </p:childTnLst>
                                </p:cTn>
                              </p:par>
                            </p:childTnLst>
                          </p:cTn>
                        </p:par>
                      </p:childTnLst>
                    </p:cTn>
                  </p:par>
                  <p:par>
                    <p:cTn id="91" fill="hold">
                      <p:stCondLst>
                        <p:cond delay="indefinite"/>
                      </p:stCondLst>
                      <p:childTnLst>
                        <p:par>
                          <p:cTn id="92" fill="hold">
                            <p:stCondLst>
                              <p:cond delay="0"/>
                            </p:stCondLst>
                            <p:childTnLst>
                              <p:par>
                                <p:cTn id="93" presetID="29" presetClass="entr" presetSubtype="0"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 calcmode="lin" valueType="num">
                                      <p:cBhvr>
                                        <p:cTn id="95" dur="1000" fill="hold"/>
                                        <p:tgtEl>
                                          <p:spTgt spid="5"/>
                                        </p:tgtEl>
                                        <p:attrNameLst>
                                          <p:attrName>ppt_x</p:attrName>
                                        </p:attrNameLst>
                                      </p:cBhvr>
                                      <p:tavLst>
                                        <p:tav tm="0">
                                          <p:val>
                                            <p:strVal val="#ppt_x-.2"/>
                                          </p:val>
                                        </p:tav>
                                        <p:tav tm="100000">
                                          <p:val>
                                            <p:strVal val="#ppt_x"/>
                                          </p:val>
                                        </p:tav>
                                      </p:tavLst>
                                    </p:anim>
                                    <p:anim calcmode="lin" valueType="num">
                                      <p:cBhvr>
                                        <p:cTn id="96"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7" dur="1000"/>
                                        <p:tgtEl>
                                          <p:spTgt spid="5"/>
                                        </p:tgtEl>
                                      </p:cBhvr>
                                    </p:animEffect>
                                  </p:childTnLst>
                                </p:cTn>
                              </p:par>
                            </p:childTnLst>
                          </p:cTn>
                        </p:par>
                      </p:childTnLst>
                    </p:cTn>
                  </p:par>
                  <p:par>
                    <p:cTn id="98" fill="hold">
                      <p:stCondLst>
                        <p:cond delay="indefinite"/>
                      </p:stCondLst>
                      <p:childTnLst>
                        <p:par>
                          <p:cTn id="99" fill="hold">
                            <p:stCondLst>
                              <p:cond delay="0"/>
                            </p:stCondLst>
                            <p:childTnLst>
                              <p:par>
                                <p:cTn id="100" presetID="29" presetClass="entr" presetSubtype="0" fill="hold" grpId="0" nodeType="clickEffect">
                                  <p:stCondLst>
                                    <p:cond delay="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1000" fill="hold"/>
                                        <p:tgtEl>
                                          <p:spTgt spid="13"/>
                                        </p:tgtEl>
                                        <p:attrNameLst>
                                          <p:attrName>ppt_x</p:attrName>
                                        </p:attrNameLst>
                                      </p:cBhvr>
                                      <p:tavLst>
                                        <p:tav tm="0">
                                          <p:val>
                                            <p:strVal val="#ppt_x-.2"/>
                                          </p:val>
                                        </p:tav>
                                        <p:tav tm="100000">
                                          <p:val>
                                            <p:strVal val="#ppt_x"/>
                                          </p:val>
                                        </p:tav>
                                      </p:tavLst>
                                    </p:anim>
                                    <p:anim calcmode="lin" valueType="num">
                                      <p:cBhvr>
                                        <p:cTn id="103"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0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6" grpId="0" bldLvl="0" animBg="1"/>
      <p:bldP spid="166" grpId="1" bldLvl="0" animBg="1"/>
      <p:bldP spid="166" grpId="2" bldLvl="0" animBg="1"/>
      <p:bldP spid="167" grpId="0" bldLvl="0" animBg="1"/>
      <p:bldP spid="167" grpId="1" bldLvl="0" animBg="1"/>
      <p:bldP spid="167" grpId="2" bldLvl="0" animBg="1"/>
      <p:bldP spid="5" grpId="0"/>
      <p:bldP spid="5" grpId="1"/>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clrChange>
              <a:clrFrom>
                <a:srgbClr val="FFFFFF">
                  <a:alpha val="100000"/>
                </a:srgbClr>
              </a:clrFrom>
              <a:clrTo>
                <a:srgbClr val="FFFFFF">
                  <a:alpha val="100000"/>
                  <a:alpha val="0"/>
                </a:srgbClr>
              </a:clrTo>
            </a:clrChange>
          </a:blip>
          <a:stretch>
            <a:fillRect/>
          </a:stretch>
        </p:blipFill>
        <p:spPr>
          <a:xfrm rot="10800000" flipH="1" flipV="1">
            <a:off x="7662545" y="-635"/>
            <a:ext cx="4529455" cy="1804035"/>
          </a:xfrm>
          <a:prstGeom prst="rect">
            <a:avLst/>
          </a:prstGeom>
        </p:spPr>
      </p:pic>
      <p:sp>
        <p:nvSpPr>
          <p:cNvPr id="7" name="TextBox 6"/>
          <p:cNvSpPr txBox="1"/>
          <p:nvPr/>
        </p:nvSpPr>
        <p:spPr>
          <a:xfrm>
            <a:off x="1734820" y="121285"/>
            <a:ext cx="5532755" cy="645160"/>
          </a:xfrm>
          <a:prstGeom prst="rect">
            <a:avLst/>
          </a:prstGeom>
          <a:noFill/>
        </p:spPr>
        <p:txBody>
          <a:bodyPr wrap="square" rtlCol="0">
            <a:spAutoFit/>
            <a:scene3d>
              <a:camera prst="orthographicFront"/>
              <a:lightRig rig="threePt" dir="t"/>
            </a:scene3d>
          </a:bodyPr>
          <a:lstStyle/>
          <a:p>
            <a:r>
              <a:rPr lang="en-US" sz="3600" b="1" dirty="0">
                <a:solidFill>
                  <a:schemeClr val="accent1">
                    <a:lumMod val="7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TÁC GIẢ - TÁC PHẨM</a:t>
            </a:r>
          </a:p>
        </p:txBody>
      </p:sp>
      <p:sp>
        <p:nvSpPr>
          <p:cNvPr id="15" name="Rectangle 5"/>
          <p:cNvSpPr/>
          <p:nvPr/>
        </p:nvSpPr>
        <p:spPr>
          <a:xfrm>
            <a:off x="3303905" y="3803015"/>
            <a:ext cx="8376920" cy="19380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vi-VN" sz="2400">
                <a:solidFill>
                  <a:srgbClr val="000000"/>
                </a:solidFill>
                <a:latin typeface="Times New Roman" panose="02020603050405020304" pitchFamily="18" charset="0"/>
                <a:cs typeface="Times New Roman" panose="02020603050405020304" pitchFamily="18" charset="0"/>
              </a:rPr>
              <a:t>Bài hát :Em vẫn nhớ trường xưa”</a:t>
            </a:r>
            <a:r>
              <a:rPr lang="vi-VN" sz="2400">
                <a:solidFill>
                  <a:srgbClr val="000000"/>
                </a:solidFill>
                <a:latin typeface="Times New Roman" panose="02020603050405020304" pitchFamily="18" charset="0"/>
                <a:cs typeface="Times New Roman" panose="02020603050405020304" pitchFamily="18" charset="0"/>
              </a:rPr>
              <a:t> nói về chủ đề nhà trường, được nhiều thế hệ HS yêu thích. Bài hát có giai điệu vui tươi</a:t>
            </a:r>
            <a:r>
              <a:rPr lang="en-US" altLang="vi-VN" sz="2400">
                <a:solidFill>
                  <a:srgbClr val="000000"/>
                </a:solidFill>
                <a:latin typeface="Times New Roman" panose="02020603050405020304" pitchFamily="18" charset="0"/>
                <a:cs typeface="Times New Roman" panose="02020603050405020304" pitchFamily="18" charset="0"/>
              </a:rPr>
              <a:t>...</a:t>
            </a:r>
            <a:r>
              <a:rPr lang="vi-VN" sz="2400">
                <a:solidFill>
                  <a:srgbClr val="000000"/>
                </a:solidFill>
                <a:latin typeface="Times New Roman" panose="02020603050405020304" pitchFamily="18" charset="0"/>
                <a:cs typeface="Times New Roman" panose="02020603050405020304" pitchFamily="18" charset="0"/>
              </a:rPr>
              <a:t>.Mái trường thân thương,</a:t>
            </a:r>
            <a:r>
              <a:rPr lang="en-US" sz="2400">
                <a:solidFill>
                  <a:srgbClr val="000000"/>
                </a:solidFill>
                <a:latin typeface="Times New Roman" panose="02020603050405020304" pitchFamily="18" charset="0"/>
                <a:cs typeface="Times New Roman" panose="02020603050405020304" pitchFamily="18" charset="0"/>
              </a:rPr>
              <a:t> </a:t>
            </a:r>
            <a:r>
              <a:rPr lang="vi-VN" sz="2400">
                <a:solidFill>
                  <a:srgbClr val="000000"/>
                </a:solidFill>
                <a:latin typeface="Times New Roman" panose="02020603050405020304" pitchFamily="18" charset="0"/>
                <a:cs typeface="Times New Roman" panose="02020603050405020304" pitchFamily="18" charset="0"/>
              </a:rPr>
              <a:t>nơi đó có bạn bè thầy cô, nơi chúng ta học tập, rèn luyện để trở thành những người tốt mai sau xây dựng cuộc sống.hình ảnh về mái trường, bạn bè thầy cô, lớp học ,sách vở..</a:t>
            </a:r>
          </a:p>
        </p:txBody>
      </p:sp>
      <p:pic>
        <p:nvPicPr>
          <p:cNvPr id="2" name="Picture 2" descr="Những Sáng Tác Hay Nhất Của Thanh Sơn - Various Artists - Nhac.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8345" y="-635"/>
            <a:ext cx="3900170" cy="33826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p:nvPr/>
        </p:nvSpPr>
        <p:spPr>
          <a:xfrm>
            <a:off x="1294130" y="920115"/>
            <a:ext cx="5918835" cy="1568450"/>
          </a:xfrm>
          <a:prstGeom prst="rect">
            <a:avLst/>
          </a:prstGeom>
        </p:spPr>
        <p:txBody>
          <a:bodyPr wrap="square">
            <a:spAutoFit/>
          </a:bodyPr>
          <a:lstStyle/>
          <a:p>
            <a:r>
              <a:rPr lang="en-US" sz="2400" b="1" dirty="0" err="1">
                <a:latin typeface="Times New Roman" panose="02020603050405020304" pitchFamily="18" charset="0"/>
                <a:cs typeface="Times New Roman" panose="02020603050405020304" pitchFamily="18" charset="0"/>
              </a:rPr>
              <a:t>Nhạc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sĩ</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Thanh Sơn</a:t>
            </a:r>
            <a:r>
              <a:rPr lang="vi-VN" sz="2400" dirty="0">
                <a:latin typeface="Times New Roman" panose="02020603050405020304" pitchFamily="18" charset="0"/>
                <a:cs typeface="Times New Roman" panose="02020603050405020304" pitchFamily="18" charset="0"/>
              </a:rPr>
              <a:t> (1 tháng 5 năm 1940 – 4 tháng 4 năm 2012) là một </a:t>
            </a:r>
            <a:r>
              <a:rPr lang="vi-VN" sz="2400" dirty="0">
                <a:latin typeface="Times New Roman" panose="02020603050405020304" pitchFamily="18" charset="0"/>
                <a:cs typeface="Times New Roman" panose="02020603050405020304" pitchFamily="18" charset="0"/>
                <a:hlinkClick r:id="rId4" tooltip="Nhạc sĩ"/>
              </a:rPr>
              <a:t>nhạc sĩ</a:t>
            </a:r>
            <a:r>
              <a:rPr lang="vi-VN"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hlinkClick r:id="rId5" tooltip="Việt Nam"/>
              </a:rPr>
              <a:t>Việt Nam</a:t>
            </a:r>
            <a:r>
              <a:rPr lang="vi-VN" sz="2400" dirty="0">
                <a:latin typeface="Times New Roman" panose="02020603050405020304" pitchFamily="18" charset="0"/>
                <a:cs typeface="Times New Roman" panose="02020603050405020304" pitchFamily="18" charset="0"/>
              </a:rPr>
              <a:t>. Ông được biết đến từ </a:t>
            </a:r>
            <a:r>
              <a:rPr lang="vi-VN" sz="2400" dirty="0">
                <a:latin typeface="Times New Roman" panose="02020603050405020304" pitchFamily="18" charset="0"/>
                <a:cs typeface="Times New Roman" panose="02020603050405020304" pitchFamily="18" charset="0"/>
                <a:hlinkClick r:id="rId6" tooltip="Thập niên 1960"/>
              </a:rPr>
              <a:t>thập niên 1960</a:t>
            </a:r>
            <a:r>
              <a:rPr lang="vi-VN" sz="2400" dirty="0">
                <a:latin typeface="Times New Roman" panose="02020603050405020304" pitchFamily="18" charset="0"/>
                <a:cs typeface="Times New Roman" panose="02020603050405020304" pitchFamily="18" charset="0"/>
              </a:rPr>
              <a:t> với những ca khúc trữ tình nói về tuổi học trò.</a:t>
            </a:r>
            <a:endParaRPr lang="en-US" sz="24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flipH="1">
            <a:off x="-39370" y="2674620"/>
            <a:ext cx="3529965" cy="3776345"/>
          </a:xfrm>
          <a:prstGeom prst="rect">
            <a:avLst/>
          </a:prstGeom>
        </p:spPr>
      </p:pic>
      <p:sp>
        <p:nvSpPr>
          <p:cNvPr id="148" name="Freeform 2">
            <a:extLst>
              <a:ext uri="{FF2B5EF4-FFF2-40B4-BE49-F238E27FC236}">
                <a16:creationId xmlns:a16="http://schemas.microsoft.com/office/drawing/2014/main" id="{487C76D4-FAAB-4C80-B261-DB734334294E}"/>
              </a:ext>
            </a:extLst>
          </p:cNvPr>
          <p:cNvSpPr/>
          <p:nvPr/>
        </p:nvSpPr>
        <p:spPr>
          <a:xfrm>
            <a:off x="-224310" y="5340096"/>
            <a:ext cx="6454194" cy="1517904"/>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9" name="Freeform 2">
            <a:extLst>
              <a:ext uri="{FF2B5EF4-FFF2-40B4-BE49-F238E27FC236}">
                <a16:creationId xmlns:a16="http://schemas.microsoft.com/office/drawing/2014/main" id="{A75447E1-4E6A-4061-834F-D4D409FD691A}"/>
              </a:ext>
            </a:extLst>
          </p:cNvPr>
          <p:cNvSpPr/>
          <p:nvPr/>
        </p:nvSpPr>
        <p:spPr>
          <a:xfrm>
            <a:off x="5777785" y="5309797"/>
            <a:ext cx="6655610" cy="1517904"/>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0" name="Freeform 4">
            <a:extLst>
              <a:ext uri="{FF2B5EF4-FFF2-40B4-BE49-F238E27FC236}">
                <a16:creationId xmlns:a16="http://schemas.microsoft.com/office/drawing/2014/main" id="{D46C7DEF-5B27-4593-AC9C-05F781177F53}"/>
              </a:ext>
            </a:extLst>
          </p:cNvPr>
          <p:cNvSpPr/>
          <p:nvPr/>
        </p:nvSpPr>
        <p:spPr>
          <a:xfrm>
            <a:off x="260189" y="148548"/>
            <a:ext cx="1722436" cy="908092"/>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cBhvr>
                                    </p:anim>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ppt_x</p:attrName>
                                        </p:attrNameLst>
                                      </p:cBhvr>
                                      <p:tavLst>
                                        <p:tav tm="0">
                                          <p:val>
                                            <p:strVal val="#ppt_x-.2"/>
                                          </p:val>
                                        </p:tav>
                                        <p:tav tm="100000">
                                          <p:val>
                                            <p:strVal val="#ppt_x"/>
                                          </p:val>
                                        </p:tav>
                                      </p:tavLst>
                                    </p:anim>
                                    <p:anim calcmode="lin" valueType="num">
                                      <p:cBhvr>
                                        <p:cTn id="1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ppt_x</p:attrName>
                                        </p:attrNameLst>
                                      </p:cBhvr>
                                      <p:tavLst>
                                        <p:tav tm="0">
                                          <p:val>
                                            <p:strVal val="#ppt_x-.2"/>
                                          </p:val>
                                        </p:tav>
                                        <p:tav tm="100000">
                                          <p:val>
                                            <p:strVal val="#ppt_x"/>
                                          </p:val>
                                        </p:tav>
                                      </p:tavLst>
                                    </p:anim>
                                    <p:anim calcmode="lin" valueType="num">
                                      <p:cBhvr>
                                        <p:cTn id="25"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5" grpId="0" animBg="1"/>
      <p:bldP spid="15" grpId="1" animBg="1"/>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36000"/>
          </a:schemeClr>
        </a:solidFill>
        <a:effectLst/>
      </p:bgPr>
    </p:bg>
    <p:spTree>
      <p:nvGrpSpPr>
        <p:cNvPr id="1" name=""/>
        <p:cNvGrpSpPr/>
        <p:nvPr/>
      </p:nvGrpSpPr>
      <p:grpSpPr>
        <a:xfrm>
          <a:off x="0" y="0"/>
          <a:ext cx="0" cy="0"/>
          <a:chOff x="0" y="0"/>
          <a:chExt cx="0" cy="0"/>
        </a:xfrm>
      </p:grpSpPr>
      <p:graphicFrame>
        <p:nvGraphicFramePr>
          <p:cNvPr id="4" name="Diagram 3"/>
          <p:cNvGraphicFramePr/>
          <p:nvPr/>
        </p:nvGraphicFramePr>
        <p:xfrm>
          <a:off x="0" y="760185"/>
          <a:ext cx="79248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nvGraphicFramePr>
        <p:xfrm>
          <a:off x="5918563" y="683805"/>
          <a:ext cx="6637021" cy="5181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4332605" y="36195"/>
            <a:ext cx="3030220" cy="645160"/>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ĐỌC LỜI CA</a:t>
            </a:r>
          </a:p>
        </p:txBody>
      </p:sp>
      <p:sp>
        <p:nvSpPr>
          <p:cNvPr id="7" name="TextBox 6"/>
          <p:cNvSpPr txBox="1"/>
          <p:nvPr/>
        </p:nvSpPr>
        <p:spPr>
          <a:xfrm>
            <a:off x="1363710" y="83165"/>
            <a:ext cx="1538513" cy="523220"/>
          </a:xfrm>
          <a:prstGeom prst="rect">
            <a:avLst/>
          </a:prstGeom>
          <a:noFill/>
        </p:spPr>
        <p:txBody>
          <a:bodyPr wrap="square" rtlCol="0">
            <a:spAutoFit/>
          </a:bodyPr>
          <a:lstStyle/>
          <a:p>
            <a:r>
              <a:rPr lang="en-US" sz="2800" b="1" dirty="0">
                <a:solidFill>
                  <a:srgbClr val="000066"/>
                </a:solidFill>
              </a:rPr>
              <a:t>ĐOẠN 1</a:t>
            </a:r>
          </a:p>
        </p:txBody>
      </p:sp>
      <p:sp>
        <p:nvSpPr>
          <p:cNvPr id="8" name="TextBox 7"/>
          <p:cNvSpPr txBox="1"/>
          <p:nvPr/>
        </p:nvSpPr>
        <p:spPr>
          <a:xfrm>
            <a:off x="9242698" y="97135"/>
            <a:ext cx="1538513" cy="523220"/>
          </a:xfrm>
          <a:prstGeom prst="rect">
            <a:avLst/>
          </a:prstGeom>
          <a:noFill/>
        </p:spPr>
        <p:txBody>
          <a:bodyPr wrap="square" rtlCol="0">
            <a:spAutoFit/>
          </a:bodyPr>
          <a:lstStyle/>
          <a:p>
            <a:r>
              <a:rPr lang="en-US" sz="2800" b="1" dirty="0">
                <a:solidFill>
                  <a:srgbClr val="000066"/>
                </a:solidFill>
              </a:rPr>
              <a:t>ĐOẠN 2</a:t>
            </a:r>
          </a:p>
        </p:txBody>
      </p:sp>
      <p:sp>
        <p:nvSpPr>
          <p:cNvPr id="147" name="Freeform 2">
            <a:extLst>
              <a:ext uri="{FF2B5EF4-FFF2-40B4-BE49-F238E27FC236}">
                <a16:creationId xmlns:a16="http://schemas.microsoft.com/office/drawing/2014/main" id="{758544E6-32D9-4EF9-AF0D-72ED9AFF0428}"/>
              </a:ext>
            </a:extLst>
          </p:cNvPr>
          <p:cNvSpPr/>
          <p:nvPr/>
        </p:nvSpPr>
        <p:spPr>
          <a:xfrm>
            <a:off x="-224310" y="5340096"/>
            <a:ext cx="6454194" cy="1517904"/>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8" name="Freeform 2">
            <a:extLst>
              <a:ext uri="{FF2B5EF4-FFF2-40B4-BE49-F238E27FC236}">
                <a16:creationId xmlns:a16="http://schemas.microsoft.com/office/drawing/2014/main" id="{F6924780-F516-489B-BA3E-6E6CEBEDFBB8}"/>
              </a:ext>
            </a:extLst>
          </p:cNvPr>
          <p:cNvSpPr/>
          <p:nvPr/>
        </p:nvSpPr>
        <p:spPr>
          <a:xfrm>
            <a:off x="5777785" y="5309797"/>
            <a:ext cx="6655610" cy="1517904"/>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9" name="Freeform 4">
            <a:extLst>
              <a:ext uri="{FF2B5EF4-FFF2-40B4-BE49-F238E27FC236}">
                <a16:creationId xmlns:a16="http://schemas.microsoft.com/office/drawing/2014/main" id="{75F7CDDD-463E-4C02-8FBA-FC38115F03DA}"/>
              </a:ext>
            </a:extLst>
          </p:cNvPr>
          <p:cNvSpPr/>
          <p:nvPr/>
        </p:nvSpPr>
        <p:spPr>
          <a:xfrm>
            <a:off x="260189" y="148548"/>
            <a:ext cx="1333719" cy="611637"/>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15"/>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ppt_x</p:attrName>
                                        </p:attrNameLst>
                                      </p:cBhvr>
                                      <p:tavLst>
                                        <p:tav tm="0">
                                          <p:val>
                                            <p:strVal val="#ppt_x-.2"/>
                                          </p:val>
                                        </p:tav>
                                        <p:tav tm="100000">
                                          <p:val>
                                            <p:strVal val="#ppt_x"/>
                                          </p:val>
                                        </p:tav>
                                      </p:tavLst>
                                    </p:anim>
                                    <p:anim calcmode="lin" valueType="num">
                                      <p:cBhvr>
                                        <p:cTn id="2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ppt_x</p:attrName>
                                        </p:attrNameLst>
                                      </p:cBhvr>
                                      <p:tavLst>
                                        <p:tav tm="0">
                                          <p:val>
                                            <p:strVal val="#ppt_x-.2"/>
                                          </p:val>
                                        </p:tav>
                                        <p:tav tm="100000">
                                          <p:val>
                                            <p:strVal val="#ppt_x"/>
                                          </p:val>
                                        </p:tav>
                                      </p:tavLst>
                                    </p:anim>
                                    <p:anim calcmode="lin" valueType="num">
                                      <p:cBhvr>
                                        <p:cTn id="32"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21710" y="702310"/>
            <a:ext cx="6938645" cy="521970"/>
          </a:xfrm>
          <a:prstGeom prst="rect">
            <a:avLst/>
          </a:prstGeom>
          <a:noFill/>
        </p:spPr>
        <p:txBody>
          <a:bodyPr wrap="square" rtlCol="0">
            <a:spAutoFit/>
          </a:bodyPr>
          <a:lstStyle/>
          <a:p>
            <a:r>
              <a:rPr lang="en-US" sz="2800" b="1"/>
              <a:t>EM VẪN NHỚ TRƯỜNG XƯA</a:t>
            </a:r>
          </a:p>
        </p:txBody>
      </p:sp>
      <p:sp>
        <p:nvSpPr>
          <p:cNvPr id="6" name="TextBox 7"/>
          <p:cNvSpPr txBox="1"/>
          <p:nvPr/>
        </p:nvSpPr>
        <p:spPr>
          <a:xfrm>
            <a:off x="1600736" y="165191"/>
            <a:ext cx="3841948" cy="52197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HÁT MẪU</a:t>
            </a:r>
          </a:p>
        </p:txBody>
      </p:sp>
      <p:pic>
        <p:nvPicPr>
          <p:cNvPr id="3074" name="Picture 2" descr="EVNTX"/>
          <p:cNvPicPr>
            <a:picLocks noChangeAspect="1" noChangeArrowheads="1"/>
          </p:cNvPicPr>
          <p:nvPr/>
        </p:nvPicPr>
        <p:blipFill>
          <a:blip r:embed="rId5" cstate="print">
            <a:extLst>
              <a:ext uri="{28A0092B-C50C-407E-A947-70E740481C1C}">
                <a14:useLocalDpi xmlns:a14="http://schemas.microsoft.com/office/drawing/2010/main" val="0"/>
              </a:ext>
            </a:extLst>
          </a:blip>
          <a:srcRect t="11943" b="38960"/>
          <a:stretch>
            <a:fillRect/>
          </a:stretch>
        </p:blipFill>
        <p:spPr bwMode="auto">
          <a:xfrm>
            <a:off x="1169035" y="1224280"/>
            <a:ext cx="9768840" cy="4658995"/>
          </a:xfrm>
          <a:prstGeom prst="rect">
            <a:avLst/>
          </a:prstGeom>
          <a:ln w="38100" cap="sq">
            <a:no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384271" y="1062831"/>
            <a:ext cx="3553738" cy="460375"/>
          </a:xfrm>
          <a:prstGeom prst="rect">
            <a:avLst/>
          </a:prstGeom>
          <a:noFill/>
        </p:spPr>
        <p:txBody>
          <a:bodyPr wrap="square" rtlCol="0">
            <a:spAutoFit/>
          </a:bodyPr>
          <a:lstStyle/>
          <a:p>
            <a:pPr eaLnBrk="0" fontAlgn="base" hangingPunct="0">
              <a:spcBef>
                <a:spcPct val="0"/>
              </a:spcBef>
              <a:spcAft>
                <a:spcPct val="0"/>
              </a:spcAft>
            </a:pPr>
            <a:r>
              <a:rPr lang="en-US" sz="2400" b="1">
                <a:solidFill>
                  <a:srgbClr val="7030A0"/>
                </a:solidFill>
                <a:latin typeface="Times New Roman" panose="02020603050405020304" pitchFamily="18" charset="0"/>
                <a:cs typeface="Times New Roman" panose="02020603050405020304" pitchFamily="18" charset="0"/>
              </a:rPr>
              <a:t>Nhạc và lời: Thanh Sơn</a:t>
            </a:r>
          </a:p>
        </p:txBody>
      </p:sp>
      <p:pic>
        <p:nvPicPr>
          <p:cNvPr id="9" name="E VAN NHO TRG X B'truog.mp3">
            <a:hlinkClick r:id="" action="ppaction://media"/>
            <a:extLst>
              <a:ext uri="{FF2B5EF4-FFF2-40B4-BE49-F238E27FC236}">
                <a16:creationId xmlns:a16="http://schemas.microsoft.com/office/drawing/2014/main" id="{03165127-01DD-F109-B460-0494643094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61625" y="533400"/>
            <a:ext cx="692785" cy="609600"/>
          </a:xfrm>
          <a:prstGeom prst="rect">
            <a:avLst/>
          </a:prstGeom>
        </p:spPr>
      </p:pic>
      <p:sp>
        <p:nvSpPr>
          <p:cNvPr id="11" name="Freeform 2">
            <a:extLst>
              <a:ext uri="{FF2B5EF4-FFF2-40B4-BE49-F238E27FC236}">
                <a16:creationId xmlns:a16="http://schemas.microsoft.com/office/drawing/2014/main" id="{574CA8A7-87A6-4C55-8E72-5AFF916C57AA}"/>
              </a:ext>
            </a:extLst>
          </p:cNvPr>
          <p:cNvSpPr/>
          <p:nvPr/>
        </p:nvSpPr>
        <p:spPr>
          <a:xfrm>
            <a:off x="-224310" y="5913574"/>
            <a:ext cx="6454194" cy="944426"/>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2">
            <a:extLst>
              <a:ext uri="{FF2B5EF4-FFF2-40B4-BE49-F238E27FC236}">
                <a16:creationId xmlns:a16="http://schemas.microsoft.com/office/drawing/2014/main" id="{F72397DC-82F9-4530-9852-38B4EAA2F6DF}"/>
              </a:ext>
            </a:extLst>
          </p:cNvPr>
          <p:cNvSpPr/>
          <p:nvPr/>
        </p:nvSpPr>
        <p:spPr>
          <a:xfrm>
            <a:off x="5777785" y="5883275"/>
            <a:ext cx="6655610" cy="944426"/>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4">
            <a:extLst>
              <a:ext uri="{FF2B5EF4-FFF2-40B4-BE49-F238E27FC236}">
                <a16:creationId xmlns:a16="http://schemas.microsoft.com/office/drawing/2014/main" id="{90C22428-1A9C-4FEA-A134-6650F48101AE}"/>
              </a:ext>
            </a:extLst>
          </p:cNvPr>
          <p:cNvSpPr/>
          <p:nvPr/>
        </p:nvSpPr>
        <p:spPr>
          <a:xfrm>
            <a:off x="260189" y="148548"/>
            <a:ext cx="1722436" cy="908092"/>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9"/>
            <a:stretch>
              <a:fillRect/>
            </a:stretch>
          </a:blipFill>
        </p:spPr>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7365"/>
          </a:xfrm>
          <a:prstGeom prst="rect">
            <a:avLst/>
          </a:prstGeom>
        </p:spPr>
      </p:pic>
      <p:sp>
        <p:nvSpPr>
          <p:cNvPr id="16" name="TextBox 15"/>
          <p:cNvSpPr txBox="1"/>
          <p:nvPr/>
        </p:nvSpPr>
        <p:spPr>
          <a:xfrm>
            <a:off x="3380740" y="2969260"/>
            <a:ext cx="4442460" cy="58356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HỌC HÁT TỪNG CÂU</a:t>
            </a:r>
          </a:p>
        </p:txBody>
      </p:sp>
      <p:pic>
        <p:nvPicPr>
          <p:cNvPr id="11" name="Picture 1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flipH="1">
            <a:off x="-78105" y="3081655"/>
            <a:ext cx="3529965" cy="3776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3904A0A-BE70-FC8B-855E-6B8805B80E6B}"/>
              </a:ext>
            </a:extLst>
          </p:cNvPr>
          <p:cNvPicPr>
            <a:picLocks noChangeAspect="1"/>
          </p:cNvPicPr>
          <p:nvPr/>
        </p:nvPicPr>
        <p:blipFill>
          <a:blip r:embed="rId4"/>
          <a:srcRect/>
          <a:stretch>
            <a:fillRect/>
          </a:stretch>
        </p:blipFill>
        <p:spPr>
          <a:xfrm>
            <a:off x="-119815" y="109935"/>
            <a:ext cx="2181668" cy="1504709"/>
          </a:xfrm>
          <a:prstGeom prst="rect">
            <a:avLst/>
          </a:prstGeom>
        </p:spPr>
      </p:pic>
      <p:pic>
        <p:nvPicPr>
          <p:cNvPr id="2" name="Picture 6">
            <a:extLst>
              <a:ext uri="{FF2B5EF4-FFF2-40B4-BE49-F238E27FC236}">
                <a16:creationId xmlns:a16="http://schemas.microsoft.com/office/drawing/2014/main" id="{9F857827-5611-AAF4-A68B-3A58AB664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81094" y="-485451"/>
            <a:ext cx="2629140" cy="7007021"/>
          </a:xfrm>
          <a:prstGeom prst="rect">
            <a:avLst/>
          </a:prstGeom>
        </p:spPr>
      </p:pic>
      <p:pic>
        <p:nvPicPr>
          <p:cNvPr id="4" name="Picture 10">
            <a:extLst>
              <a:ext uri="{FF2B5EF4-FFF2-40B4-BE49-F238E27FC236}">
                <a16:creationId xmlns:a16="http://schemas.microsoft.com/office/drawing/2014/main" id="{19B96806-9EDA-E94F-66EA-1D5FC18CF930}"/>
              </a:ext>
            </a:extLst>
          </p:cNvPr>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9640019" y="4052369"/>
            <a:ext cx="1682150" cy="2219035"/>
          </a:xfrm>
          <a:prstGeom prst="rect">
            <a:avLst/>
          </a:prstGeom>
        </p:spPr>
      </p:pic>
      <p:sp>
        <p:nvSpPr>
          <p:cNvPr id="7" name="Freeform 2">
            <a:extLst>
              <a:ext uri="{FF2B5EF4-FFF2-40B4-BE49-F238E27FC236}">
                <a16:creationId xmlns:a16="http://schemas.microsoft.com/office/drawing/2014/main" id="{349E80C2-1071-3376-DD36-75B95C891DE4}"/>
              </a:ext>
            </a:extLst>
          </p:cNvPr>
          <p:cNvSpPr/>
          <p:nvPr/>
        </p:nvSpPr>
        <p:spPr>
          <a:xfrm>
            <a:off x="0" y="5995686"/>
            <a:ext cx="12192000" cy="862314"/>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a:solidFill>
                <a:prstClr val="black"/>
              </a:solidFill>
              <a:latin typeface="Arial" panose="020B0604020202020204" pitchFamily="34" charset="0"/>
            </a:endParaRPr>
          </a:p>
        </p:txBody>
      </p:sp>
      <p:pic>
        <p:nvPicPr>
          <p:cNvPr id="8" name="Picture 8">
            <a:extLst>
              <a:ext uri="{FF2B5EF4-FFF2-40B4-BE49-F238E27FC236}">
                <a16:creationId xmlns:a16="http://schemas.microsoft.com/office/drawing/2014/main" id="{DE83545E-E4F3-6BCB-9813-61909D947FE8}"/>
              </a:ext>
            </a:extLst>
          </p:cNvPr>
          <p:cNvPicPr>
            <a:picLocks noChangeAspect="1"/>
          </p:cNvPicPr>
          <p:nvPr/>
        </p:nvPicPr>
        <p:blipFill>
          <a:blip r:embed="rId10">
            <a:clrChange>
              <a:clrFrom>
                <a:srgbClr val="FEFEFE">
                  <a:alpha val="100000"/>
                </a:srgbClr>
              </a:clrFrom>
              <a:clrTo>
                <a:srgbClr val="FEFEFE">
                  <a:alpha val="100000"/>
                  <a:alpha val="0"/>
                </a:srgbClr>
              </a:clrTo>
            </a:clrChange>
          </a:blip>
          <a:stretch>
            <a:fillRect/>
          </a:stretch>
        </p:blipFill>
        <p:spPr>
          <a:xfrm rot="19980000">
            <a:off x="9103444" y="570230"/>
            <a:ext cx="1779905" cy="1530985"/>
          </a:xfrm>
          <a:prstGeom prst="rect">
            <a:avLst/>
          </a:prstGeom>
        </p:spPr>
      </p:pic>
      <p:sp>
        <p:nvSpPr>
          <p:cNvPr id="9" name="Rectangle 4">
            <a:extLst>
              <a:ext uri="{FF2B5EF4-FFF2-40B4-BE49-F238E27FC236}">
                <a16:creationId xmlns:a16="http://schemas.microsoft.com/office/drawing/2014/main" id="{2D35E498-90CC-E9E8-1080-F8A723092E32}"/>
              </a:ext>
            </a:extLst>
          </p:cNvPr>
          <p:cNvSpPr>
            <a:spLocks noChangeArrowheads="1"/>
          </p:cNvSpPr>
          <p:nvPr/>
        </p:nvSpPr>
        <p:spPr bwMode="auto">
          <a:xfrm>
            <a:off x="1418039" y="1796415"/>
            <a:ext cx="8221980" cy="163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br>
              <a:rPr lang="en-US" sz="2800" dirty="0">
                <a:solidFill>
                  <a:srgbClr val="FF0066"/>
                </a:solidFill>
                <a:latin typeface="Times New Roman" panose="02020603050405020304" pitchFamily="18" charset="0"/>
              </a:rPr>
            </a:br>
            <a:r>
              <a:rPr lang="en-US" sz="2800" b="1" dirty="0">
                <a:solidFill>
                  <a:srgbClr val="C00000"/>
                </a:solidFill>
                <a:latin typeface="Times New Roman" panose="02020603050405020304" pitchFamily="18" charset="0"/>
              </a:rPr>
              <a:t>CÂU 1:</a:t>
            </a:r>
            <a:r>
              <a:rPr lang="en-US" sz="2800" b="1" dirty="0">
                <a:solidFill>
                  <a:schemeClr val="bg1"/>
                </a:solidFill>
                <a:latin typeface="Times New Roman" panose="02020603050405020304" pitchFamily="18" charset="0"/>
              </a:rPr>
              <a:t> </a:t>
            </a:r>
          </a:p>
          <a:p>
            <a:pPr eaLnBrk="1" hangingPunct="1"/>
            <a:endParaRPr lang="en-US" sz="2800" b="1" dirty="0">
              <a:solidFill>
                <a:srgbClr val="7030A0"/>
              </a:solidFill>
              <a:latin typeface="Times New Roman" panose="02020603050405020304" pitchFamily="18" charset="0"/>
            </a:endParaRPr>
          </a:p>
          <a:p>
            <a:pPr eaLnBrk="1" hangingPunct="1"/>
            <a:endParaRPr lang="en-US" sz="2800" b="1" dirty="0">
              <a:solidFill>
                <a:srgbClr val="7030A0"/>
              </a:solidFill>
              <a:latin typeface="Times New Roman" panose="02020603050405020304" pitchFamily="18" charset="0"/>
            </a:endParaRPr>
          </a:p>
        </p:txBody>
      </p:sp>
      <p:pic>
        <p:nvPicPr>
          <p:cNvPr id="10" name="Picture 7">
            <a:extLst>
              <a:ext uri="{FF2B5EF4-FFF2-40B4-BE49-F238E27FC236}">
                <a16:creationId xmlns:a16="http://schemas.microsoft.com/office/drawing/2014/main" id="{C4C43354-0C61-75F6-4B20-518C20A265BF}"/>
              </a:ext>
            </a:extLst>
          </p:cNvPr>
          <p:cNvPicPr>
            <a:picLocks noChangeAspect="1" noChangeArrowheads="1"/>
          </p:cNvPicPr>
          <p:nvPr/>
        </p:nvPicPr>
        <p:blipFill>
          <a:blip r:embed="rId11">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939249" y="2748280"/>
            <a:ext cx="8791347" cy="196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cording">
            <a:hlinkClick r:id="" action="ppaction://media"/>
            <a:extLst>
              <a:ext uri="{FF2B5EF4-FFF2-40B4-BE49-F238E27FC236}">
                <a16:creationId xmlns:a16="http://schemas.microsoft.com/office/drawing/2014/main" id="{03B523D6-C46E-43FF-6241-EF60F75A4D7A}"/>
              </a:ext>
            </a:extLst>
          </p:cNvPr>
          <p:cNvPicPr/>
          <p:nvPr>
            <a:audioFile r:link="rId2"/>
            <p:extLst>
              <p:ext uri="{DAA4B4D4-6D71-4841-9C94-3DE7FCFB9230}">
                <p14:media xmlns:p14="http://schemas.microsoft.com/office/powerpoint/2010/main" r:embed="rId1"/>
              </p:ext>
            </p:extLst>
          </p:nvPr>
        </p:nvPicPr>
        <p:blipFill>
          <a:blip r:embed="rId12"/>
          <a:stretch>
            <a:fillRect/>
          </a:stretch>
        </p:blipFill>
        <p:spPr>
          <a:xfrm>
            <a:off x="798914" y="4852323"/>
            <a:ext cx="619125" cy="619125"/>
          </a:xfrm>
          <a:prstGeom prst="rect">
            <a:avLst/>
          </a:prstGeom>
        </p:spPr>
      </p:pic>
      <p:sp>
        <p:nvSpPr>
          <p:cNvPr id="12" name="Freeform 2">
            <a:extLst>
              <a:ext uri="{FF2B5EF4-FFF2-40B4-BE49-F238E27FC236}">
                <a16:creationId xmlns:a16="http://schemas.microsoft.com/office/drawing/2014/main" id="{176D072F-A742-42F9-BA78-F6D9898A8758}"/>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2">
            <a:extLst>
              <a:ext uri="{FF2B5EF4-FFF2-40B4-BE49-F238E27FC236}">
                <a16:creationId xmlns:a16="http://schemas.microsoft.com/office/drawing/2014/main" id="{A1B57BE3-D14F-4151-8F68-20CBC1E1C4A4}"/>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extLst>
      <p:ext uri="{BB962C8B-B14F-4D97-AF65-F5344CB8AC3E}">
        <p14:creationId xmlns:p14="http://schemas.microsoft.com/office/powerpoint/2010/main" val="44627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12469" fill="hold"/>
                                        <p:tgtEl>
                                          <p:spTgt spid="11"/>
                                        </p:tgtEl>
                                      </p:cBhvr>
                                    </p:cmd>
                                  </p:childTnLst>
                                </p:cTn>
                              </p:par>
                            </p:childTnLst>
                          </p:cTn>
                        </p:par>
                      </p:childTnLst>
                    </p:cTn>
                  </p:par>
                </p:childTnLst>
              </p:cTn>
              <p:nextCondLst>
                <p:cond evt="onClick" delay="0">
                  <p:tgtEl>
                    <p:spTgt spid="11"/>
                  </p:tgtEl>
                </p:cond>
              </p:nextCondLst>
            </p:seq>
            <p:audio>
              <p:cMediaNode vol="100000">
                <p:cTn id="15" fill="hold" display="1">
                  <p:stCondLst>
                    <p:cond delay="indefinite"/>
                  </p:stCondLst>
                  <p:endCondLst>
                    <p:cond evt="onStopAudio" delay="0">
                      <p:tgtEl>
                        <p:sldTgt/>
                      </p:tgtEl>
                    </p:cond>
                  </p:endCondLst>
                </p:cTn>
                <p:tgtEl>
                  <p:spTgt spid="11"/>
                </p:tgtEl>
              </p:cMediaNode>
            </p:audio>
          </p:childTnLst>
        </p:cTn>
      </p:par>
    </p:tnLst>
    <p:bldLst>
      <p:bldP spid="9" grpId="0" bldLvl="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3904A0A-BE70-FC8B-855E-6B8805B80E6B}"/>
              </a:ext>
            </a:extLst>
          </p:cNvPr>
          <p:cNvPicPr>
            <a:picLocks noChangeAspect="1"/>
          </p:cNvPicPr>
          <p:nvPr/>
        </p:nvPicPr>
        <p:blipFill>
          <a:blip r:embed="rId4"/>
          <a:srcRect/>
          <a:stretch>
            <a:fillRect/>
          </a:stretch>
        </p:blipFill>
        <p:spPr>
          <a:xfrm>
            <a:off x="-119815" y="109935"/>
            <a:ext cx="2181668" cy="1504709"/>
          </a:xfrm>
          <a:prstGeom prst="rect">
            <a:avLst/>
          </a:prstGeom>
        </p:spPr>
      </p:pic>
      <p:pic>
        <p:nvPicPr>
          <p:cNvPr id="2" name="Picture 6">
            <a:extLst>
              <a:ext uri="{FF2B5EF4-FFF2-40B4-BE49-F238E27FC236}">
                <a16:creationId xmlns:a16="http://schemas.microsoft.com/office/drawing/2014/main" id="{9F857827-5611-AAF4-A68B-3A58AB664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81094" y="-485451"/>
            <a:ext cx="2629140" cy="7007021"/>
          </a:xfrm>
          <a:prstGeom prst="rect">
            <a:avLst/>
          </a:prstGeom>
        </p:spPr>
      </p:pic>
      <p:pic>
        <p:nvPicPr>
          <p:cNvPr id="4" name="Picture 10">
            <a:extLst>
              <a:ext uri="{FF2B5EF4-FFF2-40B4-BE49-F238E27FC236}">
                <a16:creationId xmlns:a16="http://schemas.microsoft.com/office/drawing/2014/main" id="{19B96806-9EDA-E94F-66EA-1D5FC18CF930}"/>
              </a:ext>
            </a:extLst>
          </p:cNvPr>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9640019" y="4052369"/>
            <a:ext cx="1682150" cy="2219035"/>
          </a:xfrm>
          <a:prstGeom prst="rect">
            <a:avLst/>
          </a:prstGeom>
        </p:spPr>
      </p:pic>
      <p:sp>
        <p:nvSpPr>
          <p:cNvPr id="7" name="Freeform 2">
            <a:extLst>
              <a:ext uri="{FF2B5EF4-FFF2-40B4-BE49-F238E27FC236}">
                <a16:creationId xmlns:a16="http://schemas.microsoft.com/office/drawing/2014/main" id="{349E80C2-1071-3376-DD36-75B95C891DE4}"/>
              </a:ext>
            </a:extLst>
          </p:cNvPr>
          <p:cNvSpPr/>
          <p:nvPr/>
        </p:nvSpPr>
        <p:spPr>
          <a:xfrm>
            <a:off x="0" y="5995686"/>
            <a:ext cx="12192000" cy="862314"/>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8">
            <a:extLst>
              <a:ext uri="{FF2B5EF4-FFF2-40B4-BE49-F238E27FC236}">
                <a16:creationId xmlns:a16="http://schemas.microsoft.com/office/drawing/2014/main" id="{A1CD8DA6-FB81-A4B6-0791-6E55FF4B0075}"/>
              </a:ext>
            </a:extLst>
          </p:cNvPr>
          <p:cNvPicPr>
            <a:picLocks noChangeAspect="1"/>
          </p:cNvPicPr>
          <p:nvPr/>
        </p:nvPicPr>
        <p:blipFill>
          <a:blip r:embed="rId10">
            <a:clrChange>
              <a:clrFrom>
                <a:srgbClr val="FEFEFE">
                  <a:alpha val="100000"/>
                </a:srgbClr>
              </a:clrFrom>
              <a:clrTo>
                <a:srgbClr val="FEFEFE">
                  <a:alpha val="100000"/>
                  <a:alpha val="0"/>
                </a:srgbClr>
              </a:clrTo>
            </a:clrChange>
          </a:blip>
          <a:stretch>
            <a:fillRect/>
          </a:stretch>
        </p:blipFill>
        <p:spPr>
          <a:xfrm rot="19980000">
            <a:off x="8572591" y="444897"/>
            <a:ext cx="1779905" cy="1530985"/>
          </a:xfrm>
          <a:prstGeom prst="rect">
            <a:avLst/>
          </a:prstGeom>
        </p:spPr>
      </p:pic>
      <p:sp>
        <p:nvSpPr>
          <p:cNvPr id="5" name="Rectangle 4">
            <a:extLst>
              <a:ext uri="{FF2B5EF4-FFF2-40B4-BE49-F238E27FC236}">
                <a16:creationId xmlns:a16="http://schemas.microsoft.com/office/drawing/2014/main" id="{CC17ACA8-CBFF-2AC4-7F1C-96959395C3E5}"/>
              </a:ext>
            </a:extLst>
          </p:cNvPr>
          <p:cNvSpPr>
            <a:spLocks noChangeArrowheads="1"/>
          </p:cNvSpPr>
          <p:nvPr/>
        </p:nvSpPr>
        <p:spPr bwMode="auto">
          <a:xfrm>
            <a:off x="1240564" y="1389640"/>
            <a:ext cx="8221980" cy="163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br>
              <a:rPr lang="en-US" sz="2800" dirty="0">
                <a:solidFill>
                  <a:srgbClr val="FF0066"/>
                </a:solidFill>
                <a:latin typeface="Times New Roman" panose="02020603050405020304" pitchFamily="18" charset="0"/>
              </a:rPr>
            </a:br>
            <a:r>
              <a:rPr lang="en-US" sz="2800" b="1" dirty="0">
                <a:solidFill>
                  <a:srgbClr val="C00000"/>
                </a:solidFill>
                <a:latin typeface="Times New Roman" panose="02020603050405020304" pitchFamily="18" charset="0"/>
              </a:rPr>
              <a:t>CÂU 2:</a:t>
            </a:r>
            <a:r>
              <a:rPr lang="en-US" sz="2800" b="1" dirty="0">
                <a:solidFill>
                  <a:schemeClr val="bg1"/>
                </a:solidFill>
                <a:latin typeface="Times New Roman" panose="02020603050405020304" pitchFamily="18" charset="0"/>
              </a:rPr>
              <a:t> </a:t>
            </a:r>
          </a:p>
          <a:p>
            <a:pPr eaLnBrk="1" hangingPunct="1"/>
            <a:endParaRPr lang="en-US" sz="2800" b="1" dirty="0">
              <a:solidFill>
                <a:srgbClr val="7030A0"/>
              </a:solidFill>
              <a:latin typeface="Times New Roman" panose="02020603050405020304" pitchFamily="18" charset="0"/>
            </a:endParaRPr>
          </a:p>
          <a:p>
            <a:pPr eaLnBrk="1" hangingPunct="1"/>
            <a:endParaRPr lang="en-US" sz="2800" b="1" dirty="0">
              <a:solidFill>
                <a:srgbClr val="7030A0"/>
              </a:solidFill>
              <a:latin typeface="Times New Roman" panose="02020603050405020304" pitchFamily="18" charset="0"/>
            </a:endParaRPr>
          </a:p>
        </p:txBody>
      </p:sp>
      <p:pic>
        <p:nvPicPr>
          <p:cNvPr id="8" name="Picture 31">
            <a:extLst>
              <a:ext uri="{FF2B5EF4-FFF2-40B4-BE49-F238E27FC236}">
                <a16:creationId xmlns:a16="http://schemas.microsoft.com/office/drawing/2014/main" id="{9E4443B7-E017-C9F2-D2C9-AEC0CE0C77F7}"/>
              </a:ext>
            </a:extLst>
          </p:cNvPr>
          <p:cNvPicPr>
            <a:picLocks noChangeAspect="1" noChangeArrowheads="1"/>
          </p:cNvPicPr>
          <p:nvPr/>
        </p:nvPicPr>
        <p:blipFill>
          <a:blip r:embed="rId11">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747803" y="2275465"/>
            <a:ext cx="8892215" cy="238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cording (2)">
            <a:hlinkClick r:id="" action="ppaction://media"/>
            <a:extLst>
              <a:ext uri="{FF2B5EF4-FFF2-40B4-BE49-F238E27FC236}">
                <a16:creationId xmlns:a16="http://schemas.microsoft.com/office/drawing/2014/main" id="{F6B43633-24D8-9D19-7FF2-D7A87A83EEA0}"/>
              </a:ext>
            </a:extLst>
          </p:cNvPr>
          <p:cNvPicPr/>
          <p:nvPr>
            <a:audioFile r:link="rId2"/>
            <p:extLst>
              <p:ext uri="{DAA4B4D4-6D71-4841-9C94-3DE7FCFB9230}">
                <p14:media xmlns:p14="http://schemas.microsoft.com/office/powerpoint/2010/main" r:embed="rId1"/>
              </p:ext>
            </p:extLst>
          </p:nvPr>
        </p:nvPicPr>
        <p:blipFill>
          <a:blip r:embed="rId12"/>
          <a:stretch>
            <a:fillRect/>
          </a:stretch>
        </p:blipFill>
        <p:spPr>
          <a:xfrm>
            <a:off x="661456" y="4922780"/>
            <a:ext cx="619125" cy="619125"/>
          </a:xfrm>
          <a:prstGeom prst="rect">
            <a:avLst/>
          </a:prstGeom>
        </p:spPr>
      </p:pic>
      <p:sp>
        <p:nvSpPr>
          <p:cNvPr id="10" name="Freeform 2">
            <a:extLst>
              <a:ext uri="{FF2B5EF4-FFF2-40B4-BE49-F238E27FC236}">
                <a16:creationId xmlns:a16="http://schemas.microsoft.com/office/drawing/2014/main" id="{9C6F6343-7956-458D-B3C3-BFD72AB60C14}"/>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2">
            <a:extLst>
              <a:ext uri="{FF2B5EF4-FFF2-40B4-BE49-F238E27FC236}">
                <a16:creationId xmlns:a16="http://schemas.microsoft.com/office/drawing/2014/main" id="{9D5B3E34-A6B3-401B-8E4B-2C7D5EF0F374}"/>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extLst>
      <p:ext uri="{BB962C8B-B14F-4D97-AF65-F5344CB8AC3E}">
        <p14:creationId xmlns:p14="http://schemas.microsoft.com/office/powerpoint/2010/main" val="371388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10472" fill="hold"/>
                                        <p:tgtEl>
                                          <p:spTgt spid="9"/>
                                        </p:tgtEl>
                                      </p:cBhvr>
                                    </p:cmd>
                                  </p:childTnLst>
                                </p:cTn>
                              </p:par>
                            </p:childTnLst>
                          </p:cTn>
                        </p:par>
                      </p:childTnLst>
                    </p:cTn>
                  </p:par>
                </p:childTnLst>
              </p:cTn>
              <p:nextCondLst>
                <p:cond evt="onClick" delay="0">
                  <p:tgtEl>
                    <p:spTgt spid="9"/>
                  </p:tgtEl>
                </p:cond>
              </p:nextCondLst>
            </p:seq>
            <p:audio>
              <p:cMediaNode vol="100000">
                <p:cTn id="15" fill="hold" display="1">
                  <p:stCondLst>
                    <p:cond delay="indefinite"/>
                  </p:stCondLst>
                  <p:endCondLst>
                    <p:cond evt="onStopAudio" delay="0">
                      <p:tgtEl>
                        <p:sldTgt/>
                      </p:tgtEl>
                    </p:cond>
                  </p:endCondLst>
                </p:cTn>
                <p:tgtEl>
                  <p:spTgt spid="9"/>
                </p:tgtEl>
              </p:cMediaNode>
            </p:audio>
          </p:childTnLst>
        </p:cTn>
      </p:par>
    </p:tnLst>
    <p:bldLst>
      <p:bldP spid="5" grpId="0" bldLvl="0" animBg="1"/>
      <p:bldP spid="5" grpId="1" animBg="1"/>
    </p:bldLst>
  </p:timing>
</p:sld>
</file>

<file path=ppt/theme/theme1.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644</Words>
  <Application>Microsoft Office PowerPoint</Application>
  <PresentationFormat>Widescreen</PresentationFormat>
  <Paragraphs>61</Paragraphs>
  <Slides>27</Slides>
  <Notes>3</Notes>
  <HiddenSlides>0</HiddenSlides>
  <MMClips>15</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27</vt:i4>
      </vt:variant>
    </vt:vector>
  </HeadingPairs>
  <TitlesOfParts>
    <vt:vector size="37" baseType="lpstr">
      <vt:lpstr>Arial</vt:lpstr>
      <vt:lpstr>Calibri</vt:lpstr>
      <vt:lpstr>Calibri Light</vt:lpstr>
      <vt:lpstr>Times New Roman</vt:lpstr>
      <vt:lpstr>1_Default Design</vt:lpstr>
      <vt:lpstr>4_Office Theme</vt:lpstr>
      <vt:lpstr>3_Default Design</vt:lpstr>
      <vt:lpstr>1_Office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Thị Tân Cao</cp:lastModifiedBy>
  <cp:revision>134</cp:revision>
  <dcterms:created xsi:type="dcterms:W3CDTF">2020-08-11T21:22:00Z</dcterms:created>
  <dcterms:modified xsi:type="dcterms:W3CDTF">2024-06-22T12:37:04Z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727A1CD935064A6895193E71C8BB53CF</vt:lpwstr>
  </property>
  <property fmtid="{D5CDD505-2E9C-101B-9397-08002B2CF9AE}" pid="3" name="KSOProductBuildVer">
    <vt:lpwstr>1033-11.2.0.11029</vt:lpwstr>
  </property>
</Properties>
</file>