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96" r:id="rId5"/>
    <p:sldId id="297" r:id="rId6"/>
    <p:sldId id="298" r:id="rId7"/>
    <p:sldId id="299" r:id="rId8"/>
    <p:sldId id="300" r:id="rId9"/>
    <p:sldId id="301" r:id="rId10"/>
    <p:sldId id="290" r:id="rId11"/>
    <p:sldId id="304" r:id="rId12"/>
    <p:sldId id="305" r:id="rId13"/>
    <p:sldId id="303" r:id="rId14"/>
    <p:sldId id="272" r:id="rId15"/>
    <p:sldId id="262" r:id="rId16"/>
    <p:sldId id="291" r:id="rId17"/>
    <p:sldId id="292" r:id="rId18"/>
    <p:sldId id="293" r:id="rId19"/>
    <p:sldId id="306" r:id="rId20"/>
    <p:sldId id="311" r:id="rId21"/>
    <p:sldId id="282" r:id="rId22"/>
    <p:sldId id="273" r:id="rId23"/>
    <p:sldId id="283" r:id="rId24"/>
    <p:sldId id="294" r:id="rId25"/>
    <p:sldId id="302" r:id="rId26"/>
    <p:sldId id="309" r:id="rId27"/>
    <p:sldId id="310" r:id="rId28"/>
    <p:sldId id="295" r:id="rId29"/>
    <p:sldId id="270" r:id="rId30"/>
  </p:sldIdLst>
  <p:sldSz cx="18288000" cy="10287000"/>
  <p:notesSz cx="6858000" cy="9144000"/>
  <p:embeddedFontLst>
    <p:embeddedFont>
      <p:font typeface=".VnVogue" panose="020B7200000000000000"/>
      <p:regular r:id="rId32"/>
    </p:embeddedFont>
    <p:embeddedFont>
      <p:font typeface="Aptos Black" panose="020B0004020202020204" pitchFamily="34" charset="0"/>
      <p:bold r:id="rId33"/>
      <p:boldItalic r:id="rId34"/>
    </p:embeddedFont>
    <p:embeddedFont>
      <p:font typeface="Berlin Sans FB Demi" panose="020E0802020502020306" pitchFamily="34" charset="0"/>
      <p:bold r:id="rId35"/>
    </p:embeddedFont>
    <p:embeddedFont>
      <p:font typeface="Borsok" panose="0200050300000002000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Jumble" panose="02000503000000020004" pitchFamily="2" charset="0"/>
      <p:regular r:id="rId41"/>
    </p:embeddedFont>
    <p:embeddedFont>
      <p:font typeface="Poppins Medium" panose="00000600000000000000" pitchFamily="2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00"/>
    <a:srgbClr val="0000FF"/>
    <a:srgbClr val="66FF33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4643" autoAdjust="0"/>
  </p:normalViewPr>
  <p:slideViewPr>
    <p:cSldViewPr>
      <p:cViewPr varScale="1">
        <p:scale>
          <a:sx n="39" d="100"/>
          <a:sy n="39" d="100"/>
        </p:scale>
        <p:origin x="686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B5B34-89DC-42C4-82AD-0CCB8E8FB55A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90331-A084-442A-AB2C-36FE7A3F5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58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98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chant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77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chant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71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45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50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95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53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72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90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uses</a:t>
            </a:r>
            <a:r>
              <a:rPr lang="en-US" baseline="0" dirty="0"/>
              <a:t> pictures for this game.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Hide a picture behind teacher’s back. Ask students “What do I have?”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Invite one student to guess and say the phrase for each picture. Students have three guesses for each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55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06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50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17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chant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09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chant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5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chant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15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9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sv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5" Type="http://schemas.openxmlformats.org/officeDocument/2006/relationships/image" Target="../media/image33.png"/><Relationship Id="rId10" Type="http://schemas.openxmlformats.org/officeDocument/2006/relationships/image" Target="../media/image5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9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sv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5" Type="http://schemas.openxmlformats.org/officeDocument/2006/relationships/image" Target="../media/image33.png"/><Relationship Id="rId10" Type="http://schemas.openxmlformats.org/officeDocument/2006/relationships/image" Target="../media/image5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9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sv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5" Type="http://schemas.openxmlformats.org/officeDocument/2006/relationships/image" Target="../media/image33.png"/><Relationship Id="rId10" Type="http://schemas.openxmlformats.org/officeDocument/2006/relationships/image" Target="../media/image5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9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sv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5" Type="http://schemas.openxmlformats.org/officeDocument/2006/relationships/image" Target="../media/image33.png"/><Relationship Id="rId10" Type="http://schemas.openxmlformats.org/officeDocument/2006/relationships/image" Target="../media/image5.sv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9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sv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5" Type="http://schemas.openxmlformats.org/officeDocument/2006/relationships/image" Target="../media/image33.png"/><Relationship Id="rId10" Type="http://schemas.openxmlformats.org/officeDocument/2006/relationships/image" Target="../media/image5.sv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pn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6.png"/><Relationship Id="rId5" Type="http://schemas.openxmlformats.org/officeDocument/2006/relationships/image" Target="../media/image9.svg"/><Relationship Id="rId10" Type="http://schemas.openxmlformats.org/officeDocument/2006/relationships/image" Target="../media/image35.svg"/><Relationship Id="rId4" Type="http://schemas.openxmlformats.org/officeDocument/2006/relationships/image" Target="../media/image8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3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4.png"/><Relationship Id="rId5" Type="http://schemas.openxmlformats.org/officeDocument/2006/relationships/image" Target="../media/image3.sv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sv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6.png"/><Relationship Id="rId5" Type="http://schemas.openxmlformats.org/officeDocument/2006/relationships/image" Target="../media/image9.svg"/><Relationship Id="rId10" Type="http://schemas.openxmlformats.org/officeDocument/2006/relationships/image" Target="../media/image35.svg"/><Relationship Id="rId4" Type="http://schemas.openxmlformats.org/officeDocument/2006/relationships/image" Target="../media/image8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35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11" Type="http://schemas.openxmlformats.org/officeDocument/2006/relationships/image" Target="../media/image34.png"/><Relationship Id="rId5" Type="http://schemas.openxmlformats.org/officeDocument/2006/relationships/image" Target="../media/image3.sv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3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4.png"/><Relationship Id="rId5" Type="http://schemas.openxmlformats.org/officeDocument/2006/relationships/image" Target="../media/image3.sv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sv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hyperlink" Target="https://www.youtube.com/watch?v=p3XPRgf4qG4" TargetMode="External"/><Relationship Id="rId4" Type="http://schemas.openxmlformats.org/officeDocument/2006/relationships/image" Target="../media/image16.sv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9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sv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5" Type="http://schemas.openxmlformats.org/officeDocument/2006/relationships/image" Target="../media/image33.png"/><Relationship Id="rId10" Type="http://schemas.openxmlformats.org/officeDocument/2006/relationships/image" Target="../media/image5.sv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.png"/><Relationship Id="rId1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6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.svg"/><Relationship Id="rId5" Type="http://schemas.openxmlformats.org/officeDocument/2006/relationships/image" Target="../media/image11.svg"/><Relationship Id="rId1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5.svg"/><Relationship Id="rId1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8.png"/><Relationship Id="rId1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5.svg"/><Relationship Id="rId17" Type="http://schemas.openxmlformats.org/officeDocument/2006/relationships/image" Target="../media/image33.png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4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5.png"/><Relationship Id="rId14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8.png"/><Relationship Id="rId1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5.svg"/><Relationship Id="rId17" Type="http://schemas.openxmlformats.org/officeDocument/2006/relationships/image" Target="../media/image41.png"/><Relationship Id="rId2" Type="http://schemas.microsoft.com/office/2007/relationships/media" Target="../media/media1.mp3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4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5.png"/><Relationship Id="rId14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8.png"/><Relationship Id="rId1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5.svg"/><Relationship Id="rId17" Type="http://schemas.openxmlformats.org/officeDocument/2006/relationships/image" Target="../media/image42.png"/><Relationship Id="rId2" Type="http://schemas.microsoft.com/office/2007/relationships/media" Target="../media/media1.mp3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4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5.png"/><Relationship Id="rId14" Type="http://schemas.openxmlformats.org/officeDocument/2006/relationships/image" Target="../media/image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hyperlink" Target="https://www.youtube.com/watch?v=E7BRrNU25lE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12.png"/><Relationship Id="rId5" Type="http://schemas.openxmlformats.org/officeDocument/2006/relationships/image" Target="../media/image44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png"/><Relationship Id="rId3" Type="http://schemas.openxmlformats.org/officeDocument/2006/relationships/image" Target="../media/image3.svg"/><Relationship Id="rId7" Type="http://schemas.openxmlformats.org/officeDocument/2006/relationships/image" Target="../media/image9.sv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19.svg"/><Relationship Id="rId15" Type="http://schemas.openxmlformats.org/officeDocument/2006/relationships/image" Target="../media/image24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11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6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.svg"/><Relationship Id="rId5" Type="http://schemas.openxmlformats.org/officeDocument/2006/relationships/image" Target="../media/image11.svg"/><Relationship Id="rId1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5.sv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5" Type="http://schemas.openxmlformats.org/officeDocument/2006/relationships/audio" Target="../media/audio2.wav"/><Relationship Id="rId10" Type="http://schemas.openxmlformats.org/officeDocument/2006/relationships/image" Target="../media/image5.sv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16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.svg"/><Relationship Id="rId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5" Type="http://schemas.openxmlformats.org/officeDocument/2006/relationships/audio" Target="../media/audio2.wav"/><Relationship Id="rId10" Type="http://schemas.openxmlformats.org/officeDocument/2006/relationships/image" Target="../media/image5.sv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5" Type="http://schemas.openxmlformats.org/officeDocument/2006/relationships/audio" Target="../media/audio2.wav"/><Relationship Id="rId10" Type="http://schemas.openxmlformats.org/officeDocument/2006/relationships/image" Target="../media/image5.sv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9191"/>
          <a:stretch>
            <a:fillRect/>
          </a:stretch>
        </p:blipFill>
        <p:spPr>
          <a:xfrm rot="3394367">
            <a:off x="13738392" y="-824857"/>
            <a:ext cx="6300640" cy="367809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381595" y="2826687"/>
            <a:ext cx="10286806" cy="4743094"/>
            <a:chOff x="0" y="0"/>
            <a:chExt cx="3926034" cy="18102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26034" cy="1810236"/>
            </a:xfrm>
            <a:custGeom>
              <a:avLst/>
              <a:gdLst/>
              <a:ahLst/>
              <a:cxnLst/>
              <a:rect l="l" t="t" r="r" b="b"/>
              <a:pathLst>
                <a:path w="3926034" h="1810236">
                  <a:moveTo>
                    <a:pt x="3801574" y="1810236"/>
                  </a:moveTo>
                  <a:lnTo>
                    <a:pt x="124460" y="1810236"/>
                  </a:lnTo>
                  <a:cubicBezTo>
                    <a:pt x="55880" y="1810236"/>
                    <a:pt x="0" y="1754356"/>
                    <a:pt x="0" y="16857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1574" y="0"/>
                  </a:lnTo>
                  <a:cubicBezTo>
                    <a:pt x="3870154" y="0"/>
                    <a:pt x="3926034" y="55880"/>
                    <a:pt x="3926034" y="124460"/>
                  </a:cubicBezTo>
                  <a:lnTo>
                    <a:pt x="3926034" y="1685776"/>
                  </a:lnTo>
                  <a:cubicBezTo>
                    <a:pt x="3926034" y="1754356"/>
                    <a:pt x="3870154" y="1810236"/>
                    <a:pt x="3801574" y="18102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84730" flipH="1">
            <a:off x="2998163" y="2185441"/>
            <a:ext cx="1267394" cy="14990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9822">
            <a:off x="12812281" y="5580391"/>
            <a:ext cx="3199061" cy="33022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5298" b="48939"/>
          <a:stretch>
            <a:fillRect/>
          </a:stretch>
        </p:blipFill>
        <p:spPr>
          <a:xfrm rot="219976">
            <a:off x="-283062" y="6897723"/>
            <a:ext cx="4906006" cy="371676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717244" y="3691339"/>
            <a:ext cx="11703103" cy="2718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83"/>
              </a:lnSpc>
            </a:pPr>
            <a:r>
              <a:rPr lang="en-US" sz="8800" dirty="0">
                <a:solidFill>
                  <a:srgbClr val="202F5A"/>
                </a:solidFill>
                <a:latin typeface="Borsok"/>
              </a:rPr>
              <a:t>May I </a:t>
            </a:r>
          </a:p>
          <a:p>
            <a:pPr algn="ctr">
              <a:lnSpc>
                <a:spcPts val="10583"/>
              </a:lnSpc>
            </a:pPr>
            <a:r>
              <a:rPr lang="en-US" sz="8800" dirty="0">
                <a:solidFill>
                  <a:srgbClr val="202F5A"/>
                </a:solidFill>
                <a:latin typeface="Borsok"/>
              </a:rPr>
              <a:t>take a photo?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09569" y="6437965"/>
            <a:ext cx="6830859" cy="49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spc="165" dirty="0">
                <a:solidFill>
                  <a:srgbClr val="202F5A"/>
                </a:solidFill>
                <a:latin typeface="Poppins Medium"/>
              </a:rPr>
              <a:t>Lesson 3 - Song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52558" y="1498369"/>
            <a:ext cx="975699" cy="11009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789319" y="7871460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 flipV="1">
            <a:off x="57264" y="-508847"/>
            <a:ext cx="1942871" cy="296056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 flipH="1">
            <a:off x="16079603" y="7913077"/>
            <a:ext cx="1942871" cy="2960566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195774A9-7921-B92A-C0EA-C8E19C41CA50}"/>
              </a:ext>
            </a:extLst>
          </p:cNvPr>
          <p:cNvSpPr txBox="1"/>
          <p:nvPr/>
        </p:nvSpPr>
        <p:spPr>
          <a:xfrm>
            <a:off x="5112340" y="3092953"/>
            <a:ext cx="6830859" cy="49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b="1" spc="165" dirty="0">
                <a:solidFill>
                  <a:srgbClr val="202F5A"/>
                </a:solidFill>
                <a:latin typeface="Poppins Medium"/>
              </a:rPr>
              <a:t>Unit 10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C2961A-12BE-6FB6-AE57-ECFFC94F09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55461" y="133236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F4075C87-930F-D458-9795-6ADA154C52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083351" y="570715"/>
            <a:ext cx="2622997" cy="30564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0F9901-8EBA-C7C0-BDCE-BDCA0EBAD76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84730" flipH="1">
            <a:off x="362342" y="298032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408609" y="194084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29823FFF-8E84-AFE6-FB6D-C0BE5260C131}"/>
              </a:ext>
            </a:extLst>
          </p:cNvPr>
          <p:cNvSpPr txBox="1"/>
          <p:nvPr/>
        </p:nvSpPr>
        <p:spPr>
          <a:xfrm>
            <a:off x="1563616" y="461580"/>
            <a:ext cx="929640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38"/>
              </a:lnSpc>
            </a:pPr>
            <a:r>
              <a:rPr lang="en-US" sz="6600" spc="409" dirty="0">
                <a:solidFill>
                  <a:srgbClr val="202F5A"/>
                </a:solidFill>
                <a:latin typeface="Borsok"/>
              </a:rPr>
              <a:t>Listen and REPEAT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EC2228-5C47-3D2F-937E-A7019F3628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75998"/>
          <a:stretch/>
        </p:blipFill>
        <p:spPr>
          <a:xfrm>
            <a:off x="4115080" y="2039412"/>
            <a:ext cx="7199725" cy="6900598"/>
          </a:xfrm>
          <a:prstGeom prst="rect">
            <a:avLst/>
          </a:prstGeom>
          <a:ln w="1905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FAFSE National 3 SB Track 125">
            <a:hlinkClick r:id="" action="ppaction://media"/>
            <a:extLst>
              <a:ext uri="{FF2B5EF4-FFF2-40B4-BE49-F238E27FC236}">
                <a16:creationId xmlns:a16="http://schemas.microsoft.com/office/drawing/2014/main" id="{9E8CA905-4F52-54A6-D793-7CC90B8BA5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40" end="26347.1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33294" y="3985068"/>
            <a:ext cx="3009285" cy="300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0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0F9901-8EBA-C7C0-BDCE-BDCA0EBAD76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84730" flipH="1">
            <a:off x="362342" y="298032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408609" y="194084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29823FFF-8E84-AFE6-FB6D-C0BE5260C131}"/>
              </a:ext>
            </a:extLst>
          </p:cNvPr>
          <p:cNvSpPr txBox="1"/>
          <p:nvPr/>
        </p:nvSpPr>
        <p:spPr>
          <a:xfrm>
            <a:off x="1563616" y="461580"/>
            <a:ext cx="929640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38"/>
              </a:lnSpc>
            </a:pPr>
            <a:r>
              <a:rPr lang="en-US" sz="6600" spc="409" dirty="0">
                <a:solidFill>
                  <a:srgbClr val="202F5A"/>
                </a:solidFill>
                <a:latin typeface="Borsok"/>
              </a:rPr>
              <a:t>Listen and REPEAT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EC2228-5C47-3D2F-937E-A7019F3628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7221" r="36781"/>
          <a:stretch/>
        </p:blipFill>
        <p:spPr>
          <a:xfrm>
            <a:off x="4495800" y="2039412"/>
            <a:ext cx="8382000" cy="7417195"/>
          </a:xfrm>
          <a:prstGeom prst="rect">
            <a:avLst/>
          </a:prstGeom>
          <a:ln w="1905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FAFSE National 3 SB Track 125">
            <a:hlinkClick r:id="" action="ppaction://media"/>
            <a:extLst>
              <a:ext uri="{FF2B5EF4-FFF2-40B4-BE49-F238E27FC236}">
                <a16:creationId xmlns:a16="http://schemas.microsoft.com/office/drawing/2014/main" id="{9E8CA905-4F52-54A6-D793-7CC90B8BA5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48" end="23604.1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591087" y="3897348"/>
            <a:ext cx="2613341" cy="261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7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0F9901-8EBA-C7C0-BDCE-BDCA0EBAD76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84730" flipH="1">
            <a:off x="362342" y="298032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408609" y="194084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29823FFF-8E84-AFE6-FB6D-C0BE5260C131}"/>
              </a:ext>
            </a:extLst>
          </p:cNvPr>
          <p:cNvSpPr txBox="1"/>
          <p:nvPr/>
        </p:nvSpPr>
        <p:spPr>
          <a:xfrm>
            <a:off x="1563616" y="461580"/>
            <a:ext cx="929640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38"/>
              </a:lnSpc>
            </a:pPr>
            <a:r>
              <a:rPr lang="en-US" sz="6600" spc="409" dirty="0">
                <a:solidFill>
                  <a:srgbClr val="202F5A"/>
                </a:solidFill>
                <a:latin typeface="Borsok"/>
              </a:rPr>
              <a:t>Listen and REPEAT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EC2228-5C47-3D2F-937E-A7019F3628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6205"/>
          <a:stretch/>
        </p:blipFill>
        <p:spPr>
          <a:xfrm>
            <a:off x="4690897" y="2059370"/>
            <a:ext cx="7435423" cy="7188793"/>
          </a:xfrm>
          <a:prstGeom prst="rect">
            <a:avLst/>
          </a:prstGeom>
          <a:ln w="1905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FAFSE National 3 SB Track 125">
            <a:hlinkClick r:id="" action="ppaction://media"/>
            <a:extLst>
              <a:ext uri="{FF2B5EF4-FFF2-40B4-BE49-F238E27FC236}">
                <a16:creationId xmlns:a16="http://schemas.microsoft.com/office/drawing/2014/main" id="{9E8CA905-4F52-54A6-D793-7CC90B8BA5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93" end="21284.1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85179" y="4305300"/>
            <a:ext cx="3046458" cy="304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6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0F9901-8EBA-C7C0-BDCE-BDCA0EBAD76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84730" flipH="1">
            <a:off x="362342" y="298032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408609" y="194084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29823FFF-8E84-AFE6-FB6D-C0BE5260C131}"/>
              </a:ext>
            </a:extLst>
          </p:cNvPr>
          <p:cNvSpPr txBox="1"/>
          <p:nvPr/>
        </p:nvSpPr>
        <p:spPr>
          <a:xfrm>
            <a:off x="1563616" y="461580"/>
            <a:ext cx="929640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38"/>
              </a:lnSpc>
            </a:pPr>
            <a:r>
              <a:rPr lang="en-US" sz="6600" spc="409" dirty="0">
                <a:solidFill>
                  <a:srgbClr val="202F5A"/>
                </a:solidFill>
                <a:latin typeface="Borsok"/>
              </a:rPr>
              <a:t>Listen and point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EC2228-5C47-3D2F-937E-A7019F3628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6750" y="2700338"/>
            <a:ext cx="17293132" cy="4571617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FAFSE National 3 SB Track 125">
            <a:hlinkClick r:id="" action="ppaction://media"/>
            <a:extLst>
              <a:ext uri="{FF2B5EF4-FFF2-40B4-BE49-F238E27FC236}">
                <a16:creationId xmlns:a16="http://schemas.microsoft.com/office/drawing/2014/main" id="{9E8CA905-4F52-54A6-D793-7CC90B8BA5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9" end="11961.1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34473" y="7678319"/>
            <a:ext cx="2087443" cy="208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0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3FD6E9-4E3A-2434-BC81-0264249B0E7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84730" flipH="1">
            <a:off x="362342" y="298032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408609" y="194084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29823FFF-8E84-AFE6-FB6D-C0BE5260C131}"/>
              </a:ext>
            </a:extLst>
          </p:cNvPr>
          <p:cNvSpPr txBox="1"/>
          <p:nvPr/>
        </p:nvSpPr>
        <p:spPr>
          <a:xfrm>
            <a:off x="1563616" y="461580"/>
            <a:ext cx="929640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38"/>
              </a:lnSpc>
            </a:pPr>
            <a:r>
              <a:rPr lang="en-US" sz="6600" spc="409" dirty="0">
                <a:solidFill>
                  <a:srgbClr val="202F5A"/>
                </a:solidFill>
                <a:latin typeface="Borsok"/>
              </a:rPr>
              <a:t>Listen and Repeat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EC2228-5C47-3D2F-937E-A7019F3628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820" y="2708833"/>
            <a:ext cx="17293132" cy="3978314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FAFSE National 3 SB Track 125">
            <a:hlinkClick r:id="" action="ppaction://media"/>
            <a:extLst>
              <a:ext uri="{FF2B5EF4-FFF2-40B4-BE49-F238E27FC236}">
                <a16:creationId xmlns:a16="http://schemas.microsoft.com/office/drawing/2014/main" id="{CBF7973C-EE6E-7303-4B1C-B3ECE77B47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12" end="343.1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985818" y="7169431"/>
            <a:ext cx="1965407" cy="196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42914">
            <a:off x="14599800" y="5979458"/>
            <a:ext cx="8974046" cy="86150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734730">
            <a:off x="-5321245" y="-4469982"/>
            <a:ext cx="9312463" cy="893996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00577" y="1245160"/>
            <a:ext cx="975699" cy="11009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840618" y="7396109"/>
            <a:ext cx="975699" cy="110092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5240649" y="-1222243"/>
            <a:ext cx="2700338" cy="41148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341343" y="7239342"/>
            <a:ext cx="2700338" cy="41148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A1783C0-EDF9-8314-9747-C7B22A391E90}"/>
              </a:ext>
            </a:extLst>
          </p:cNvPr>
          <p:cNvSpPr/>
          <p:nvPr/>
        </p:nvSpPr>
        <p:spPr>
          <a:xfrm>
            <a:off x="4435004" y="184979"/>
            <a:ext cx="8150309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Answer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15E349B-0AE0-437C-B60E-E6E8BB9EC2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352" y="2667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718026" y="8451021"/>
            <a:ext cx="2577995" cy="1790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1A5A68-06EA-4D14-0678-E32556BEC2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9639" y="1934497"/>
            <a:ext cx="8247181" cy="7250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6C982D3-E513-01E0-D9E9-0B7D76466F56}"/>
              </a:ext>
            </a:extLst>
          </p:cNvPr>
          <p:cNvGrpSpPr/>
          <p:nvPr/>
        </p:nvGrpSpPr>
        <p:grpSpPr>
          <a:xfrm>
            <a:off x="11963400" y="4035504"/>
            <a:ext cx="3900703" cy="2215991"/>
            <a:chOff x="1019112" y="2210680"/>
            <a:chExt cx="2468806" cy="1404845"/>
          </a:xfrm>
          <a:solidFill>
            <a:schemeClr val="bg2">
              <a:lumMod val="50000"/>
            </a:schemeClr>
          </a:solidFill>
        </p:grpSpPr>
        <p:sp>
          <p:nvSpPr>
            <p:cNvPr id="5" name="Google Shape;971;p38">
              <a:extLst>
                <a:ext uri="{FF2B5EF4-FFF2-40B4-BE49-F238E27FC236}">
                  <a16:creationId xmlns:a16="http://schemas.microsoft.com/office/drawing/2014/main" id="{0EFFCEF9-E97F-E20B-755A-C102D7C18310}"/>
                </a:ext>
              </a:extLst>
            </p:cNvPr>
            <p:cNvSpPr/>
            <p:nvPr/>
          </p:nvSpPr>
          <p:spPr>
            <a:xfrm>
              <a:off x="1019112" y="2290713"/>
              <a:ext cx="2468806" cy="1256157"/>
            </a:xfrm>
            <a:prstGeom prst="roundRect">
              <a:avLst>
                <a:gd name="adj" fmla="val 7723"/>
              </a:avLst>
            </a:prstGeom>
            <a:solidFill>
              <a:srgbClr val="0070C0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315880-412E-9769-CA84-36A824655DC1}"/>
                </a:ext>
              </a:extLst>
            </p:cNvPr>
            <p:cNvSpPr/>
            <p:nvPr/>
          </p:nvSpPr>
          <p:spPr>
            <a:xfrm>
              <a:off x="1546771" y="2210680"/>
              <a:ext cx="1413487" cy="140484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rgbClr val="FFFFFF"/>
                  </a:solidFill>
                  <a:latin typeface="Aptos Black" panose="020B0004020202020204" pitchFamily="34" charset="0"/>
                </a:rPr>
                <a:t>78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189AA1-BDCD-B87B-015D-8ED02446118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42914">
            <a:off x="14599800" y="5979458"/>
            <a:ext cx="8974046" cy="86150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34730">
            <a:off x="-5321245" y="-4469982"/>
            <a:ext cx="9312463" cy="893996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00577" y="1245160"/>
            <a:ext cx="975699" cy="11009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840618" y="7396109"/>
            <a:ext cx="975699" cy="110092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5240649" y="-1222243"/>
            <a:ext cx="2700338" cy="41148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341343" y="7239342"/>
            <a:ext cx="2700338" cy="41148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A1783C0-EDF9-8314-9747-C7B22A391E90}"/>
              </a:ext>
            </a:extLst>
          </p:cNvPr>
          <p:cNvSpPr/>
          <p:nvPr/>
        </p:nvSpPr>
        <p:spPr>
          <a:xfrm>
            <a:off x="4547170" y="800100"/>
            <a:ext cx="7735131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15E349B-0AE0-437C-B60E-E6E8BB9EC2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352" y="2667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718026" y="8451021"/>
            <a:ext cx="2577995" cy="1790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1A5A68-06EA-4D14-0678-E32556BEC2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1398" y="2609323"/>
            <a:ext cx="8034265" cy="7063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FAFSE National 3 SB Track 126 02">
            <a:hlinkClick r:id="" action="ppaction://media"/>
            <a:extLst>
              <a:ext uri="{FF2B5EF4-FFF2-40B4-BE49-F238E27FC236}">
                <a16:creationId xmlns:a16="http://schemas.microsoft.com/office/drawing/2014/main" id="{E16F5C5C-8F59-9F62-BC24-AEA742C53E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48189" y="657336"/>
            <a:ext cx="1931645" cy="19316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FB653E-94D0-AB49-A076-845FBF6E656C}"/>
              </a:ext>
            </a:extLst>
          </p:cNvPr>
          <p:cNvGrpSpPr/>
          <p:nvPr/>
        </p:nvGrpSpPr>
        <p:grpSpPr>
          <a:xfrm>
            <a:off x="12239217" y="4221999"/>
            <a:ext cx="3900703" cy="2215991"/>
            <a:chOff x="1019112" y="2210680"/>
            <a:chExt cx="2468806" cy="1404845"/>
          </a:xfrm>
          <a:solidFill>
            <a:schemeClr val="bg2">
              <a:lumMod val="50000"/>
            </a:schemeClr>
          </a:solidFill>
        </p:grpSpPr>
        <p:sp>
          <p:nvSpPr>
            <p:cNvPr id="8" name="Google Shape;971;p38">
              <a:extLst>
                <a:ext uri="{FF2B5EF4-FFF2-40B4-BE49-F238E27FC236}">
                  <a16:creationId xmlns:a16="http://schemas.microsoft.com/office/drawing/2014/main" id="{CE499095-7F09-5129-567B-A8D6832A46C1}"/>
                </a:ext>
              </a:extLst>
            </p:cNvPr>
            <p:cNvSpPr/>
            <p:nvPr/>
          </p:nvSpPr>
          <p:spPr>
            <a:xfrm>
              <a:off x="1019112" y="2290713"/>
              <a:ext cx="2468806" cy="1256157"/>
            </a:xfrm>
            <a:prstGeom prst="roundRect">
              <a:avLst>
                <a:gd name="adj" fmla="val 7723"/>
              </a:avLst>
            </a:prstGeom>
            <a:solidFill>
              <a:srgbClr val="0070C0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BBF9FD-296C-482E-5FBE-E843B61000F9}"/>
                </a:ext>
              </a:extLst>
            </p:cNvPr>
            <p:cNvSpPr/>
            <p:nvPr/>
          </p:nvSpPr>
          <p:spPr>
            <a:xfrm>
              <a:off x="1546771" y="2210680"/>
              <a:ext cx="1413487" cy="140484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rgbClr val="FFFFFF"/>
                  </a:solidFill>
                  <a:latin typeface="Aptos Black" panose="020B0004020202020204" pitchFamily="34" charset="0"/>
                </a:rPr>
                <a:t>78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539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9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471959-946D-6F43-5DF7-85042CDC754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42914">
            <a:off x="14599800" y="5979458"/>
            <a:ext cx="8974046" cy="86150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734730">
            <a:off x="-5321245" y="-4469982"/>
            <a:ext cx="9312463" cy="893996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00577" y="1245160"/>
            <a:ext cx="975699" cy="11009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840618" y="7396109"/>
            <a:ext cx="975699" cy="110092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5240649" y="-1222243"/>
            <a:ext cx="2700338" cy="41148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341343" y="7239342"/>
            <a:ext cx="2700338" cy="41148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A1783C0-EDF9-8314-9747-C7B22A391E90}"/>
              </a:ext>
            </a:extLst>
          </p:cNvPr>
          <p:cNvSpPr/>
          <p:nvPr/>
        </p:nvSpPr>
        <p:spPr>
          <a:xfrm>
            <a:off x="4091116" y="800100"/>
            <a:ext cx="8647239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15E349B-0AE0-437C-B60E-E6E8BB9EC2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352" y="2667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718026" y="8451021"/>
            <a:ext cx="2577995" cy="1790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1A5A68-06EA-4D14-0678-E32556BEC2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5078" y="2471769"/>
            <a:ext cx="7941396" cy="6981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7D1C826-F72A-CA49-48B7-019E90823655}"/>
              </a:ext>
            </a:extLst>
          </p:cNvPr>
          <p:cNvGrpSpPr/>
          <p:nvPr/>
        </p:nvGrpSpPr>
        <p:grpSpPr>
          <a:xfrm>
            <a:off x="12440956" y="4289815"/>
            <a:ext cx="3900703" cy="2215991"/>
            <a:chOff x="1019112" y="2210680"/>
            <a:chExt cx="2468806" cy="1404845"/>
          </a:xfrm>
          <a:solidFill>
            <a:schemeClr val="bg2">
              <a:lumMod val="50000"/>
            </a:schemeClr>
          </a:solidFill>
        </p:grpSpPr>
        <p:sp>
          <p:nvSpPr>
            <p:cNvPr id="8" name="Google Shape;971;p38">
              <a:extLst>
                <a:ext uri="{FF2B5EF4-FFF2-40B4-BE49-F238E27FC236}">
                  <a16:creationId xmlns:a16="http://schemas.microsoft.com/office/drawing/2014/main" id="{41B3B87D-FF44-83CE-6972-0FA9B055C3CE}"/>
                </a:ext>
              </a:extLst>
            </p:cNvPr>
            <p:cNvSpPr/>
            <p:nvPr/>
          </p:nvSpPr>
          <p:spPr>
            <a:xfrm>
              <a:off x="1019112" y="2290713"/>
              <a:ext cx="2468806" cy="1256157"/>
            </a:xfrm>
            <a:prstGeom prst="roundRect">
              <a:avLst>
                <a:gd name="adj" fmla="val 7723"/>
              </a:avLst>
            </a:prstGeom>
            <a:solidFill>
              <a:srgbClr val="0070C0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B7A04A-8C1A-103A-A784-A50EC52C03A6}"/>
                </a:ext>
              </a:extLst>
            </p:cNvPr>
            <p:cNvSpPr/>
            <p:nvPr/>
          </p:nvSpPr>
          <p:spPr>
            <a:xfrm>
              <a:off x="1546771" y="2210680"/>
              <a:ext cx="1413487" cy="140484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rgbClr val="FFFFFF"/>
                  </a:solidFill>
                  <a:latin typeface="Aptos Black" panose="020B0004020202020204" pitchFamily="34" charset="0"/>
                </a:rPr>
                <a:t>78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893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471959-946D-6F43-5DF7-85042CDC754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42914">
            <a:off x="14599800" y="5979458"/>
            <a:ext cx="8974046" cy="86150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34730">
            <a:off x="-5321245" y="-4469982"/>
            <a:ext cx="9312463" cy="893996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00577" y="1245160"/>
            <a:ext cx="975699" cy="11009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840618" y="7396109"/>
            <a:ext cx="975699" cy="110092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5240649" y="-1222243"/>
            <a:ext cx="2700338" cy="41148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341343" y="7239342"/>
            <a:ext cx="2700338" cy="41148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A1783C0-EDF9-8314-9747-C7B22A391E90}"/>
              </a:ext>
            </a:extLst>
          </p:cNvPr>
          <p:cNvSpPr/>
          <p:nvPr/>
        </p:nvSpPr>
        <p:spPr>
          <a:xfrm>
            <a:off x="5555114" y="594982"/>
            <a:ext cx="7573227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Watch and Sing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15E349B-0AE0-437C-B60E-E6E8BB9EC2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352" y="2667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718026" y="8451021"/>
            <a:ext cx="2577995" cy="1790535"/>
          </a:xfrm>
          <a:prstGeom prst="rect">
            <a:avLst/>
          </a:prstGeom>
        </p:spPr>
      </p:pic>
      <p:pic>
        <p:nvPicPr>
          <p:cNvPr id="7" name="Unit 10_Track 126_This is a great museum!">
            <a:hlinkClick r:id="" action="ppaction://media"/>
            <a:extLst>
              <a:ext uri="{FF2B5EF4-FFF2-40B4-BE49-F238E27FC236}">
                <a16:creationId xmlns:a16="http://schemas.microsoft.com/office/drawing/2014/main" id="{7D915BE7-A090-2E08-BD45-FB67DC995F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3754" y="2532686"/>
            <a:ext cx="13792002" cy="77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471959-946D-6F43-5DF7-85042CDC754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42914">
            <a:off x="14599800" y="5979458"/>
            <a:ext cx="8974046" cy="86150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34730">
            <a:off x="-5321245" y="-4469982"/>
            <a:ext cx="9312463" cy="893996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00577" y="1245160"/>
            <a:ext cx="975699" cy="11009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840618" y="7396109"/>
            <a:ext cx="975699" cy="110092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5240649" y="-1222243"/>
            <a:ext cx="2700338" cy="41148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341343" y="7239342"/>
            <a:ext cx="2700338" cy="41148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A1783C0-EDF9-8314-9747-C7B22A391E90}"/>
              </a:ext>
            </a:extLst>
          </p:cNvPr>
          <p:cNvSpPr/>
          <p:nvPr/>
        </p:nvSpPr>
        <p:spPr>
          <a:xfrm>
            <a:off x="5506569" y="800100"/>
            <a:ext cx="5816336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Sing and Do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15E349B-0AE0-437C-B60E-E6E8BB9EC2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352" y="2667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718026" y="8451021"/>
            <a:ext cx="2577995" cy="1790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1A5A68-06EA-4D14-0678-E32556BEC2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7132" y="2432507"/>
            <a:ext cx="8246196" cy="7249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FAFSE National 3 SB Track 126 02">
            <a:hlinkClick r:id="" action="ppaction://media"/>
            <a:extLst>
              <a:ext uri="{FF2B5EF4-FFF2-40B4-BE49-F238E27FC236}">
                <a16:creationId xmlns:a16="http://schemas.microsoft.com/office/drawing/2014/main" id="{59D6C846-1890-963F-B6B2-DFFA8057D6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9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01560" y="786316"/>
            <a:ext cx="1505445" cy="15054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727D2C-4C1D-CDE0-077D-3035FF2DD195}"/>
              </a:ext>
            </a:extLst>
          </p:cNvPr>
          <p:cNvGrpSpPr/>
          <p:nvPr/>
        </p:nvGrpSpPr>
        <p:grpSpPr>
          <a:xfrm>
            <a:off x="12440956" y="4289815"/>
            <a:ext cx="3900703" cy="2215991"/>
            <a:chOff x="1019112" y="2210680"/>
            <a:chExt cx="2468806" cy="1404845"/>
          </a:xfrm>
          <a:solidFill>
            <a:schemeClr val="bg2">
              <a:lumMod val="50000"/>
            </a:schemeClr>
          </a:solidFill>
        </p:grpSpPr>
        <p:sp>
          <p:nvSpPr>
            <p:cNvPr id="8" name="Google Shape;971;p38">
              <a:extLst>
                <a:ext uri="{FF2B5EF4-FFF2-40B4-BE49-F238E27FC236}">
                  <a16:creationId xmlns:a16="http://schemas.microsoft.com/office/drawing/2014/main" id="{EE90E778-4C1C-E538-451E-17EB8406F4AC}"/>
                </a:ext>
              </a:extLst>
            </p:cNvPr>
            <p:cNvSpPr/>
            <p:nvPr/>
          </p:nvSpPr>
          <p:spPr>
            <a:xfrm>
              <a:off x="1019112" y="2290713"/>
              <a:ext cx="2468806" cy="1256157"/>
            </a:xfrm>
            <a:prstGeom prst="roundRect">
              <a:avLst>
                <a:gd name="adj" fmla="val 7723"/>
              </a:avLst>
            </a:prstGeom>
            <a:solidFill>
              <a:srgbClr val="0070C0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3CCC43F-0E7D-6A7D-1F39-562999E5B037}"/>
                </a:ext>
              </a:extLst>
            </p:cNvPr>
            <p:cNvSpPr/>
            <p:nvPr/>
          </p:nvSpPr>
          <p:spPr>
            <a:xfrm>
              <a:off x="1546771" y="2210680"/>
              <a:ext cx="1413487" cy="140484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rgbClr val="FFFFFF"/>
                  </a:solidFill>
                  <a:latin typeface="Aptos Black" panose="020B0004020202020204" pitchFamily="34" charset="0"/>
                </a:rPr>
                <a:t>78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061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9D8A67-7E40-9BAB-6FF9-9255D2CAFC1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2157"/>
          <a:stretch>
            <a:fillRect/>
          </a:stretch>
        </p:blipFill>
        <p:spPr>
          <a:xfrm rot="-1199743">
            <a:off x="-1843363" y="-706567"/>
            <a:ext cx="6666742" cy="37019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94590" y="2053944"/>
            <a:ext cx="975699" cy="11009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22259" y="4954209"/>
            <a:ext cx="975699" cy="11009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522535">
            <a:off x="-42565" y="7052613"/>
            <a:ext cx="2700338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CC2DD5-CAD8-4469-8342-43DAB292DB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55461" y="133236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8121A02-7B8E-A9BF-CF44-59D7EDC617E3}"/>
              </a:ext>
            </a:extLst>
          </p:cNvPr>
          <p:cNvSpPr txBox="1">
            <a:spLocks/>
          </p:cNvSpPr>
          <p:nvPr/>
        </p:nvSpPr>
        <p:spPr>
          <a:xfrm>
            <a:off x="5791200" y="549012"/>
            <a:ext cx="6328584" cy="18330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Hello song</a:t>
            </a:r>
          </a:p>
        </p:txBody>
      </p:sp>
      <p:pic>
        <p:nvPicPr>
          <p:cNvPr id="13" name="Picture 12">
            <a:hlinkClick r:id="rId10"/>
            <a:extLst>
              <a:ext uri="{FF2B5EF4-FFF2-40B4-BE49-F238E27FC236}">
                <a16:creationId xmlns:a16="http://schemas.microsoft.com/office/drawing/2014/main" id="{6D7D95AF-5011-2927-B474-E268082429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2200" y="2349836"/>
            <a:ext cx="13300772" cy="652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E25CF6F-3BD3-5087-54D1-758F1DE595B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68706">
            <a:off x="13013456" y="-4384336"/>
            <a:ext cx="7842629" cy="75289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15925">
            <a:off x="-5765604" y="4426701"/>
            <a:ext cx="11531209" cy="11069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2002" y="7260621"/>
            <a:ext cx="2622997" cy="30564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59958" y="1455936"/>
            <a:ext cx="975699" cy="11009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59219" y="7960006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 flipV="1">
            <a:off x="501998" y="-850703"/>
            <a:ext cx="2700338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025882" flipV="1">
            <a:off x="15356461" y="7003535"/>
            <a:ext cx="2700338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AB6463-962F-A983-C14E-A4469BF2FB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048" y="3300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AFB970-592F-A70C-8D49-3E60C9C1EF5C}"/>
              </a:ext>
            </a:extLst>
          </p:cNvPr>
          <p:cNvSpPr/>
          <p:nvPr/>
        </p:nvSpPr>
        <p:spPr>
          <a:xfrm>
            <a:off x="4255615" y="363787"/>
            <a:ext cx="9335797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8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Watch and Sing.</a:t>
            </a:r>
          </a:p>
        </p:txBody>
      </p:sp>
      <p:pic>
        <p:nvPicPr>
          <p:cNvPr id="6" name="Unit 10_Track 126_This is a great museum!">
            <a:hlinkClick r:id="" action="ppaction://media"/>
            <a:extLst>
              <a:ext uri="{FF2B5EF4-FFF2-40B4-BE49-F238E27FC236}">
                <a16:creationId xmlns:a16="http://schemas.microsoft.com/office/drawing/2014/main" id="{15BF442B-A588-2514-8EF0-E00E512F0B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7600" y="2555636"/>
            <a:ext cx="13578382" cy="763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E25CF6F-3BD3-5087-54D1-758F1DE595B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68706">
            <a:off x="13013456" y="-4384336"/>
            <a:ext cx="7842629" cy="75289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15925">
            <a:off x="-5765604" y="4426701"/>
            <a:ext cx="11531209" cy="11069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2002" y="7260621"/>
            <a:ext cx="2622997" cy="30564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59958" y="1455936"/>
            <a:ext cx="975699" cy="11009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59219" y="7960006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 flipV="1">
            <a:off x="501998" y="-850703"/>
            <a:ext cx="2700338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025882" flipV="1">
            <a:off x="15356461" y="7003535"/>
            <a:ext cx="2700338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AB6463-962F-A983-C14E-A4469BF2FB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048" y="3300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AFB970-592F-A70C-8D49-3E60C9C1EF5C}"/>
              </a:ext>
            </a:extLst>
          </p:cNvPr>
          <p:cNvSpPr/>
          <p:nvPr/>
        </p:nvSpPr>
        <p:spPr>
          <a:xfrm>
            <a:off x="5181600" y="363787"/>
            <a:ext cx="8409812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88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Sing in Groups</a:t>
            </a:r>
          </a:p>
        </p:txBody>
      </p: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E980F6E-ED6B-BE36-5C3A-024747AF17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16071" y="1267665"/>
            <a:ext cx="9765858" cy="883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FAFSE National 3 SB Track 126 02">
            <a:hlinkClick r:id="" action="ppaction://media"/>
            <a:extLst>
              <a:ext uri="{FF2B5EF4-FFF2-40B4-BE49-F238E27FC236}">
                <a16:creationId xmlns:a16="http://schemas.microsoft.com/office/drawing/2014/main" id="{39F9DE0D-82FF-1D71-3837-AB2AE1CCFF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487410" y="2247900"/>
            <a:ext cx="1189037" cy="118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1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5833F2-6608-066E-3A01-93CADB1ED32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84730" flipH="1">
            <a:off x="5177650" y="365572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408609" y="194084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6461434" y="800100"/>
            <a:ext cx="6475171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Live on Stage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CFAE51B6-D830-DDED-0BDC-742918ED10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8986" y="2353061"/>
            <a:ext cx="12930643" cy="754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FAFSE National 3 SB Track 126 02">
            <a:hlinkClick r:id="" action="ppaction://media"/>
            <a:extLst>
              <a:ext uri="{FF2B5EF4-FFF2-40B4-BE49-F238E27FC236}">
                <a16:creationId xmlns:a16="http://schemas.microsoft.com/office/drawing/2014/main" id="{C1F626F4-9F65-7373-A5D6-E92612624C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8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335000" y="911419"/>
            <a:ext cx="1189037" cy="118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9318E6-11D0-B14F-E8EA-D536D2EF639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68706">
            <a:off x="13013456" y="-4384336"/>
            <a:ext cx="7842629" cy="75289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15925">
            <a:off x="-5765604" y="4426701"/>
            <a:ext cx="11531209" cy="11069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2002" y="7260621"/>
            <a:ext cx="2622997" cy="30564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59958" y="1455936"/>
            <a:ext cx="975699" cy="11009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59219" y="7960006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 flipV="1">
            <a:off x="501998" y="-850703"/>
            <a:ext cx="2700338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25882" flipV="1">
            <a:off x="15356461" y="7003535"/>
            <a:ext cx="2700338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AB6463-962F-A983-C14E-A4469BF2FB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Google Shape;7545;p47">
            <a:extLst>
              <a:ext uri="{FF2B5EF4-FFF2-40B4-BE49-F238E27FC236}">
                <a16:creationId xmlns:a16="http://schemas.microsoft.com/office/drawing/2014/main" id="{C892D672-1E74-2208-1B64-17E9898E6CD4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1FA229D-0FEC-426C-4E9B-465A92B0EF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18" name="Google Shape;3251;p48">
            <a:extLst>
              <a:ext uri="{FF2B5EF4-FFF2-40B4-BE49-F238E27FC236}">
                <a16:creationId xmlns:a16="http://schemas.microsoft.com/office/drawing/2014/main" id="{61FFC7F1-AF94-4A4E-5587-B982853109D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15322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38743-C014-8A73-370B-706788F531C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4730" flipH="1">
            <a:off x="2234443" y="802740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91594" y="198956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7822805" y="171992"/>
            <a:ext cx="264239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u="sng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Game</a:t>
            </a:r>
          </a:p>
        </p:txBody>
      </p:sp>
      <p:pic>
        <p:nvPicPr>
          <p:cNvPr id="5" name="Picture 4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6E5C17FA-B9E6-8C6E-B37E-91587425D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772" y="2781300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4290058" y="1399982"/>
            <a:ext cx="10306348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UNSCRAMBLE WORDS</a:t>
            </a:r>
          </a:p>
        </p:txBody>
      </p:sp>
    </p:spTree>
    <p:extLst>
      <p:ext uri="{BB962C8B-B14F-4D97-AF65-F5344CB8AC3E}">
        <p14:creationId xmlns:p14="http://schemas.microsoft.com/office/powerpoint/2010/main" val="234227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happy-logoversion-3-13398.wav"/>
          </p:stSnd>
        </p:sndAc>
      </p:transition>
    </mc:Choice>
    <mc:Fallback xmlns="">
      <p:transition spd="slow">
        <p:random/>
        <p:sndAc>
          <p:stSnd>
            <p:snd r:embed="rId15" name="happy-logoversion-3-13398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38743-C014-8A73-370B-706788F531CE}"/>
              </a:ext>
            </a:extLst>
          </p:cNvPr>
          <p:cNvSpPr/>
          <p:nvPr/>
        </p:nvSpPr>
        <p:spPr>
          <a:xfrm>
            <a:off x="4834" y="148099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84730" flipH="1">
            <a:off x="895743" y="2598841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743200" y="459573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468877" y="8692662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4596455" y="148099"/>
            <a:ext cx="10306348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UNSCRAMBLE WORDS</a:t>
            </a: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2493387" y="2309829"/>
            <a:ext cx="3962400" cy="3380173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grpSp>
        <p:nvGrpSpPr>
          <p:cNvPr id="65" name="Group 64"/>
          <p:cNvGrpSpPr/>
          <p:nvPr/>
        </p:nvGrpSpPr>
        <p:grpSpPr>
          <a:xfrm>
            <a:off x="6879442" y="2490973"/>
            <a:ext cx="3622706" cy="2561733"/>
            <a:chOff x="6092323" y="1796856"/>
            <a:chExt cx="2364164" cy="1346369"/>
          </a:xfrm>
          <a:solidFill>
            <a:schemeClr val="accent6">
              <a:lumMod val="75000"/>
            </a:schemeClr>
          </a:solidFill>
        </p:grpSpPr>
        <p:sp>
          <p:nvSpPr>
            <p:cNvPr id="10" name="32-Point Star 9"/>
            <p:cNvSpPr/>
            <p:nvPr/>
          </p:nvSpPr>
          <p:spPr>
            <a:xfrm>
              <a:off x="6092323" y="1796856"/>
              <a:ext cx="2364164" cy="1346369"/>
            </a:xfrm>
            <a:prstGeom prst="star32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758419" y="1807641"/>
              <a:ext cx="795256" cy="116465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Vogue" panose="020B7200000000000000"/>
                </a:rPr>
                <a:t>d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0611125" y="2513204"/>
            <a:ext cx="3622706" cy="2561733"/>
            <a:chOff x="7739727" y="1838125"/>
            <a:chExt cx="2364164" cy="1346369"/>
          </a:xfrm>
          <a:solidFill>
            <a:schemeClr val="accent6">
              <a:lumMod val="75000"/>
            </a:schemeClr>
          </a:solidFill>
        </p:grpSpPr>
        <p:sp>
          <p:nvSpPr>
            <p:cNvPr id="23" name="32-Point Star 22"/>
            <p:cNvSpPr/>
            <p:nvPr/>
          </p:nvSpPr>
          <p:spPr>
            <a:xfrm>
              <a:off x="7739727" y="1838125"/>
              <a:ext cx="2364164" cy="1346369"/>
            </a:xfrm>
            <a:prstGeom prst="star32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709343" y="1886639"/>
              <a:ext cx="424931" cy="116465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Vogue" panose="020B7200000000000000"/>
                </a:rPr>
                <a:t>l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4342808" y="2490974"/>
            <a:ext cx="3622706" cy="2676272"/>
            <a:chOff x="9394351" y="1777927"/>
            <a:chExt cx="2364164" cy="1406567"/>
          </a:xfrm>
          <a:solidFill>
            <a:schemeClr val="accent6">
              <a:lumMod val="75000"/>
            </a:schemeClr>
          </a:solidFill>
        </p:grpSpPr>
        <p:sp>
          <p:nvSpPr>
            <p:cNvPr id="26" name="32-Point Star 25"/>
            <p:cNvSpPr/>
            <p:nvPr/>
          </p:nvSpPr>
          <p:spPr>
            <a:xfrm>
              <a:off x="9394351" y="1838125"/>
              <a:ext cx="2364164" cy="1346369"/>
            </a:xfrm>
            <a:prstGeom prst="star32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197461" y="1777927"/>
              <a:ext cx="762826" cy="116465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Vogue" panose="020B7200000000000000"/>
                </a:rPr>
                <a:t>o</a:t>
              </a:r>
            </a:p>
          </p:txBody>
        </p:sp>
      </p:grpSp>
      <p:sp>
        <p:nvSpPr>
          <p:cNvPr id="62" name="Rectangle 61"/>
          <p:cNvSpPr/>
          <p:nvPr/>
        </p:nvSpPr>
        <p:spPr>
          <a:xfrm>
            <a:off x="12176344" y="7936149"/>
            <a:ext cx="283071" cy="17568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41920" y="7073590"/>
            <a:ext cx="6974210" cy="2215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 __ __</a:t>
            </a:r>
          </a:p>
        </p:txBody>
      </p:sp>
      <p:sp>
        <p:nvSpPr>
          <p:cNvPr id="76" name="Rectangle 75"/>
          <p:cNvSpPr/>
          <p:nvPr/>
        </p:nvSpPr>
        <p:spPr>
          <a:xfrm>
            <a:off x="6077973" y="6436637"/>
            <a:ext cx="193082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rPr>
              <a:t>o</a:t>
            </a:r>
          </a:p>
        </p:txBody>
      </p:sp>
      <p:sp>
        <p:nvSpPr>
          <p:cNvPr id="77" name="Rectangle 76"/>
          <p:cNvSpPr/>
          <p:nvPr/>
        </p:nvSpPr>
        <p:spPr>
          <a:xfrm>
            <a:off x="8598923" y="6560350"/>
            <a:ext cx="1245900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rPr>
              <a:t>l</a:t>
            </a:r>
            <a:endParaRPr lang="en-US" sz="166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0434952" y="6492929"/>
            <a:ext cx="199605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rPr>
              <a:t>d</a:t>
            </a:r>
          </a:p>
        </p:txBody>
      </p:sp>
      <p:pic>
        <p:nvPicPr>
          <p:cNvPr id="2" name="FAFSE National 3 SB Track 125">
            <a:hlinkClick r:id="" action="ppaction://media"/>
            <a:extLst>
              <a:ext uri="{FF2B5EF4-FFF2-40B4-BE49-F238E27FC236}">
                <a16:creationId xmlns:a16="http://schemas.microsoft.com/office/drawing/2014/main" id="{959BA9BC-EC42-2D3D-ADD2-1A2697651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40" end="26347.1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85854" y="7426894"/>
            <a:ext cx="1509383" cy="150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9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6" grpId="0" build="p"/>
      <p:bldP spid="77" grpId="0" build="p"/>
      <p:bldP spid="7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38743-C014-8A73-370B-706788F531CE}"/>
              </a:ext>
            </a:extLst>
          </p:cNvPr>
          <p:cNvSpPr/>
          <p:nvPr/>
        </p:nvSpPr>
        <p:spPr>
          <a:xfrm>
            <a:off x="4834" y="148099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84730" flipH="1">
            <a:off x="895743" y="2598841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743200" y="459573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468877" y="8692662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4596455" y="148099"/>
            <a:ext cx="10306348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UNSCRAMBLE WORDS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6879442" y="2490973"/>
            <a:ext cx="3622706" cy="2561733"/>
            <a:chOff x="6092323" y="1796856"/>
            <a:chExt cx="2364164" cy="1346369"/>
          </a:xfrm>
          <a:solidFill>
            <a:schemeClr val="accent6">
              <a:lumMod val="75000"/>
            </a:schemeClr>
          </a:solidFill>
        </p:grpSpPr>
        <p:sp>
          <p:nvSpPr>
            <p:cNvPr id="10" name="32-Point Star 9"/>
            <p:cNvSpPr/>
            <p:nvPr/>
          </p:nvSpPr>
          <p:spPr>
            <a:xfrm>
              <a:off x="6092323" y="1796856"/>
              <a:ext cx="2364164" cy="1346369"/>
            </a:xfrm>
            <a:prstGeom prst="star32">
              <a:avLst/>
            </a:prstGeom>
            <a:solidFill>
              <a:schemeClr val="accent5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758419" y="1807641"/>
              <a:ext cx="795256" cy="116465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Vogue" panose="020B7200000000000000"/>
                </a:rPr>
                <a:t>e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0611125" y="2513204"/>
            <a:ext cx="3622706" cy="2561733"/>
            <a:chOff x="7739727" y="1838125"/>
            <a:chExt cx="2364164" cy="1346369"/>
          </a:xfrm>
          <a:solidFill>
            <a:schemeClr val="accent6">
              <a:lumMod val="75000"/>
            </a:schemeClr>
          </a:solidFill>
        </p:grpSpPr>
        <p:sp>
          <p:nvSpPr>
            <p:cNvPr id="23" name="32-Point Star 22"/>
            <p:cNvSpPr/>
            <p:nvPr/>
          </p:nvSpPr>
          <p:spPr>
            <a:xfrm>
              <a:off x="7739727" y="1838125"/>
              <a:ext cx="2364164" cy="1346369"/>
            </a:xfrm>
            <a:prstGeom prst="star32">
              <a:avLst/>
            </a:prstGeom>
            <a:solidFill>
              <a:schemeClr val="accent5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529411" y="1886639"/>
              <a:ext cx="784795" cy="11646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Vogue" panose="020B7200000000000000"/>
                </a:rPr>
                <a:t>n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4342808" y="2490974"/>
            <a:ext cx="3622706" cy="2676272"/>
            <a:chOff x="9394351" y="1777927"/>
            <a:chExt cx="2364164" cy="1406567"/>
          </a:xfrm>
          <a:solidFill>
            <a:schemeClr val="accent6">
              <a:lumMod val="75000"/>
            </a:schemeClr>
          </a:solidFill>
        </p:grpSpPr>
        <p:sp>
          <p:nvSpPr>
            <p:cNvPr id="26" name="32-Point Star 25"/>
            <p:cNvSpPr/>
            <p:nvPr/>
          </p:nvSpPr>
          <p:spPr>
            <a:xfrm>
              <a:off x="9394351" y="1838125"/>
              <a:ext cx="2364164" cy="1346369"/>
            </a:xfrm>
            <a:prstGeom prst="star32">
              <a:avLst/>
            </a:prstGeom>
            <a:solidFill>
              <a:schemeClr val="accent5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070882" y="1777927"/>
              <a:ext cx="1015986" cy="116465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Vogue" panose="020B7200000000000000"/>
                </a:rPr>
                <a:t>w</a:t>
              </a:r>
            </a:p>
          </p:txBody>
        </p:sp>
      </p:grpSp>
      <p:sp>
        <p:nvSpPr>
          <p:cNvPr id="62" name="Rectangle 61"/>
          <p:cNvSpPr/>
          <p:nvPr/>
        </p:nvSpPr>
        <p:spPr>
          <a:xfrm>
            <a:off x="12176344" y="7936149"/>
            <a:ext cx="283071" cy="17568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41920" y="7073590"/>
            <a:ext cx="6974210" cy="2215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 </a:t>
            </a:r>
            <a:r>
              <a:rPr lang="en-US" sz="13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</a:t>
            </a:r>
            <a:r>
              <a:rPr lang="en-US" sz="13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__</a:t>
            </a:r>
          </a:p>
        </p:txBody>
      </p:sp>
      <p:sp>
        <p:nvSpPr>
          <p:cNvPr id="76" name="Rectangle 75"/>
          <p:cNvSpPr/>
          <p:nvPr/>
        </p:nvSpPr>
        <p:spPr>
          <a:xfrm>
            <a:off x="6077973" y="6436637"/>
            <a:ext cx="193082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rPr>
              <a:t>n</a:t>
            </a:r>
          </a:p>
        </p:txBody>
      </p:sp>
      <p:sp>
        <p:nvSpPr>
          <p:cNvPr id="77" name="Rectangle 76"/>
          <p:cNvSpPr/>
          <p:nvPr/>
        </p:nvSpPr>
        <p:spPr>
          <a:xfrm>
            <a:off x="8609789" y="6447406"/>
            <a:ext cx="1245900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rPr>
              <a:t>e</a:t>
            </a:r>
            <a:endParaRPr lang="en-US" sz="16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0434952" y="6492929"/>
            <a:ext cx="199605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rPr>
              <a:t>w</a:t>
            </a:r>
          </a:p>
        </p:txBody>
      </p:sp>
      <p:pic>
        <p:nvPicPr>
          <p:cNvPr id="2" name="FAFSE National 3 SB Track 125">
            <a:hlinkClick r:id="" action="ppaction://media"/>
            <a:extLst>
              <a:ext uri="{FF2B5EF4-FFF2-40B4-BE49-F238E27FC236}">
                <a16:creationId xmlns:a16="http://schemas.microsoft.com/office/drawing/2014/main" id="{959BA9BC-EC42-2D3D-ADD2-1A2697651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29" end="23758.1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85854" y="7426894"/>
            <a:ext cx="1509383" cy="1509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265B6B-70F3-7D1D-DEA3-968759B49618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2293909" y="2020938"/>
            <a:ext cx="4192513" cy="343839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10968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6" grpId="0" build="p"/>
      <p:bldP spid="77" grpId="0" build="p"/>
      <p:bldP spid="7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38743-C014-8A73-370B-706788F531CE}"/>
              </a:ext>
            </a:extLst>
          </p:cNvPr>
          <p:cNvSpPr/>
          <p:nvPr/>
        </p:nvSpPr>
        <p:spPr>
          <a:xfrm>
            <a:off x="4834" y="148099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84730" flipH="1">
            <a:off x="895743" y="2598841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743200" y="459573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468877" y="8692662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4596455" y="148099"/>
            <a:ext cx="10306348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UNSCRAMBLE WORDS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246759" y="4243375"/>
            <a:ext cx="3622706" cy="2561733"/>
            <a:chOff x="6092323" y="1796856"/>
            <a:chExt cx="2364164" cy="1346369"/>
          </a:xfrm>
          <a:solidFill>
            <a:schemeClr val="accent6">
              <a:lumMod val="75000"/>
            </a:schemeClr>
          </a:solidFill>
        </p:grpSpPr>
        <p:sp>
          <p:nvSpPr>
            <p:cNvPr id="10" name="32-Point Star 9"/>
            <p:cNvSpPr/>
            <p:nvPr/>
          </p:nvSpPr>
          <p:spPr>
            <a:xfrm>
              <a:off x="6092323" y="1796856"/>
              <a:ext cx="2364164" cy="1346369"/>
            </a:xfrm>
            <a:prstGeom prst="star32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758419" y="1807641"/>
              <a:ext cx="795256" cy="116465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Vogue" panose="020B7200000000000000"/>
                </a:rPr>
                <a:t>e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784361" y="4243374"/>
            <a:ext cx="3622706" cy="2561733"/>
            <a:chOff x="7739727" y="1838125"/>
            <a:chExt cx="2364164" cy="1346369"/>
          </a:xfrm>
          <a:solidFill>
            <a:schemeClr val="accent6">
              <a:lumMod val="75000"/>
            </a:schemeClr>
          </a:solidFill>
        </p:grpSpPr>
        <p:sp>
          <p:nvSpPr>
            <p:cNvPr id="23" name="32-Point Star 22"/>
            <p:cNvSpPr/>
            <p:nvPr/>
          </p:nvSpPr>
          <p:spPr>
            <a:xfrm>
              <a:off x="7739727" y="1838125"/>
              <a:ext cx="2364164" cy="1346369"/>
            </a:xfrm>
            <a:prstGeom prst="star32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639776" y="1886639"/>
              <a:ext cx="564064" cy="11646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Vogue" panose="020B7200000000000000"/>
                </a:rPr>
                <a:t>t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442193" y="4128835"/>
            <a:ext cx="3622706" cy="2676272"/>
            <a:chOff x="9394351" y="1777927"/>
            <a:chExt cx="2364164" cy="1406567"/>
          </a:xfrm>
          <a:solidFill>
            <a:schemeClr val="accent6">
              <a:lumMod val="75000"/>
            </a:schemeClr>
          </a:solidFill>
        </p:grpSpPr>
        <p:sp>
          <p:nvSpPr>
            <p:cNvPr id="26" name="32-Point Star 25"/>
            <p:cNvSpPr/>
            <p:nvPr/>
          </p:nvSpPr>
          <p:spPr>
            <a:xfrm>
              <a:off x="9394351" y="1838125"/>
              <a:ext cx="2364164" cy="1346369"/>
            </a:xfrm>
            <a:prstGeom prst="star32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290566" y="1777927"/>
              <a:ext cx="576618" cy="116465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Vogue" panose="020B7200000000000000"/>
                </a:rPr>
                <a:t>r</a:t>
              </a:r>
            </a:p>
          </p:txBody>
        </p:sp>
      </p:grpSp>
      <p:sp>
        <p:nvSpPr>
          <p:cNvPr id="62" name="Rectangle 61"/>
          <p:cNvSpPr/>
          <p:nvPr/>
        </p:nvSpPr>
        <p:spPr>
          <a:xfrm>
            <a:off x="12176344" y="7936149"/>
            <a:ext cx="283071" cy="17568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56181" y="7530098"/>
            <a:ext cx="10626957" cy="2215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 </a:t>
            </a:r>
            <a:r>
              <a:rPr lang="en-US" sz="13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</a:t>
            </a:r>
            <a:r>
              <a:rPr lang="en-US" sz="13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__ __ __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311502" y="7146713"/>
            <a:ext cx="193082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rPr>
              <a:t>g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832962" y="7156116"/>
            <a:ext cx="1245900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rPr>
              <a:t>r</a:t>
            </a:r>
            <a:endParaRPr lang="en-US" sz="166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8486923" y="7153741"/>
            <a:ext cx="199605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rPr>
              <a:t>e</a:t>
            </a:r>
          </a:p>
        </p:txBody>
      </p:sp>
      <p:pic>
        <p:nvPicPr>
          <p:cNvPr id="2" name="FAFSE National 3 SB Track 125">
            <a:hlinkClick r:id="" action="ppaction://media"/>
            <a:extLst>
              <a:ext uri="{FF2B5EF4-FFF2-40B4-BE49-F238E27FC236}">
                <a16:creationId xmlns:a16="http://schemas.microsoft.com/office/drawing/2014/main" id="{959BA9BC-EC42-2D3D-ADD2-1A2697651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42" end="20978.1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85854" y="7426894"/>
            <a:ext cx="1509383" cy="150938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2E13D03-203A-4B05-47BC-B093624D45D4}"/>
              </a:ext>
            </a:extLst>
          </p:cNvPr>
          <p:cNvGrpSpPr/>
          <p:nvPr/>
        </p:nvGrpSpPr>
        <p:grpSpPr>
          <a:xfrm>
            <a:off x="11048329" y="4147612"/>
            <a:ext cx="3622706" cy="2676272"/>
            <a:chOff x="9394351" y="1777927"/>
            <a:chExt cx="2364164" cy="1406567"/>
          </a:xfrm>
          <a:solidFill>
            <a:schemeClr val="accent6">
              <a:lumMod val="75000"/>
            </a:schemeClr>
          </a:solidFill>
        </p:grpSpPr>
        <p:sp>
          <p:nvSpPr>
            <p:cNvPr id="8" name="32-Point Star 25">
              <a:extLst>
                <a:ext uri="{FF2B5EF4-FFF2-40B4-BE49-F238E27FC236}">
                  <a16:creationId xmlns:a16="http://schemas.microsoft.com/office/drawing/2014/main" id="{18CFB326-4ECA-9496-91BE-AC7D565D86A9}"/>
                </a:ext>
              </a:extLst>
            </p:cNvPr>
            <p:cNvSpPr/>
            <p:nvPr/>
          </p:nvSpPr>
          <p:spPr>
            <a:xfrm>
              <a:off x="9394351" y="1838125"/>
              <a:ext cx="2364164" cy="1346369"/>
            </a:xfrm>
            <a:prstGeom prst="star32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EFC5A6-79DF-9837-CCA3-7E17F988447F}"/>
                </a:ext>
              </a:extLst>
            </p:cNvPr>
            <p:cNvSpPr/>
            <p:nvPr/>
          </p:nvSpPr>
          <p:spPr>
            <a:xfrm>
              <a:off x="10183339" y="1777927"/>
              <a:ext cx="791071" cy="116465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Vogue" panose="020B7200000000000000"/>
                </a:rPr>
                <a:t>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9D057B-14D6-F2FB-54FE-E46480E79ACC}"/>
              </a:ext>
            </a:extLst>
          </p:cNvPr>
          <p:cNvGrpSpPr/>
          <p:nvPr/>
        </p:nvGrpSpPr>
        <p:grpSpPr>
          <a:xfrm>
            <a:off x="14559697" y="4147612"/>
            <a:ext cx="3622706" cy="2676272"/>
            <a:chOff x="9394351" y="1777927"/>
            <a:chExt cx="2364164" cy="1406567"/>
          </a:xfrm>
          <a:solidFill>
            <a:schemeClr val="accent6">
              <a:lumMod val="75000"/>
            </a:schemeClr>
          </a:solidFill>
        </p:grpSpPr>
        <p:sp>
          <p:nvSpPr>
            <p:cNvPr id="15" name="32-Point Star 25">
              <a:extLst>
                <a:ext uri="{FF2B5EF4-FFF2-40B4-BE49-F238E27FC236}">
                  <a16:creationId xmlns:a16="http://schemas.microsoft.com/office/drawing/2014/main" id="{6049BB48-8244-FF98-C411-1E9DC5F0A98B}"/>
                </a:ext>
              </a:extLst>
            </p:cNvPr>
            <p:cNvSpPr/>
            <p:nvPr/>
          </p:nvSpPr>
          <p:spPr>
            <a:xfrm>
              <a:off x="9394351" y="1838125"/>
              <a:ext cx="2364164" cy="1346369"/>
            </a:xfrm>
            <a:prstGeom prst="star32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C7A5125-771A-7FF6-3C11-AE94BE540F27}"/>
                </a:ext>
              </a:extLst>
            </p:cNvPr>
            <p:cNvSpPr/>
            <p:nvPr/>
          </p:nvSpPr>
          <p:spPr>
            <a:xfrm>
              <a:off x="10177585" y="1777927"/>
              <a:ext cx="802578" cy="116465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Vogue" panose="020B7200000000000000"/>
                </a:rPr>
                <a:t>a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53CC9D9-C3F5-C5F7-23D2-899AE42004F4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7865985" y="1689977"/>
            <a:ext cx="2926080" cy="201168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4B15DA2-0170-9E26-DF4E-C5C1FBDF026F}"/>
              </a:ext>
            </a:extLst>
          </p:cNvPr>
          <p:cNvSpPr/>
          <p:nvPr/>
        </p:nvSpPr>
        <p:spPr>
          <a:xfrm>
            <a:off x="10744130" y="7153741"/>
            <a:ext cx="199605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rPr>
              <a:t>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FFCAB3-0212-FEE7-44EA-D53923C471FE}"/>
              </a:ext>
            </a:extLst>
          </p:cNvPr>
          <p:cNvSpPr/>
          <p:nvPr/>
        </p:nvSpPr>
        <p:spPr>
          <a:xfrm>
            <a:off x="12887087" y="7153741"/>
            <a:ext cx="199605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4074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6" grpId="0" build="p"/>
      <p:bldP spid="77" grpId="0" build="p"/>
      <p:bldP spid="78" grpId="0" build="p"/>
      <p:bldP spid="25" grpId="0" build="p"/>
      <p:bldP spid="2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9318E6-11D0-B14F-E8EA-D536D2EF639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68706">
            <a:off x="13013456" y="-4384336"/>
            <a:ext cx="7842629" cy="75289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15925">
            <a:off x="-5765604" y="4426701"/>
            <a:ext cx="11531209" cy="11069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2002" y="7260621"/>
            <a:ext cx="2622997" cy="30564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59958" y="1455936"/>
            <a:ext cx="975699" cy="11009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59219" y="7960006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 flipV="1">
            <a:off x="501998" y="-850703"/>
            <a:ext cx="2700338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25882" flipV="1">
            <a:off x="15356461" y="7003535"/>
            <a:ext cx="2700338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AB6463-962F-A983-C14E-A4469BF2FB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Google Shape;7545;p47">
            <a:extLst>
              <a:ext uri="{FF2B5EF4-FFF2-40B4-BE49-F238E27FC236}">
                <a16:creationId xmlns:a16="http://schemas.microsoft.com/office/drawing/2014/main" id="{C892D672-1E74-2208-1B64-17E9898E6CD4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1FA229D-0FEC-426C-4E9B-465A92B0EF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18" name="Google Shape;3251;p48">
            <a:extLst>
              <a:ext uri="{FF2B5EF4-FFF2-40B4-BE49-F238E27FC236}">
                <a16:creationId xmlns:a16="http://schemas.microsoft.com/office/drawing/2014/main" id="{61FFC7F1-AF94-4A4E-5587-B982853109D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11703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78" b="1505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18979">
            <a:off x="12957919" y="-3980125"/>
            <a:ext cx="7764151" cy="745358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453920" y="2040718"/>
            <a:ext cx="9329949" cy="2721334"/>
            <a:chOff x="0" y="0"/>
            <a:chExt cx="6055654" cy="17662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55654" cy="1766296"/>
            </a:xfrm>
            <a:custGeom>
              <a:avLst/>
              <a:gdLst/>
              <a:ahLst/>
              <a:cxnLst/>
              <a:rect l="l" t="t" r="r" b="b"/>
              <a:pathLst>
                <a:path w="6055654" h="1766296">
                  <a:moveTo>
                    <a:pt x="5931194" y="1766296"/>
                  </a:moveTo>
                  <a:lnTo>
                    <a:pt x="124460" y="1766296"/>
                  </a:lnTo>
                  <a:cubicBezTo>
                    <a:pt x="55880" y="1766296"/>
                    <a:pt x="0" y="1710416"/>
                    <a:pt x="0" y="16418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31194" y="0"/>
                  </a:lnTo>
                  <a:cubicBezTo>
                    <a:pt x="5999774" y="0"/>
                    <a:pt x="6055654" y="55880"/>
                    <a:pt x="6055654" y="124460"/>
                  </a:cubicBezTo>
                  <a:lnTo>
                    <a:pt x="6055654" y="1641836"/>
                  </a:lnTo>
                  <a:cubicBezTo>
                    <a:pt x="6055654" y="1710416"/>
                    <a:pt x="5999774" y="1766296"/>
                    <a:pt x="5931194" y="176629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838820">
            <a:off x="-3639866" y="6124822"/>
            <a:ext cx="8767328" cy="84166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1659">
            <a:off x="7859424" y="775036"/>
            <a:ext cx="2287932" cy="110236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803961" y="2650341"/>
            <a:ext cx="8615905" cy="132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15"/>
              </a:lnSpc>
            </a:pPr>
            <a:r>
              <a:rPr lang="en-US" sz="9112" dirty="0">
                <a:solidFill>
                  <a:srgbClr val="202F5A"/>
                </a:solidFill>
                <a:latin typeface="Borsok"/>
              </a:rPr>
              <a:t>Thank You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02259" y="2929019"/>
            <a:ext cx="975699" cy="11009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4168577" y="6876533"/>
            <a:ext cx="975699" cy="11009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 flipV="1">
            <a:off x="311217" y="-1028700"/>
            <a:ext cx="2700338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 flipH="1">
            <a:off x="15363658" y="7200900"/>
            <a:ext cx="2700338" cy="411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3B4329-7D66-72EA-DF96-6553177A33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81437" y="27635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hlinkClick r:id="rId12"/>
            <a:extLst>
              <a:ext uri="{FF2B5EF4-FFF2-40B4-BE49-F238E27FC236}">
                <a16:creationId xmlns:a16="http://schemas.microsoft.com/office/drawing/2014/main" id="{A51E2F5E-4975-4B6F-6BF4-CDF6CDBB63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392" y="4713513"/>
            <a:ext cx="5082699" cy="4797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85658">
            <a:off x="-4395424" y="5337370"/>
            <a:ext cx="7539157" cy="72375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94204">
            <a:off x="13482200" y="-6069698"/>
            <a:ext cx="11334095" cy="108807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8787">
            <a:off x="16068602" y="189286"/>
            <a:ext cx="2218183" cy="17606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47762" y="3403997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52389" y="7748525"/>
            <a:ext cx="975699" cy="11009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 flipV="1">
            <a:off x="445543" y="-1028700"/>
            <a:ext cx="2700338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23289" flipV="1">
            <a:off x="16337494" y="6898766"/>
            <a:ext cx="2700338" cy="4114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BAE0B-2D10-D090-5E84-9808379074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864A5C3-30A4-0260-3A66-2461A5B9A3FA}"/>
              </a:ext>
            </a:extLst>
          </p:cNvPr>
          <p:cNvSpPr txBox="1">
            <a:spLocks/>
          </p:cNvSpPr>
          <p:nvPr/>
        </p:nvSpPr>
        <p:spPr>
          <a:xfrm>
            <a:off x="2057400" y="203914"/>
            <a:ext cx="6328584" cy="183300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Give me Five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CC0C16-0B21-7D78-FB58-D642ACA7CD05}"/>
              </a:ext>
            </a:extLst>
          </p:cNvPr>
          <p:cNvGrpSpPr/>
          <p:nvPr/>
        </p:nvGrpSpPr>
        <p:grpSpPr>
          <a:xfrm>
            <a:off x="4172291" y="1907765"/>
            <a:ext cx="10820400" cy="8379235"/>
            <a:chOff x="1901426" y="726665"/>
            <a:chExt cx="5776453" cy="4416835"/>
          </a:xfrm>
        </p:grpSpPr>
        <p:pic>
          <p:nvPicPr>
            <p:cNvPr id="19" name="Picture 6" descr="We Buy And Sell Used Heavy Duty Truck Parts, Trucks, - Cartoon Eyes With  Glasses - (1298x500) Png Clipart Download">
              <a:extLst>
                <a:ext uri="{FF2B5EF4-FFF2-40B4-BE49-F238E27FC236}">
                  <a16:creationId xmlns:a16="http://schemas.microsoft.com/office/drawing/2014/main" id="{24D5F098-B9E7-4E0C-90A1-044B060032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3134">
              <a:off x="2807810" y="1343608"/>
              <a:ext cx="1219002" cy="4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A picture containing orange, handwear, colorful&#10;&#10;Description automatically generated">
              <a:extLst>
                <a:ext uri="{FF2B5EF4-FFF2-40B4-BE49-F238E27FC236}">
                  <a16:creationId xmlns:a16="http://schemas.microsoft.com/office/drawing/2014/main" id="{C7F49FF0-2543-D63F-8608-49A8FE5AE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384" y="1334796"/>
              <a:ext cx="2943699" cy="3808704"/>
            </a:xfrm>
            <a:prstGeom prst="rect">
              <a:avLst/>
            </a:prstGeom>
          </p:spPr>
        </p:pic>
        <p:pic>
          <p:nvPicPr>
            <p:cNvPr id="21" name="Picture 20" descr="A red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D48B6B31-514C-A871-C9E6-B7BF06016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483" y="1949665"/>
              <a:ext cx="2210396" cy="2157515"/>
            </a:xfrm>
            <a:prstGeom prst="rect">
              <a:avLst/>
            </a:prstGeom>
          </p:spPr>
        </p:pic>
        <p:pic>
          <p:nvPicPr>
            <p:cNvPr id="22" name="Picture 21" descr="A cookie with a face on it&#10;&#10;Description automatically generated with low confidence">
              <a:extLst>
                <a:ext uri="{FF2B5EF4-FFF2-40B4-BE49-F238E27FC236}">
                  <a16:creationId xmlns:a16="http://schemas.microsoft.com/office/drawing/2014/main" id="{85584275-B02D-BDD4-5553-9688D66A6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742" y="1086916"/>
              <a:ext cx="1470921" cy="1388108"/>
            </a:xfrm>
            <a:prstGeom prst="rect">
              <a:avLst/>
            </a:prstGeom>
          </p:spPr>
        </p:pic>
        <p:pic>
          <p:nvPicPr>
            <p:cNvPr id="23" name="Picture 2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71426EF4-8092-B64B-E886-459DBAF1F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149" y="726665"/>
              <a:ext cx="1000265" cy="885949"/>
            </a:xfrm>
            <a:prstGeom prst="rect">
              <a:avLst/>
            </a:prstGeom>
          </p:spPr>
        </p:pic>
        <p:pic>
          <p:nvPicPr>
            <p:cNvPr id="24" name="Picture 2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ECC97366-F3F2-A4F7-AE62-658A9C6C1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26" y="2292258"/>
              <a:ext cx="1466121" cy="156418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0E2730-FCA0-9A2B-CB51-4D7DC3B2DF53}"/>
              </a:ext>
            </a:extLst>
          </p:cNvPr>
          <p:cNvSpPr/>
          <p:nvPr/>
        </p:nvSpPr>
        <p:spPr>
          <a:xfrm>
            <a:off x="0" y="29962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4730" flipH="1">
            <a:off x="2987794" y="849942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75822" y="8886600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7688777" y="179874"/>
            <a:ext cx="264239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u="sng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Game</a:t>
            </a:r>
          </a:p>
        </p:txBody>
      </p:sp>
      <p:pic>
        <p:nvPicPr>
          <p:cNvPr id="5" name="Picture 4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6E5C17FA-B9E6-8C6E-B37E-91587425D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772" y="2922838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4846029" y="1328544"/>
            <a:ext cx="8595944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 DO I HAVE?</a:t>
            </a:r>
          </a:p>
        </p:txBody>
      </p:sp>
    </p:spTree>
    <p:extLst>
      <p:ext uri="{BB962C8B-B14F-4D97-AF65-F5344CB8AC3E}">
        <p14:creationId xmlns:p14="http://schemas.microsoft.com/office/powerpoint/2010/main" val="19679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happy-logoversion-3-13398.wav"/>
          </p:stSnd>
        </p:sndAc>
      </p:transition>
    </mc:Choice>
    <mc:Fallback xmlns="">
      <p:transition spd="slow">
        <p:random/>
        <p:sndAc>
          <p:stSnd>
            <p:snd r:embed="rId15" name="happy-logoversion-3-13398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0E2730-FCA0-9A2B-CB51-4D7DC3B2DF5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84730" flipH="1">
            <a:off x="1091368" y="2451771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14320" y="8886600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3884486" y="433146"/>
            <a:ext cx="10288714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9600" b="1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 DO I HAVE?</a:t>
            </a:r>
          </a:p>
        </p:txBody>
      </p:sp>
      <p:pic>
        <p:nvPicPr>
          <p:cNvPr id="20" name="Picture 19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6400800" y="2857500"/>
            <a:ext cx="5486400" cy="45720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400800" y="2857500"/>
            <a:ext cx="5486400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400" b="1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71587" y="3328692"/>
            <a:ext cx="4144826" cy="3629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4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04339" y="7734301"/>
            <a:ext cx="8587861" cy="2362200"/>
            <a:chOff x="6947131" y="7734300"/>
            <a:chExt cx="4534215" cy="2492919"/>
          </a:xfrm>
        </p:grpSpPr>
        <p:sp>
          <p:nvSpPr>
            <p:cNvPr id="7" name="Double Wave 6"/>
            <p:cNvSpPr/>
            <p:nvPr/>
          </p:nvSpPr>
          <p:spPr>
            <a:xfrm>
              <a:off x="6947131" y="7734300"/>
              <a:ext cx="4534215" cy="2248482"/>
            </a:xfrm>
            <a:prstGeom prst="doubleWave">
              <a:avLst/>
            </a:prstGeom>
            <a:solidFill>
              <a:srgbClr val="00B05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267218" y="8288227"/>
              <a:ext cx="3894040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Vogue" panose="020B7200000000000000"/>
                </a:rPr>
                <a:t>visit the gift shop</a:t>
              </a:r>
              <a:endParaRPr lang="en-US" sz="6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34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07 " pathEditMode="relative" rAng="0" ptsTypes="AA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0E2730-FCA0-9A2B-CB51-4D7DC3B2DF5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4730" flipH="1">
            <a:off x="1091368" y="2451771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14320" y="8886600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3922638" y="671370"/>
            <a:ext cx="10288714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9600" b="1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 DO I HAVE?</a:t>
            </a:r>
          </a:p>
        </p:txBody>
      </p:sp>
      <p:pic>
        <p:nvPicPr>
          <p:cNvPr id="15" name="Picture 14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6400800" y="2857500"/>
            <a:ext cx="5486400" cy="45720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400800" y="2857500"/>
            <a:ext cx="5486400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400" b="1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71587" y="3328692"/>
            <a:ext cx="4144826" cy="3629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4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04339" y="7979470"/>
            <a:ext cx="7444861" cy="1777218"/>
            <a:chOff x="6947131" y="7972586"/>
            <a:chExt cx="4534215" cy="1913729"/>
          </a:xfrm>
        </p:grpSpPr>
        <p:sp>
          <p:nvSpPr>
            <p:cNvPr id="7" name="Double Wave 6"/>
            <p:cNvSpPr/>
            <p:nvPr/>
          </p:nvSpPr>
          <p:spPr>
            <a:xfrm>
              <a:off x="6947131" y="7972586"/>
              <a:ext cx="4534215" cy="1913729"/>
            </a:xfrm>
            <a:prstGeom prst="doubleWave">
              <a:avLst/>
            </a:prstGeom>
            <a:solidFill>
              <a:srgbClr val="00B05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267218" y="8380565"/>
              <a:ext cx="3894040" cy="10936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Vogue" panose="020B7200000000000000"/>
                </a:rPr>
                <a:t>draw a picture</a:t>
              </a:r>
              <a:endParaRPr lang="en-US" sz="6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425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07 " pathEditMode="relative" rAng="0" ptsTypes="AA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0E2730-FCA0-9A2B-CB51-4D7DC3B2DF5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84730" flipH="1">
            <a:off x="1091368" y="2451771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14320" y="8886600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3781264" y="812002"/>
            <a:ext cx="10288714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9600" b="1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 DO I HAVE?</a:t>
            </a:r>
          </a:p>
        </p:txBody>
      </p:sp>
      <p:pic>
        <p:nvPicPr>
          <p:cNvPr id="14" name="Picture 13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6400800" y="2857500"/>
            <a:ext cx="5486400" cy="45720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400800" y="2857500"/>
            <a:ext cx="5486400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400" b="1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71587" y="3328692"/>
            <a:ext cx="4144826" cy="3629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4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724401" y="7962900"/>
            <a:ext cx="9847334" cy="2419828"/>
            <a:chOff x="6947131" y="7734300"/>
            <a:chExt cx="4534215" cy="2632276"/>
          </a:xfrm>
        </p:grpSpPr>
        <p:sp>
          <p:nvSpPr>
            <p:cNvPr id="7" name="Double Wave 6"/>
            <p:cNvSpPr/>
            <p:nvPr/>
          </p:nvSpPr>
          <p:spPr>
            <a:xfrm>
              <a:off x="6947131" y="7734300"/>
              <a:ext cx="4534215" cy="2248482"/>
            </a:xfrm>
            <a:prstGeom prst="doubleWave">
              <a:avLst/>
            </a:prstGeom>
            <a:solidFill>
              <a:srgbClr val="00B05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072516" y="8257351"/>
              <a:ext cx="4283444" cy="21092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Vogue" panose="020B7200000000000000"/>
                </a:rPr>
                <a:t>listen to an audio guide</a:t>
              </a:r>
              <a:endParaRPr lang="en-US" sz="6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37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07 " pathEditMode="relative" rAng="0" ptsTypes="AA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0E2730-FCA0-9A2B-CB51-4D7DC3B2DF5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84730" flipH="1">
            <a:off x="1091368" y="2451771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14320" y="8886600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3781264" y="783427"/>
            <a:ext cx="10288714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9600" b="1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 DO I HAVE?</a:t>
            </a:r>
          </a:p>
        </p:txBody>
      </p:sp>
      <p:pic>
        <p:nvPicPr>
          <p:cNvPr id="11" name="Picture 10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6400800" y="2857500"/>
            <a:ext cx="5486400" cy="45720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400800" y="2857500"/>
            <a:ext cx="5486400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400" b="1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71587" y="3328692"/>
            <a:ext cx="4144826" cy="3629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4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810616" y="7810499"/>
            <a:ext cx="8115851" cy="1981200"/>
            <a:chOff x="6974321" y="7734299"/>
            <a:chExt cx="4534215" cy="2248482"/>
          </a:xfrm>
        </p:grpSpPr>
        <p:sp>
          <p:nvSpPr>
            <p:cNvPr id="7" name="Double Wave 6"/>
            <p:cNvSpPr/>
            <p:nvPr/>
          </p:nvSpPr>
          <p:spPr>
            <a:xfrm>
              <a:off x="6974321" y="7734299"/>
              <a:ext cx="4534215" cy="2248482"/>
            </a:xfrm>
            <a:prstGeom prst="doubleWave">
              <a:avLst/>
            </a:prstGeom>
            <a:solidFill>
              <a:srgbClr val="00B05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326298" y="8161556"/>
              <a:ext cx="3894040" cy="12574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Vogue" panose="020B7200000000000000"/>
                </a:rPr>
                <a:t>take a photo</a:t>
              </a:r>
              <a:endParaRPr lang="en-US" sz="6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26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07 " pathEditMode="relative" rAng="0" ptsTypes="AA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BEA5D6-19C3-3162-9B78-4DA96658358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68706">
            <a:off x="13013456" y="-4384336"/>
            <a:ext cx="7842629" cy="75289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15925">
            <a:off x="-5765604" y="4426701"/>
            <a:ext cx="11531209" cy="11069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2002" y="7260621"/>
            <a:ext cx="2622997" cy="30564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59958" y="1455936"/>
            <a:ext cx="975699" cy="11009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59219" y="7960006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 flipV="1">
            <a:off x="501998" y="-850703"/>
            <a:ext cx="2700338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25882" flipV="1">
            <a:off x="15356461" y="7003535"/>
            <a:ext cx="2700338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AB6463-962F-A983-C14E-A4469BF2FB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Google Shape;7545;p47">
            <a:extLst>
              <a:ext uri="{FF2B5EF4-FFF2-40B4-BE49-F238E27FC236}">
                <a16:creationId xmlns:a16="http://schemas.microsoft.com/office/drawing/2014/main" id="{C892D672-1E74-2208-1B64-17E9898E6CD4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1FA229D-0FEC-426C-4E9B-465A92B0EF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18" name="Google Shape;3251;p48">
            <a:extLst>
              <a:ext uri="{FF2B5EF4-FFF2-40B4-BE49-F238E27FC236}">
                <a16:creationId xmlns:a16="http://schemas.microsoft.com/office/drawing/2014/main" id="{61FFC7F1-AF94-4A4E-5587-B982853109D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3758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233</Words>
  <Application>Microsoft Office PowerPoint</Application>
  <PresentationFormat>Custom</PresentationFormat>
  <Paragraphs>95</Paragraphs>
  <Slides>29</Slides>
  <Notes>16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Calibri</vt:lpstr>
      <vt:lpstr>Arial</vt:lpstr>
      <vt:lpstr>Jumble</vt:lpstr>
      <vt:lpstr>Berlin Sans FB Demi</vt:lpstr>
      <vt:lpstr>Aptos Black</vt:lpstr>
      <vt:lpstr>Borsok</vt:lpstr>
      <vt:lpstr>.VnVogue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Creative Back to School Presentation</dc:title>
  <dc:creator>Trang Nguyen</dc:creator>
  <cp:lastModifiedBy>Huu.ngph</cp:lastModifiedBy>
  <cp:revision>29</cp:revision>
  <dcterms:created xsi:type="dcterms:W3CDTF">2006-08-16T00:00:00Z</dcterms:created>
  <dcterms:modified xsi:type="dcterms:W3CDTF">2023-12-15T03:56:49Z</dcterms:modified>
  <dc:identifier>DAFKaXTiaXs</dc:identifier>
</cp:coreProperties>
</file>