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20" r:id="rId3"/>
    <p:sldId id="330" r:id="rId4"/>
    <p:sldId id="274" r:id="rId5"/>
    <p:sldId id="332" r:id="rId6"/>
    <p:sldId id="322" r:id="rId7"/>
    <p:sldId id="324" r:id="rId8"/>
    <p:sldId id="326" r:id="rId9"/>
    <p:sldId id="295" r:id="rId10"/>
    <p:sldId id="296" r:id="rId11"/>
    <p:sldId id="297" r:id="rId12"/>
    <p:sldId id="303" r:id="rId13"/>
    <p:sldId id="304" r:id="rId14"/>
    <p:sldId id="305" r:id="rId15"/>
    <p:sldId id="306" r:id="rId16"/>
    <p:sldId id="311" r:id="rId17"/>
    <p:sldId id="314" r:id="rId18"/>
    <p:sldId id="327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F39B9-2DFB-4C6F-A237-C47E265EBD8D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8F8C4-AD53-4FAD-8326-C7468F014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EF174-1133-47F2-894C-CA5BDD0B42B0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451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0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2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2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29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8F8C4-AD53-4FAD-8326-C7468F014E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3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9AF77-00F7-4458-9957-087E5CE37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2" y="0"/>
            <a:ext cx="1200601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DF3724-D977-4D8D-B05D-EB5946A0E1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" t="1096" r="1989" b="2284"/>
          <a:stretch>
            <a:fillRect/>
          </a:stretch>
        </p:blipFill>
        <p:spPr bwMode="auto">
          <a:xfrm>
            <a:off x="169683" y="118105"/>
            <a:ext cx="2506124" cy="1889805"/>
          </a:xfrm>
          <a:custGeom>
            <a:avLst/>
            <a:gdLst>
              <a:gd name="connsiteX0" fmla="*/ 5856 w 2932002"/>
              <a:gd name="connsiteY0" fmla="*/ 0 h 2210949"/>
              <a:gd name="connsiteX1" fmla="*/ 1522579 w 2932002"/>
              <a:gd name="connsiteY1" fmla="*/ 14921 h 2210949"/>
              <a:gd name="connsiteX2" fmla="*/ 1472328 w 2932002"/>
              <a:gd name="connsiteY2" fmla="*/ 11134 h 2210949"/>
              <a:gd name="connsiteX3" fmla="*/ 1744579 w 2932002"/>
              <a:gd name="connsiteY3" fmla="*/ 25981 h 2210949"/>
              <a:gd name="connsiteX4" fmla="*/ 2697589 w 2932002"/>
              <a:gd name="connsiteY4" fmla="*/ 408072 h 2210949"/>
              <a:gd name="connsiteX5" fmla="*/ 2923986 w 2932002"/>
              <a:gd name="connsiteY5" fmla="*/ 1249011 h 2210949"/>
              <a:gd name="connsiteX6" fmla="*/ 2783411 w 2932002"/>
              <a:gd name="connsiteY6" fmla="*/ 1515339 h 2210949"/>
              <a:gd name="connsiteX7" fmla="*/ 587601 w 2932002"/>
              <a:gd name="connsiteY7" fmla="*/ 2198893 h 2210949"/>
              <a:gd name="connsiteX8" fmla="*/ 208667 w 2932002"/>
              <a:gd name="connsiteY8" fmla="*/ 2087900 h 2210949"/>
              <a:gd name="connsiteX9" fmla="*/ 0 w 2932002"/>
              <a:gd name="connsiteY9" fmla="*/ 1544871 h 2210949"/>
              <a:gd name="connsiteX10" fmla="*/ 5856 w 2932002"/>
              <a:gd name="connsiteY10" fmla="*/ 1544871 h 2210949"/>
              <a:gd name="connsiteX11" fmla="*/ 5856 w 2932002"/>
              <a:gd name="connsiteY11" fmla="*/ 0 h 22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2002" h="2210949">
                <a:moveTo>
                  <a:pt x="5856" y="0"/>
                </a:moveTo>
                <a:lnTo>
                  <a:pt x="1522579" y="14921"/>
                </a:lnTo>
                <a:lnTo>
                  <a:pt x="1472328" y="11134"/>
                </a:lnTo>
                <a:cubicBezTo>
                  <a:pt x="1521198" y="12711"/>
                  <a:pt x="1695706" y="24404"/>
                  <a:pt x="1744579" y="25981"/>
                </a:cubicBezTo>
                <a:cubicBezTo>
                  <a:pt x="2228009" y="74614"/>
                  <a:pt x="2606476" y="141643"/>
                  <a:pt x="2697589" y="408072"/>
                </a:cubicBezTo>
                <a:lnTo>
                  <a:pt x="2923986" y="1249011"/>
                </a:lnTo>
                <a:cubicBezTo>
                  <a:pt x="2955246" y="1365124"/>
                  <a:pt x="2892308" y="1484362"/>
                  <a:pt x="2783411" y="1515339"/>
                </a:cubicBezTo>
                <a:lnTo>
                  <a:pt x="587601" y="2198893"/>
                </a:lnTo>
                <a:cubicBezTo>
                  <a:pt x="478704" y="2229869"/>
                  <a:pt x="239927" y="2204013"/>
                  <a:pt x="208667" y="2087900"/>
                </a:cubicBezTo>
                <a:lnTo>
                  <a:pt x="0" y="1544871"/>
                </a:lnTo>
                <a:lnTo>
                  <a:pt x="5856" y="1544871"/>
                </a:lnTo>
                <a:lnTo>
                  <a:pt x="5856" y="0"/>
                </a:lnTo>
                <a:close/>
              </a:path>
            </a:pathLst>
          </a:cu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AE64E-D6C0-42E7-8E5E-0301DFBB5C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75056" y="346549"/>
            <a:ext cx="859610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788C-FE29-4411-BE77-14136C12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254BC-FCA5-48CC-8C41-C5C22E048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11881-36C4-4695-8862-674636320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148F7-F570-4661-A415-D15019AB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296C6-80DB-4906-8906-A94CC962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88958-376E-42EA-8ECA-B2B02FA8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5F82-DBF6-4001-A349-9330A1B7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570F9-860C-4925-B28F-D56FBF9DA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67D83-C0BB-4CDA-9D03-B7B04176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CF76-4D41-4CC0-B133-223DC458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E9C59-E0DE-4ED4-9B94-0FA6A5F7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2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89794-65D3-4596-B754-806D76810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DE57D-20D0-4008-B96A-12534FA86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AC3C-638C-42D8-8AE1-78A9540B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A4FFF-9208-49A3-9B88-1931B8B2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124FC-FBF7-46F1-8EF4-60A72052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5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D415-70F3-444C-B391-CD79C4D92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C1E5-BB09-4EDD-82B7-4D4F0409D545}" type="datetimeFigureOut">
              <a:rPr lang="vi-VN" smtClean="0"/>
              <a:t>06/10/2021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65D9-EB2C-4501-A76B-830E376A80DA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00B9D-E06D-4831-BC53-D4C48D7B5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92" y="0"/>
            <a:ext cx="1200601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DF3724-D977-4D8D-B05D-EB5946A0E1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2" t="1096" r="1989" b="2284"/>
          <a:stretch>
            <a:fillRect/>
          </a:stretch>
        </p:blipFill>
        <p:spPr bwMode="auto">
          <a:xfrm>
            <a:off x="169683" y="118105"/>
            <a:ext cx="2506124" cy="1889805"/>
          </a:xfrm>
          <a:custGeom>
            <a:avLst/>
            <a:gdLst>
              <a:gd name="connsiteX0" fmla="*/ 5856 w 2932002"/>
              <a:gd name="connsiteY0" fmla="*/ 0 h 2210949"/>
              <a:gd name="connsiteX1" fmla="*/ 1522579 w 2932002"/>
              <a:gd name="connsiteY1" fmla="*/ 14921 h 2210949"/>
              <a:gd name="connsiteX2" fmla="*/ 1472328 w 2932002"/>
              <a:gd name="connsiteY2" fmla="*/ 11134 h 2210949"/>
              <a:gd name="connsiteX3" fmla="*/ 1744579 w 2932002"/>
              <a:gd name="connsiteY3" fmla="*/ 25981 h 2210949"/>
              <a:gd name="connsiteX4" fmla="*/ 2697589 w 2932002"/>
              <a:gd name="connsiteY4" fmla="*/ 408072 h 2210949"/>
              <a:gd name="connsiteX5" fmla="*/ 2923986 w 2932002"/>
              <a:gd name="connsiteY5" fmla="*/ 1249011 h 2210949"/>
              <a:gd name="connsiteX6" fmla="*/ 2783411 w 2932002"/>
              <a:gd name="connsiteY6" fmla="*/ 1515339 h 2210949"/>
              <a:gd name="connsiteX7" fmla="*/ 587601 w 2932002"/>
              <a:gd name="connsiteY7" fmla="*/ 2198893 h 2210949"/>
              <a:gd name="connsiteX8" fmla="*/ 208667 w 2932002"/>
              <a:gd name="connsiteY8" fmla="*/ 2087900 h 2210949"/>
              <a:gd name="connsiteX9" fmla="*/ 0 w 2932002"/>
              <a:gd name="connsiteY9" fmla="*/ 1544871 h 2210949"/>
              <a:gd name="connsiteX10" fmla="*/ 5856 w 2932002"/>
              <a:gd name="connsiteY10" fmla="*/ 1544871 h 2210949"/>
              <a:gd name="connsiteX11" fmla="*/ 5856 w 2932002"/>
              <a:gd name="connsiteY11" fmla="*/ 0 h 22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2002" h="2210949">
                <a:moveTo>
                  <a:pt x="5856" y="0"/>
                </a:moveTo>
                <a:lnTo>
                  <a:pt x="1522579" y="14921"/>
                </a:lnTo>
                <a:lnTo>
                  <a:pt x="1472328" y="11134"/>
                </a:lnTo>
                <a:cubicBezTo>
                  <a:pt x="1521198" y="12711"/>
                  <a:pt x="1695706" y="24404"/>
                  <a:pt x="1744579" y="25981"/>
                </a:cubicBezTo>
                <a:cubicBezTo>
                  <a:pt x="2228009" y="74614"/>
                  <a:pt x="2606476" y="141643"/>
                  <a:pt x="2697589" y="408072"/>
                </a:cubicBezTo>
                <a:lnTo>
                  <a:pt x="2923986" y="1249011"/>
                </a:lnTo>
                <a:cubicBezTo>
                  <a:pt x="2955246" y="1365124"/>
                  <a:pt x="2892308" y="1484362"/>
                  <a:pt x="2783411" y="1515339"/>
                </a:cubicBezTo>
                <a:lnTo>
                  <a:pt x="587601" y="2198893"/>
                </a:lnTo>
                <a:cubicBezTo>
                  <a:pt x="478704" y="2229869"/>
                  <a:pt x="239927" y="2204013"/>
                  <a:pt x="208667" y="2087900"/>
                </a:cubicBezTo>
                <a:lnTo>
                  <a:pt x="0" y="1544871"/>
                </a:lnTo>
                <a:lnTo>
                  <a:pt x="5856" y="1544871"/>
                </a:lnTo>
                <a:lnTo>
                  <a:pt x="5856" y="0"/>
                </a:lnTo>
                <a:close/>
              </a:path>
            </a:pathLst>
          </a:cu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BDEC2-1834-4BB2-A2CE-0A119E7270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7301" y="363674"/>
            <a:ext cx="8525759" cy="13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C1931-18E4-4D0D-9620-D68C0E35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16" y="86266"/>
            <a:ext cx="12098776" cy="67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5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4D0C-34F6-4444-9135-CCFFA905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C8AAD-0748-4E0C-9F45-CFAFF309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B03AD-ED8B-4A9F-B537-72FEFBEC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12B7-3654-4692-A4D3-CFE119D6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43ED9-2146-46CB-98AB-9D817C90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0A9E-0A80-4B7B-BD53-620D599A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D04A-6456-48F8-A4A0-3619AF720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F7F0F-ED74-4885-8CE3-B1CAB7F6C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CDA75-B958-46C7-BFD8-E7A66A91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4D5AE-101A-4652-99A5-0A6AC97D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8C682-A4F4-43EF-BE28-9BA468C1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9F26-97C3-4568-AA17-50D0A91C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A9AD-4995-423F-BDAF-163997995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26D11-9C14-43FE-B1C9-52011340D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EF565-CC08-4E88-A2BE-A3B1FE9AC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9542B-162A-46E7-9304-D60E780D1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FDD8B-011A-4AE2-828B-0E806078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6CC4E-3F8B-431D-985C-17C7E2FC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26CAD-5FD2-415E-987B-69586612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ACB8-A020-4DB2-918F-BAC905D8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B1F43-4EC2-4F86-8651-D8BAC448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91CDF-7C55-45C5-AF97-31D06035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085D0-11FA-4519-B6F5-99A1266E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E2C72-2043-461E-9C1C-FB0DA886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0F817-6DF8-4AA0-94A6-0839BD19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40248-4118-4D2E-AF4C-22932508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6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F719-97DD-4ADF-9786-F2EBBD1D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EBBC-527E-4FD3-B618-A9470A3A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FEACF-EB68-4726-82C9-91D1B9478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D8B24-9BAB-4986-8FC3-17FFAC48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E8E6-4255-4DEC-98CC-D330D6A8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A753D-7814-44B7-B2CE-3BBD3665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C497F-EE8E-4625-8EA9-252D9274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F2992-9142-45B2-B939-E177790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749D-60AB-43F3-9CD8-0CE89F9C4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A094-2B61-4E7F-BFBC-13292D29266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324CA-4F70-4091-A0BB-30E6F2C0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CE5C-13DE-4DBB-80F8-767866656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D4908-61AE-4738-9525-992FEF8634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1A0BC-7A69-4CF3-9912-FD1811321235}"/>
              </a:ext>
            </a:extLst>
          </p:cNvPr>
          <p:cNvSpPr txBox="1"/>
          <p:nvPr userDrawn="1"/>
        </p:nvSpPr>
        <p:spPr>
          <a:xfrm>
            <a:off x="137640" y="6579249"/>
            <a:ext cx="155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Jellyfish-0946622429</a:t>
            </a:r>
          </a:p>
        </p:txBody>
      </p:sp>
    </p:spTree>
    <p:extLst>
      <p:ext uri="{BB962C8B-B14F-4D97-AF65-F5344CB8AC3E}">
        <p14:creationId xmlns:p14="http://schemas.microsoft.com/office/powerpoint/2010/main" val="211625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248400"/>
            <a:ext cx="16256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67" y="5513388"/>
            <a:ext cx="76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2766" y="17464"/>
            <a:ext cx="235796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45238"/>
            <a:ext cx="76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76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56216" y="51680"/>
            <a:ext cx="1090261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1A3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pPr algn="ctr" eaLnBrk="1" hangingPunct="1"/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462659" y="4509121"/>
            <a:ext cx="10889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Hán</a:t>
            </a:r>
            <a:r>
              <a:rPr lang="en-US" sz="3600" b="1" dirty="0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HP001 4 hàng" pitchFamily="34" charset="-93"/>
                <a:cs typeface="Times New Roman" pitchFamily="18" charset="0"/>
              </a:rPr>
              <a:t>Quang</a:t>
            </a:r>
            <a:endParaRPr lang="en-US" sz="3600" b="1" dirty="0">
              <a:solidFill>
                <a:schemeClr val="tx2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BB1C83-8DF5-4F67-80A8-0FC35D91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47" y="263026"/>
            <a:ext cx="11685305" cy="633194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83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7405C-A646-4CA5-9263-817BBA7A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41" y="108499"/>
            <a:ext cx="641168" cy="778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4ED3E-60EE-49FA-A6B2-53E64376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7" y="33053"/>
            <a:ext cx="7731762" cy="804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368F9-8C82-44F6-9176-4087D89EC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84" y="1332820"/>
            <a:ext cx="2418094" cy="209618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BF74A-E349-4CFC-AA89-9BD591519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492" y="1331719"/>
            <a:ext cx="2406606" cy="210929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B561A-FDC3-4B77-9D6F-35235CC97C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31" b="912"/>
          <a:stretch/>
        </p:blipFill>
        <p:spPr>
          <a:xfrm>
            <a:off x="4914347" y="3961770"/>
            <a:ext cx="2418094" cy="209618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1B96E-6B07-4D22-BD0F-050BA682F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3329" y="1331720"/>
            <a:ext cx="2377887" cy="21092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E055B-AADF-4498-A712-6EE59D89A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3327" y="3961771"/>
            <a:ext cx="2380588" cy="209617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94F13-99EB-4D12-B26C-626EFBF711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4084" y="3961771"/>
            <a:ext cx="2418094" cy="209617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04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7405C-A646-4CA5-9263-817BBA7A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41" y="108499"/>
            <a:ext cx="641168" cy="778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4ED3E-60EE-49FA-A6B2-53E64376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7" y="33053"/>
            <a:ext cx="7731762" cy="804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34880E-6DF6-466E-9FA3-7B2CB7A50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571" y="1356282"/>
            <a:ext cx="2400858" cy="207271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39E0B-EF4F-4BC4-BA34-F16D308DB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802" y="3998655"/>
            <a:ext cx="2399519" cy="20764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674328-D60D-4F02-9B4F-1B3C4E805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292" y="3996130"/>
            <a:ext cx="2414137" cy="20589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46AF00-6145-451D-BC06-3030E5D83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9398" y="3991653"/>
            <a:ext cx="2365078" cy="20633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8EC40C-6E17-43BD-860A-41C398524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039" y="1356282"/>
            <a:ext cx="2365078" cy="207900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5EC8D4-0FEC-4C7D-8BD7-A324E9304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8462" y="1356281"/>
            <a:ext cx="2400858" cy="20827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600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7405C-A646-4CA5-9263-817BBA7A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41" y="108499"/>
            <a:ext cx="641168" cy="778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4ED3E-60EE-49FA-A6B2-53E64376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7" y="33053"/>
            <a:ext cx="7731762" cy="804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DEA02-8696-4891-844F-64E64829B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442" y="1366727"/>
            <a:ext cx="2399519" cy="19678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CC53C2-6E6B-48A6-B729-2714558E0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939" y="1366727"/>
            <a:ext cx="2436300" cy="19568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DE8123-633E-4E7A-B0B5-C7CD9A00F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441" y="3930166"/>
            <a:ext cx="2422650" cy="19568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5FD7FD-9297-43B3-AA55-ADC919206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466" y="3930167"/>
            <a:ext cx="2393809" cy="19568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BB01AD-3E4B-4614-84FC-6ABD1570F0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7649" y="3964466"/>
            <a:ext cx="2436302" cy="19991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777535-31F0-43F3-ABE3-7518EAFAC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1465" y="1366727"/>
            <a:ext cx="2399518" cy="19568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22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7405C-A646-4CA5-9263-817BBA7A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41" y="108499"/>
            <a:ext cx="641168" cy="778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4ED3E-60EE-49FA-A6B2-53E64376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7" y="33053"/>
            <a:ext cx="7731762" cy="804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47303-FAE0-4A2F-9AD3-1F3328080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004" y="1377754"/>
            <a:ext cx="2451838" cy="193396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05EED-0C73-472C-BB7D-F1FA0DD5E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752" y="1377752"/>
            <a:ext cx="2422650" cy="19651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D5680-BCBA-441F-AA49-12E3484E3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441" y="3896991"/>
            <a:ext cx="2465654" cy="19440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4DE950-61BC-4D4B-92DF-8D157FDC32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1005" y="3917414"/>
            <a:ext cx="2451838" cy="192359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1A1EA-C6F3-4B1D-890A-03B834A182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441" y="1377752"/>
            <a:ext cx="2465654" cy="19651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2F0FA5-3B2C-42F8-8102-3C4AEAD20D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1752" y="3917416"/>
            <a:ext cx="2422650" cy="19440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33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7405C-A646-4CA5-9263-817BBA7A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41" y="108499"/>
            <a:ext cx="641168" cy="778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4ED3E-60EE-49FA-A6B2-53E64376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7" y="33053"/>
            <a:ext cx="7731762" cy="804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2A401-0096-43D3-AC5C-DC797D346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348" y="1348932"/>
            <a:ext cx="2451838" cy="19256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FD6DF-3DDC-4289-9014-17D4EE489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900" y="1348932"/>
            <a:ext cx="2434200" cy="19256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A79FAD-98A9-4179-9982-74400EDEE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333" y="1348932"/>
            <a:ext cx="2428321" cy="19317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628FF-3756-4253-BE0F-C22B06411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766" y="3881818"/>
            <a:ext cx="2434200" cy="19317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F334C-541C-435A-AD26-EEB980E661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3338" y="3887950"/>
            <a:ext cx="2440080" cy="19133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4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BB1C83-8DF5-4F67-80A8-0FC35D910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47" y="263026"/>
            <a:ext cx="11685305" cy="633194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33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51260"/>
              </p:ext>
            </p:extLst>
          </p:nvPr>
        </p:nvGraphicFramePr>
        <p:xfrm>
          <a:off x="1819058" y="964504"/>
          <a:ext cx="8128000" cy="3672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9461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0762" y="1540702"/>
            <a:ext cx="40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037" y="1600111"/>
            <a:ext cx="501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5282" y="1609413"/>
            <a:ext cx="26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9473" y="1590808"/>
            <a:ext cx="2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599" y="1540701"/>
            <a:ext cx="54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1931" y="1600111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315" y="1537477"/>
            <a:ext cx="2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5928" y="1540702"/>
            <a:ext cx="47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7595" y="1540702"/>
            <a:ext cx="47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6732" y="1537476"/>
            <a:ext cx="36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0762" y="2784725"/>
            <a:ext cx="40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7246" y="2901407"/>
            <a:ext cx="68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1441" y="2943615"/>
            <a:ext cx="17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K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9266" y="2943616"/>
            <a:ext cx="38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8301" y="2943616"/>
            <a:ext cx="30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8342" y="2943615"/>
            <a:ext cx="36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4367" y="2943616"/>
            <a:ext cx="450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3299" y="2943616"/>
            <a:ext cx="43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2854" y="2797252"/>
            <a:ext cx="35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62992" y="2784724"/>
            <a:ext cx="36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0762" y="4083485"/>
            <a:ext cx="60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Q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407" y="4083485"/>
            <a:ext cx="38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1336" y="4020853"/>
            <a:ext cx="62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9266" y="4083485"/>
            <a:ext cx="63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2653" y="4058432"/>
            <a:ext cx="41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U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8342" y="4070958"/>
            <a:ext cx="36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4367" y="4083485"/>
            <a:ext cx="65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V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5720" y="4058431"/>
            <a:ext cx="57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X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67595" y="4033379"/>
            <a:ext cx="67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Y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----TAI------VE-----\6e3e39575647f6d0c061cb574f525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4" y="1059690"/>
            <a:ext cx="9995770" cy="56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6273" y="413359"/>
            <a:ext cx="756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Bài</a:t>
            </a:r>
            <a:r>
              <a:rPr lang="en-US" u="sng" dirty="0" smtClean="0"/>
              <a:t> </a:t>
            </a:r>
            <a:r>
              <a:rPr lang="en-US" u="sng" dirty="0" err="1" smtClean="0"/>
              <a:t>tập</a:t>
            </a:r>
            <a:r>
              <a:rPr lang="en-US" u="sng" dirty="0" smtClean="0"/>
              <a:t>   </a:t>
            </a:r>
            <a:r>
              <a:rPr lang="en-US" u="sng" dirty="0" err="1" smtClean="0"/>
              <a:t>về</a:t>
            </a:r>
            <a:r>
              <a:rPr lang="en-US" u="sng" dirty="0" smtClean="0"/>
              <a:t> </a:t>
            </a:r>
            <a:r>
              <a:rPr lang="en-US" u="sng" dirty="0" err="1" smtClean="0"/>
              <a:t>nhà</a:t>
            </a:r>
            <a:r>
              <a:rPr lang="en-US" u="sng" dirty="0" smtClean="0"/>
              <a:t> </a:t>
            </a:r>
            <a:r>
              <a:rPr lang="en-US" dirty="0" smtClean="0"/>
              <a:t>: 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 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325B33A-D6E2-4BAF-971D-8A416059D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04" y="2233063"/>
            <a:ext cx="7591190" cy="44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724" y="784116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724" y="914400"/>
            <a:ext cx="107473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CHÀO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MỪNG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VIỆT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1A3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724" y="2766392"/>
            <a:ext cx="10346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QUEN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VỚI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 err="1">
                <a:solidFill>
                  <a:srgbClr val="0070C0"/>
                </a:solidFill>
              </a:rPr>
              <a:t>NÉT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CƠ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CHỮ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SỐ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DẤU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THANH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CHỮ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CÁI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6066" y="4715864"/>
            <a:ext cx="584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                                       </a:t>
            </a:r>
            <a:r>
              <a:rPr lang="en-US" b="1" dirty="0" err="1" smtClean="0">
                <a:solidFill>
                  <a:srgbClr val="7030A0"/>
                </a:solidFill>
              </a:rPr>
              <a:t>GIÁO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VIÊN</a:t>
            </a:r>
            <a:r>
              <a:rPr lang="en-US" b="1" dirty="0" smtClean="0">
                <a:solidFill>
                  <a:srgbClr val="7030A0"/>
                </a:solidFill>
              </a:rPr>
              <a:t> : </a:t>
            </a:r>
            <a:r>
              <a:rPr lang="en-US" b="1" dirty="0" err="1" smtClean="0">
                <a:solidFill>
                  <a:srgbClr val="7030A0"/>
                </a:solidFill>
              </a:rPr>
              <a:t>HÁN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THỊ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QUANG</a:t>
            </a:r>
            <a:r>
              <a:rPr lang="en-US" b="1" dirty="0" smtClean="0">
                <a:solidFill>
                  <a:srgbClr val="7030A0"/>
                </a:solidFill>
              </a:rPr>
              <a:t>      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0638"/>
            <a:ext cx="1600201" cy="13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40" y="4802756"/>
            <a:ext cx="2290763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421689" y="533400"/>
            <a:ext cx="30808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u="sng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Việt</a:t>
            </a:r>
            <a:r>
              <a:rPr lang="en-US" sz="3200" b="1" u="sng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678518" y="76201"/>
            <a:ext cx="67606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24 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614" y="1329258"/>
            <a:ext cx="10346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  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QUEN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VỚI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CÁC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 err="1">
                <a:solidFill>
                  <a:srgbClr val="0070C0"/>
                </a:solidFill>
              </a:rPr>
              <a:t>NÉT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CƠ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CHỮ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SỐ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DẤU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THANH</a:t>
            </a:r>
            <a:r>
              <a:rPr lang="en-US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BẢNG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CHỮ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CÁI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B01E6-CD38-4E98-B061-8D8AEF90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7" y="54207"/>
            <a:ext cx="11113477" cy="1195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8E583-B667-4C8C-8ECD-A426DB71E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7" y="12003"/>
            <a:ext cx="778212" cy="778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AFC61E-098F-4B63-B441-0EFDD1D657E9}"/>
              </a:ext>
            </a:extLst>
          </p:cNvPr>
          <p:cNvSpPr/>
          <p:nvPr/>
        </p:nvSpPr>
        <p:spPr>
          <a:xfrm>
            <a:off x="165460" y="1134260"/>
            <a:ext cx="7909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Nhận diện các nét chữ viết cơ bản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B927F-BA47-4BEE-805C-19E1F230D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79" y="2411616"/>
            <a:ext cx="4258079" cy="362464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5B3A5-9BC0-4CEF-810C-8F9A68965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584" y="1918944"/>
            <a:ext cx="4351921" cy="460998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49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B01E6-CD38-4E98-B061-8D8AEF90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7" y="54207"/>
            <a:ext cx="11113477" cy="1195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8E583-B667-4C8C-8ECD-A426DB71E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7" y="12003"/>
            <a:ext cx="778212" cy="778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AFC61E-098F-4B63-B441-0EFDD1D657E9}"/>
              </a:ext>
            </a:extLst>
          </p:cNvPr>
          <p:cNvSpPr/>
          <p:nvPr/>
        </p:nvSpPr>
        <p:spPr>
          <a:xfrm>
            <a:off x="165460" y="1274939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Nhận diện các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13783-CF44-4E7E-9F9B-BC22EEE6E4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"/>
          <a:stretch/>
        </p:blipFill>
        <p:spPr>
          <a:xfrm>
            <a:off x="150724" y="2212481"/>
            <a:ext cx="11849018" cy="137071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9A3880-2E45-4DA8-B1D3-852A146E9297}"/>
              </a:ext>
            </a:extLst>
          </p:cNvPr>
          <p:cNvSpPr/>
          <p:nvPr/>
        </p:nvSpPr>
        <p:spPr>
          <a:xfrm>
            <a:off x="165460" y="3943943"/>
            <a:ext cx="6054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Nhận diện các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D2170A-C73F-41DD-B7AE-0E72FDA62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1" y="4817982"/>
            <a:ext cx="10254348" cy="867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A69BCB-08CD-4722-BFA3-42912A7D7446}"/>
              </a:ext>
            </a:extLst>
          </p:cNvPr>
          <p:cNvSpPr txBox="1"/>
          <p:nvPr/>
        </p:nvSpPr>
        <p:spPr>
          <a:xfrm>
            <a:off x="841808" y="5743580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huyền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445C4-B544-46FB-94A2-423E555834A4}"/>
              </a:ext>
            </a:extLst>
          </p:cNvPr>
          <p:cNvSpPr txBox="1"/>
          <p:nvPr/>
        </p:nvSpPr>
        <p:spPr>
          <a:xfrm>
            <a:off x="3304309" y="574358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sắc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4F886-D68C-4432-8596-807E42FBBB9A}"/>
              </a:ext>
            </a:extLst>
          </p:cNvPr>
          <p:cNvSpPr txBox="1"/>
          <p:nvPr/>
        </p:nvSpPr>
        <p:spPr>
          <a:xfrm>
            <a:off x="5395391" y="5743580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hỏi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CA655-E8A4-448A-8577-29F2266CCB00}"/>
              </a:ext>
            </a:extLst>
          </p:cNvPr>
          <p:cNvSpPr txBox="1"/>
          <p:nvPr/>
        </p:nvSpPr>
        <p:spPr>
          <a:xfrm>
            <a:off x="7634609" y="5743580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ngã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74BAC-7BD4-4F10-9A47-7BF8D1747143}"/>
              </a:ext>
            </a:extLst>
          </p:cNvPr>
          <p:cNvSpPr txBox="1"/>
          <p:nvPr/>
        </p:nvSpPr>
        <p:spPr>
          <a:xfrm>
            <a:off x="9729714" y="5743580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nặng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B01E6-CD38-4E98-B061-8D8AEF90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7" y="54207"/>
            <a:ext cx="11113477" cy="1195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8E583-B667-4C8C-8ECD-A426DB71E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7" y="12003"/>
            <a:ext cx="778212" cy="7782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AFC61E-098F-4B63-B441-0EFDD1D657E9}"/>
              </a:ext>
            </a:extLst>
          </p:cNvPr>
          <p:cNvSpPr/>
          <p:nvPr/>
        </p:nvSpPr>
        <p:spPr>
          <a:xfrm>
            <a:off x="165460" y="1274939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Nhận diện các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13783-CF44-4E7E-9F9B-BC22EEE6E4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5"/>
          <a:stretch/>
        </p:blipFill>
        <p:spPr>
          <a:xfrm>
            <a:off x="150724" y="2212481"/>
            <a:ext cx="11849018" cy="137071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9A3880-2E45-4DA8-B1D3-852A146E9297}"/>
              </a:ext>
            </a:extLst>
          </p:cNvPr>
          <p:cNvSpPr/>
          <p:nvPr/>
        </p:nvSpPr>
        <p:spPr>
          <a:xfrm>
            <a:off x="165460" y="3943943"/>
            <a:ext cx="6054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Nhận diện các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D2170A-C73F-41DD-B7AE-0E72FDA62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1" y="4817982"/>
            <a:ext cx="10254348" cy="8678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A69BCB-08CD-4722-BFA3-42912A7D7446}"/>
              </a:ext>
            </a:extLst>
          </p:cNvPr>
          <p:cNvSpPr txBox="1"/>
          <p:nvPr/>
        </p:nvSpPr>
        <p:spPr>
          <a:xfrm>
            <a:off x="841808" y="5743580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huyền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445C4-B544-46FB-94A2-423E555834A4}"/>
              </a:ext>
            </a:extLst>
          </p:cNvPr>
          <p:cNvSpPr txBox="1"/>
          <p:nvPr/>
        </p:nvSpPr>
        <p:spPr>
          <a:xfrm>
            <a:off x="3304309" y="5743580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sắc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4F886-D68C-4432-8596-807E42FBBB9A}"/>
              </a:ext>
            </a:extLst>
          </p:cNvPr>
          <p:cNvSpPr txBox="1"/>
          <p:nvPr/>
        </p:nvSpPr>
        <p:spPr>
          <a:xfrm>
            <a:off x="5395391" y="5743580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hỏi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CA655-E8A4-448A-8577-29F2266CCB00}"/>
              </a:ext>
            </a:extLst>
          </p:cNvPr>
          <p:cNvSpPr txBox="1"/>
          <p:nvPr/>
        </p:nvSpPr>
        <p:spPr>
          <a:xfrm>
            <a:off x="7634609" y="5743580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ngã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74BAC-7BD4-4F10-9A47-7BF8D1747143}"/>
              </a:ext>
            </a:extLst>
          </p:cNvPr>
          <p:cNvSpPr txBox="1"/>
          <p:nvPr/>
        </p:nvSpPr>
        <p:spPr>
          <a:xfrm>
            <a:off x="9729714" y="5743580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nặng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89" y="551145"/>
            <a:ext cx="113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53594"/>
              </p:ext>
            </p:extLst>
          </p:nvPr>
        </p:nvGraphicFramePr>
        <p:xfrm>
          <a:off x="2032000" y="719666"/>
          <a:ext cx="812800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huyền</a:t>
                      </a:r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sắc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hỏi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nặng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0154" y="1315232"/>
            <a:ext cx="51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9710" y="1315233"/>
            <a:ext cx="97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9995" y="1379627"/>
            <a:ext cx="95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3430" y="1518126"/>
            <a:ext cx="58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Ả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8351" y="1379627"/>
            <a:ext cx="78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69052" y="1400707"/>
            <a:ext cx="43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0418" y="2025958"/>
            <a:ext cx="36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o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0022" y="2025958"/>
            <a:ext cx="82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2833" y="2000491"/>
            <a:ext cx="58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3013" y="2102901"/>
            <a:ext cx="93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Ỏ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5616" y="2025959"/>
            <a:ext cx="106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68427" y="1998009"/>
            <a:ext cx="113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Ọ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0022" y="2956142"/>
            <a:ext cx="82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Ồ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135671" y="2956142"/>
            <a:ext cx="6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Ố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3430" y="2956142"/>
            <a:ext cx="76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Ổ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8559" y="2956142"/>
            <a:ext cx="1139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Ỗ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8427" y="2956142"/>
            <a:ext cx="8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Ộ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4477" y="3632548"/>
            <a:ext cx="83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2756" y="3632548"/>
            <a:ext cx="107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Ờ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85983" y="3632548"/>
            <a:ext cx="6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Ớ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463430" y="3632548"/>
            <a:ext cx="76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Ở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628351" y="3632548"/>
            <a:ext cx="6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Ỡ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8956110" y="3632548"/>
            <a:ext cx="105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Ợ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42159" y="4258849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3657600" y="4258849"/>
            <a:ext cx="8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35671" y="4258849"/>
            <a:ext cx="6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é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88065" y="4258849"/>
            <a:ext cx="93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Ẻ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8351" y="4171167"/>
            <a:ext cx="78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Ẽ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8956110" y="4258849"/>
            <a:ext cx="93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Ẹ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329841" y="4910203"/>
            <a:ext cx="83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32756" y="4910203"/>
            <a:ext cx="8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Ề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5671" y="4910203"/>
            <a:ext cx="6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Ế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8065" y="4910203"/>
            <a:ext cx="93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Ể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15616" y="4910203"/>
            <a:ext cx="78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Ễ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12268" y="4910203"/>
            <a:ext cx="77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Ệ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1952" y="2907112"/>
            <a:ext cx="83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4962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24356"/>
              </p:ext>
            </p:extLst>
          </p:nvPr>
        </p:nvGraphicFramePr>
        <p:xfrm>
          <a:off x="2032000" y="719666"/>
          <a:ext cx="8128002" cy="440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huyền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sắc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hỏi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nặng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1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7315" y="1716066"/>
            <a:ext cx="78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17315" y="2668044"/>
            <a:ext cx="78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17315" y="3620022"/>
            <a:ext cx="78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17314" y="4356557"/>
            <a:ext cx="61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178" y="1803748"/>
            <a:ext cx="62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3041" y="1803748"/>
            <a:ext cx="6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4850" y="1656289"/>
            <a:ext cx="58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Ỉ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728559" y="1803748"/>
            <a:ext cx="601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1162" y="1678488"/>
            <a:ext cx="801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Ị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5177" y="2569624"/>
            <a:ext cx="62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Ỳ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97468" y="2569624"/>
            <a:ext cx="101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1804" y="2560322"/>
            <a:ext cx="58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Ỷ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40876" y="2560322"/>
            <a:ext cx="68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Ỹ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018740" y="2528821"/>
            <a:ext cx="46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Ị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95178" y="3573495"/>
            <a:ext cx="62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0306" y="3573495"/>
            <a:ext cx="6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1804" y="3407080"/>
            <a:ext cx="89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Ủ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40876" y="3410656"/>
            <a:ext cx="78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ũ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25210" y="3398131"/>
            <a:ext cx="46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Ụ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695176" y="4356557"/>
            <a:ext cx="62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Ừ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3040" y="4369083"/>
            <a:ext cx="46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Ứ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81804" y="4356556"/>
            <a:ext cx="7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Ử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640875" y="4222334"/>
            <a:ext cx="68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Ữ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8931057" y="4222334"/>
            <a:ext cx="56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87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">
            <a:extLst>
              <a:ext uri="{FF2B5EF4-FFF2-40B4-BE49-F238E27FC236}">
                <a16:creationId xmlns:a16="http://schemas.microsoft.com/office/drawing/2014/main" id="{A594A25F-FFB6-4EAE-8E54-4D8D76E83023}"/>
              </a:ext>
            </a:extLst>
          </p:cNvPr>
          <p:cNvSpPr/>
          <p:nvPr/>
        </p:nvSpPr>
        <p:spPr>
          <a:xfrm>
            <a:off x="1996681" y="707695"/>
            <a:ext cx="8198638" cy="5442610"/>
          </a:xfrm>
          <a:prstGeom prst="cloud">
            <a:avLst/>
          </a:prstGeom>
          <a:solidFill>
            <a:srgbClr val="D0E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6757A4-76EC-4D77-A9E5-BF8009893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5742" y="1096252"/>
            <a:ext cx="1820515" cy="2209634"/>
          </a:xfrm>
          <a:prstGeom prst="rect">
            <a:avLst/>
          </a:prstGeom>
        </p:spPr>
      </p:pic>
      <p:pic>
        <p:nvPicPr>
          <p:cNvPr id="11" name="Picture 10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EA38611-A5D8-43AC-A370-44B0CFDFB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79" y="4692579"/>
            <a:ext cx="3547438" cy="2087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FB0916-FC81-424E-9563-172E8C737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725" y="2906292"/>
            <a:ext cx="7510923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395</Words>
  <Application>Microsoft Office PowerPoint</Application>
  <PresentationFormat>Widescreen</PresentationFormat>
  <Paragraphs>168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152</cp:revision>
  <dcterms:created xsi:type="dcterms:W3CDTF">2021-08-23T01:32:33Z</dcterms:created>
  <dcterms:modified xsi:type="dcterms:W3CDTF">2021-10-06T06:22:21Z</dcterms:modified>
</cp:coreProperties>
</file>