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3988" r:id="rId4"/>
    <p:sldMasterId id="2147483995" r:id="rId5"/>
    <p:sldMasterId id="2147484009" r:id="rId6"/>
    <p:sldMasterId id="2147484022" r:id="rId7"/>
    <p:sldMasterId id="2147484036" r:id="rId8"/>
    <p:sldMasterId id="2147484049" r:id="rId9"/>
    <p:sldMasterId id="2147484061" r:id="rId10"/>
    <p:sldMasterId id="2147484074" r:id="rId11"/>
    <p:sldMasterId id="2147484088" r:id="rId12"/>
    <p:sldMasterId id="2147484102" r:id="rId13"/>
    <p:sldMasterId id="2147484116" r:id="rId14"/>
  </p:sldMasterIdLst>
  <p:notesMasterIdLst>
    <p:notesMasterId r:id="rId40"/>
  </p:notesMasterIdLst>
  <p:sldIdLst>
    <p:sldId id="401" r:id="rId15"/>
    <p:sldId id="390" r:id="rId16"/>
    <p:sldId id="364" r:id="rId17"/>
    <p:sldId id="416" r:id="rId18"/>
    <p:sldId id="391" r:id="rId19"/>
    <p:sldId id="392" r:id="rId20"/>
    <p:sldId id="394" r:id="rId21"/>
    <p:sldId id="395" r:id="rId22"/>
    <p:sldId id="396" r:id="rId23"/>
    <p:sldId id="397" r:id="rId24"/>
    <p:sldId id="393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01"/>
            <p14:sldId id="390"/>
            <p14:sldId id="364"/>
            <p14:sldId id="416"/>
            <p14:sldId id="391"/>
            <p14:sldId id="392"/>
            <p14:sldId id="394"/>
            <p14:sldId id="395"/>
            <p14:sldId id="396"/>
            <p14:sldId id="397"/>
            <p14:sldId id="393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336" autoAdjust="0"/>
  </p:normalViewPr>
  <p:slideViewPr>
    <p:cSldViewPr>
      <p:cViewPr varScale="1">
        <p:scale>
          <a:sx n="64" d="100"/>
          <a:sy n="64" d="100"/>
        </p:scale>
        <p:origin x="-1116" y="-64"/>
      </p:cViewPr>
      <p:guideLst>
        <p:guide orient="horz" pos="2160"/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8963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6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15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580847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4450361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xmlns="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5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02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63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383506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309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3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74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7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03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7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7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089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511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722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32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30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xmlns="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36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235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383502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079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2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49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5287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10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297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9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040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191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243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xmlns="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2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13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38349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63733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59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5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0143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105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70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62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8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90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xmlns="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4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20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1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0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130"/>
      </p:ext>
    </p:extLst>
  </p:cSld>
  <p:clrMapOvr>
    <a:masterClrMapping/>
  </p:clrMapOvr>
  <p:transition spd="med" advClick="0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41693"/>
      </p:ext>
    </p:extLst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42133"/>
      </p:ext>
    </p:extLst>
  </p:cSld>
  <p:clrMapOvr>
    <a:masterClrMapping/>
  </p:clrMapOvr>
  <p:transition spd="med" advClick="0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2DE8A8-BBDC-4385-9436-BEBF9729B2D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2024/6/8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8EC18D-7E45-4020-A532-112037981F4A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5036"/>
      </p:ext>
    </p:extLst>
  </p:cSld>
  <p:clrMapOvr>
    <a:masterClrMapping/>
  </p:clrMapOvr>
  <p:transition spd="med" advClick="0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149406"/>
      </p:ext>
    </p:extLst>
  </p:cSld>
  <p:clrMapOvr>
    <a:masterClrMapping/>
  </p:clrMapOvr>
  <p:transition spd="med" advClick="0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7816" y="542528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rgbClr val="262626">
                  <a:lumMod val="10000"/>
                  <a:lumOff val="90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2822108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xmlns="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6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227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95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9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4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71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6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22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5808489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4450375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xmlns="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1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383515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01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33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94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8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01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7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9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79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54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9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18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580848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4450367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99836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538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54254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6985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5854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39817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1764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2933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2506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816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6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" y="0"/>
            <a:ext cx="9143999" cy="6858000"/>
          </a:xfrm>
          <a:prstGeom prst="rect">
            <a:avLst/>
          </a:prstGeom>
        </p:spPr>
      </p:pic>
      <p:sp>
        <p:nvSpPr>
          <p:cNvPr id="5" name="五边形 4"/>
          <p:cNvSpPr/>
          <p:nvPr userDrawn="1"/>
        </p:nvSpPr>
        <p:spPr>
          <a:xfrm>
            <a:off x="26" y="389222"/>
            <a:ext cx="2670175" cy="480053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230849" y="341164"/>
            <a:ext cx="2223319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单击此处添加标题</a:t>
            </a:r>
          </a:p>
        </p:txBody>
      </p:sp>
      <p:sp>
        <p:nvSpPr>
          <p:cNvPr id="7" name="燕尾形 6"/>
          <p:cNvSpPr/>
          <p:nvPr userDrawn="1"/>
        </p:nvSpPr>
        <p:spPr>
          <a:xfrm>
            <a:off x="2670176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886200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965238"/>
            <a:ext cx="9144000" cy="541863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D3DAD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314">
              <a:defRPr/>
            </a:pPr>
            <a:endParaRPr lang="zh-CN" altLang="en-US" sz="17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  <p:txStyles>
    <p:titleStyle>
      <a:lvl1pPr algn="ctr" defTabSz="910314" rtl="0" eaLnBrk="1" latinLnBrk="0" hangingPunct="1">
        <a:spcBef>
          <a:spcPct val="0"/>
        </a:spcBef>
        <a:buNone/>
        <a:defRPr sz="44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7" indent="-341367" algn="l" defTabSz="910314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39630" indent="-284473" algn="l" defTabSz="910314" rtl="0" eaLnBrk="1" latinLnBrk="0" hangingPunct="1">
        <a:spcBef>
          <a:spcPct val="20000"/>
        </a:spcBef>
        <a:buFont typeface="Arial" pitchFamily="34" charset="0"/>
        <a:buChar char="–"/>
        <a:defRPr sz="2822" kern="1200">
          <a:solidFill>
            <a:schemeClr val="tx1"/>
          </a:solidFill>
          <a:latin typeface="+mn-lt"/>
          <a:ea typeface="+mn-ea"/>
          <a:cs typeface="+mn-cs"/>
        </a:defRPr>
      </a:lvl2pPr>
      <a:lvl3pPr marL="1137892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93049" indent="-227578" algn="l" defTabSz="9103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indent="-227578" algn="l" defTabSz="9103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336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58519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413676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6883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5156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1031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547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2062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7578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1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8609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4125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08/06/2024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22.svg"/><Relationship Id="rId12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8.xml"/><Relationship Id="rId11" Type="http://schemas.openxmlformats.org/officeDocument/2006/relationships/image" Target="../media/image57.png"/><Relationship Id="rId10" Type="http://schemas.openxmlformats.org/officeDocument/2006/relationships/image" Target="../media/image53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2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8.xml"/><Relationship Id="rId10" Type="http://schemas.openxmlformats.org/officeDocument/2006/relationships/image" Target="../media/image53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2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50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2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2.xml"/><Relationship Id="rId10" Type="http://schemas.openxmlformats.org/officeDocument/2006/relationships/image" Target="../media/image65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2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2.xml"/><Relationship Id="rId10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2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2.xml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0.png"/><Relationship Id="rId7" Type="http://schemas.openxmlformats.org/officeDocument/2006/relationships/image" Target="../media/image2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2.xml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6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2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2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79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3.m4a"/><Relationship Id="rId7" Type="http://schemas.openxmlformats.org/officeDocument/2006/relationships/image" Target="../media/image20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22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47" y="717805"/>
            <a:ext cx="1819038" cy="1758179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447800"/>
            <a:ext cx="726513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 </a:t>
            </a:r>
          </a:p>
          <a:p>
            <a:pPr algn="ctr"/>
            <a:r>
              <a:rPr lang="en-US" altLang="zh-CN" sz="7200" kern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zh-CN" sz="72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kern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zh-CN" sz="72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kern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72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kern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72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矩形 59"/>
          <p:cNvSpPr>
            <a:spLocks noChangeArrowheads="1"/>
          </p:cNvSpPr>
          <p:nvPr/>
        </p:nvSpPr>
        <p:spPr bwMode="auto">
          <a:xfrm>
            <a:off x="2888786" y="3729335"/>
            <a:ext cx="51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 : </a:t>
            </a:r>
            <a:r>
              <a:rPr lang="en-US" altLang="zh-CN" sz="24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altLang="zh-CN" sz="24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4531" y="65782"/>
            <a:ext cx="8679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63500" dir="18900000" algn="bl" rotWithShape="0">
                    <a:schemeClr val="bg1"/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PHÚ GIÁO</a:t>
            </a:r>
          </a:p>
          <a:p>
            <a:pPr algn="ctr"/>
            <a:r>
              <a:rPr lang="en-US" sz="32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63500" dir="18900000" algn="bl" rotWithShape="0">
                    <a:schemeClr val="bg1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2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63500" dir="18900000" algn="bl" rotWithShape="0">
                    <a:schemeClr val="bg1"/>
                  </a:outerShdw>
                </a:effectLst>
                <a:latin typeface="Times New Roman" pitchFamily="18" charset="0"/>
                <a:cs typeface="Times New Roman" pitchFamily="18" charset="0"/>
              </a:rPr>
              <a:t>TIỂU HỌC</a:t>
            </a:r>
            <a:r>
              <a:rPr lang="vi-VN" sz="3200" b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63500" dir="18900000" algn="bl" rotWithShape="0">
                    <a:schemeClr val="bg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63500" dir="18900000" algn="bl" rotWithShape="0">
                    <a:schemeClr val="bg1"/>
                  </a:outerShdw>
                </a:effectLst>
                <a:latin typeface="Times New Roman" pitchFamily="18" charset="0"/>
                <a:cs typeface="Times New Roman" pitchFamily="18" charset="0"/>
              </a:rPr>
              <a:t>AN THÁI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83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2688395"/>
            <a:ext cx="3172691" cy="4169606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xmlns="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8025" y="4179908"/>
            <a:ext cx="453496" cy="524846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991016">
            <a:off x="2057420" y="3409697"/>
            <a:ext cx="573415" cy="663632"/>
          </a:xfrm>
          <a:prstGeom prst="rect">
            <a:avLst/>
          </a:prstGeom>
        </p:spPr>
      </p:pic>
      <p:pic>
        <p:nvPicPr>
          <p:cNvPr id="5122" name="Picture 2" descr="D:\4\rgthgf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76" y="689139"/>
            <a:ext cx="5470945" cy="52545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6968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12536" y="994104"/>
            <a:ext cx="622300" cy="785813"/>
            <a:chOff x="1012535" y="994062"/>
            <a:chExt cx="622300" cy="78581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35" y="994062"/>
              <a:ext cx="622300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810" y="1222661"/>
              <a:ext cx="285750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3363">
            <a:off x="373854" y="3168710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534" y="6172242"/>
            <a:ext cx="386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1871">
            <a:off x="8152209" y="6233273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形 34">
            <a:extLst>
              <a:ext uri="{FF2B5EF4-FFF2-40B4-BE49-F238E27FC236}">
                <a16:creationId xmlns:a16="http://schemas.microsoft.com/office/drawing/2014/main" xmlns="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679718">
            <a:off x="2246718" y="2044229"/>
            <a:ext cx="351619" cy="38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391" y="4551564"/>
            <a:ext cx="3304882" cy="2624230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xmlns="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568" y="3094769"/>
            <a:ext cx="453496" cy="524846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xmlns="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7495" y="6069027"/>
            <a:ext cx="286707" cy="331815"/>
          </a:xfrm>
          <a:prstGeom prst="rect">
            <a:avLst/>
          </a:prstGeom>
        </p:spPr>
      </p:pic>
      <p:pic>
        <p:nvPicPr>
          <p:cNvPr id="5124" name="Picture 4" descr="D:\4\dbgdbg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45" y="605720"/>
            <a:ext cx="7591629" cy="46672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52347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234431">
            <a:off x="8466370" y="5190931"/>
            <a:ext cx="573415" cy="6636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800" y="5479001"/>
            <a:ext cx="6215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xmlns="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xmlns="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xmlns="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xmlns="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xmlns="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xmlns="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xmlns="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0" y="1770747"/>
            <a:ext cx="8945086" cy="198515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  <a:p>
            <a:pPr algn="ctr"/>
            <a:r>
              <a:rPr lang="en-US" altLang="zh-CN" sz="60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kĩ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8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8" y="4527483"/>
            <a:ext cx="2149682" cy="2517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7673" y="178670"/>
            <a:ext cx="5591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4\gnvhnh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2" y="730613"/>
            <a:ext cx="2896029" cy="36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4\gnh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03970"/>
            <a:ext cx="4876800" cy="58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441960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28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6600" y="6248400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336600"/>
                </a:solidFill>
                <a:latin typeface="iCiel Cadena" pitchFamily="2" charset="0"/>
              </a:rPr>
              <a:t> 2 </a:t>
            </a:r>
            <a:endParaRPr lang="en-US" sz="2800" dirty="0">
              <a:solidFill>
                <a:srgbClr val="336600"/>
              </a:solidFill>
              <a:latin typeface="iCiel Cadena" pitchFamily="2" charset="0"/>
            </a:endParaRP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4" y="4040458"/>
            <a:ext cx="2639454" cy="3091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886" y="419100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28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624840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28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9218" name="Picture 2" descr="D:\4\gjhgj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21596"/>
            <a:ext cx="3546764" cy="57545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4\hnhgn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838200"/>
            <a:ext cx="1933575" cy="320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7" y="4159142"/>
            <a:ext cx="2334311" cy="2734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886" y="419100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624840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10242" name="Picture 2" descr="D:\4\hgjhg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24" y="321560"/>
            <a:ext cx="3043244" cy="3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4\tfhjgjh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4677114" cy="563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8" y="4804539"/>
            <a:ext cx="1897875" cy="2222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502920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50807">
            <a:off x="4798966" y="6140373"/>
            <a:ext cx="504739" cy="584151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6216431" y="5350689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57080">
            <a:off x="3901848" y="5595938"/>
            <a:ext cx="500333" cy="579052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9634" y="182992"/>
            <a:ext cx="5158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D:\4\bvghgf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75" y="1066800"/>
            <a:ext cx="6788926" cy="3838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61066"/>
            <a:ext cx="2353050" cy="2756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41020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50807">
            <a:off x="4798966" y="6140373"/>
            <a:ext cx="504739" cy="584151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6597432" y="5350689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57080">
            <a:off x="3901848" y="5595938"/>
            <a:ext cx="500333" cy="579052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xmlns="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37008">
            <a:off x="1875363" y="87301"/>
            <a:ext cx="404887" cy="468589"/>
          </a:xfrm>
          <a:prstGeom prst="rect">
            <a:avLst/>
          </a:prstGeom>
        </p:spPr>
      </p:pic>
      <p:pic>
        <p:nvPicPr>
          <p:cNvPr id="12290" name="Picture 2" descr="D:\4\jhjgf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806" y="762035"/>
            <a:ext cx="6685961" cy="44734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xmlns="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xmlns="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xmlns="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xmlns="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xmlns="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xmlns="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xmlns="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514601" y="15240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  <a:p>
            <a:pPr algn="ctr"/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1" y="4113006"/>
            <a:ext cx="2981324" cy="27450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8" y="2418046"/>
            <a:ext cx="9144000" cy="43166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7B38970B-1E38-4095-B780-1D3CA3D13200}"/>
              </a:ext>
            </a:extLst>
          </p:cNvPr>
          <p:cNvSpPr txBox="1"/>
          <p:nvPr/>
        </p:nvSpPr>
        <p:spPr>
          <a:xfrm>
            <a:off x="-697624" y="1802555"/>
            <a:ext cx="622734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微软雅黑"/>
                <a:ea typeface="+mn-ea"/>
                <a:cs typeface="+mn-ea"/>
                <a:sym typeface="+mn-lt"/>
              </a:rPr>
              <a:t>1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63" y="0"/>
            <a:ext cx="1733351" cy="1966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53215" y="0"/>
            <a:ext cx="2590801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xmlns="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4371" y="2615142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" y="3276600"/>
            <a:ext cx="3815257" cy="363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62000" y="530009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12">
            <a:extLst>
              <a:ext uri="{FF2B5EF4-FFF2-40B4-BE49-F238E27FC236}">
                <a16:creationId xmlns:a16="http://schemas.microsoft.com/office/drawing/2014/main" xmlns="" id="{7902552C-657F-4F90-81F3-82CB63A422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333" y="0"/>
            <a:ext cx="587994" cy="742598"/>
          </a:xfrm>
          <a:prstGeom prst="rect">
            <a:avLst/>
          </a:prstGeom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7923">
            <a:off x="4579693" y="160122"/>
            <a:ext cx="451742" cy="45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0"/>
            <a:ext cx="914399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544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0" y="1066800"/>
            <a:ext cx="7736173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6000" b="0" i="0" u="none" strike="noStrike" kern="0" cap="none" spc="0" normalizeH="0" baseline="0" noProof="0" dirty="0" smtClean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9600" b="0" i="0" u="none" strike="noStrike" kern="0" cap="none" spc="0" normalizeH="0" noProof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CÂY</a:t>
            </a:r>
            <a:endParaRPr kumimoji="0" lang="en-US" sz="96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15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4322" y="1339555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0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268" y="2465695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xmlns="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1" y="3581406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xmlns="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5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80191" y="0"/>
            <a:ext cx="3563821" cy="3581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3085059" cy="3733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0040" y="1900061"/>
            <a:ext cx="4501946" cy="52627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954B38AD-4AC5-49AC-99C1-635C9ACEBD5B}"/>
              </a:ext>
            </a:extLst>
          </p:cNvPr>
          <p:cNvGrpSpPr/>
          <p:nvPr/>
        </p:nvGrpSpPr>
        <p:grpSpPr>
          <a:xfrm>
            <a:off x="3734844" y="4343506"/>
            <a:ext cx="5512522" cy="3212312"/>
            <a:chOff x="6092036" y="4147652"/>
            <a:chExt cx="7350028" cy="321231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EC1ACD95-AEFD-47A5-8504-E648C9E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12240110" y="4147652"/>
              <a:ext cx="1201954" cy="161923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xmlns="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921470">
              <a:off x="6092036" y="4380883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xmlns="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01987" y="9906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2025887"/>
            <a:ext cx="42210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4611" y="2977009"/>
            <a:ext cx="6629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xmlns="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xmlns="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xmlns="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xmlns="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xmlns="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xmlns="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xmlns="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</a:p>
          <a:p>
            <a:pPr algn="ctr"/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xmlns="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4082" y="966182"/>
            <a:ext cx="5330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2486" y="1828801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xmlns="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xmlns="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xmlns="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xmlns="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xmlns="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xmlns="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xmlns="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</a:t>
            </a:r>
          </a:p>
          <a:p>
            <a:pPr algn="ctr"/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72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6"/>
            <a:ext cx="9144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4998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16042"/>
            <a:ext cx="2505161" cy="30319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1" y="125689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1" y="1981200"/>
            <a:ext cx="8148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1371600"/>
            <a:ext cx="838200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zh-CN" sz="60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VÀ HẸN </a:t>
            </a:r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</a:t>
            </a:r>
            <a:r>
              <a:rPr lang="en-US" altLang="zh-CN" sz="6000" ker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</a:t>
            </a:r>
            <a:endParaRPr lang="en-US" altLang="zh-CN" sz="6000" kern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kern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! </a:t>
            </a:r>
            <a:endParaRPr lang="en-US" altLang="zh-CN" sz="6000" kern="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8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49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xmlns="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xmlns="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xmlns="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67B2FB6B-4956-427D-9EBF-77D39C4184F4}"/>
              </a:ext>
            </a:extLst>
          </p:cNvPr>
          <p:cNvSpPr/>
          <p:nvPr/>
        </p:nvSpPr>
        <p:spPr>
          <a:xfrm>
            <a:off x="1023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53383DAE-9450-44AA-987E-E32219B9A980}"/>
              </a:ext>
            </a:extLst>
          </p:cNvPr>
          <p:cNvSpPr/>
          <p:nvPr/>
        </p:nvSpPr>
        <p:spPr>
          <a:xfrm>
            <a:off x="2743224" y="5829382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9DCDC3D6-20E6-4A47-8F08-5A903C51D3C4}"/>
              </a:ext>
            </a:extLst>
          </p:cNvPr>
          <p:cNvSpPr/>
          <p:nvPr/>
        </p:nvSpPr>
        <p:spPr>
          <a:xfrm flipH="1">
            <a:off x="3617917" y="5583925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59" y="558181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46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68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xmlns="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xmlns="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xmlns="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xmlns="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xmlns="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xmlns="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xmlns="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xmlns="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xmlns="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89BE0BC3-CCFC-476C-AFF5-2A66EDD5FE99}"/>
              </a:ext>
            </a:extLst>
          </p:cNvPr>
          <p:cNvSpPr/>
          <p:nvPr/>
        </p:nvSpPr>
        <p:spPr>
          <a:xfrm flipH="1">
            <a:off x="4543425" y="6567221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37BD7390-442A-46A3-90EE-FB2EB3D6333F}"/>
              </a:ext>
            </a:extLst>
          </p:cNvPr>
          <p:cNvSpPr/>
          <p:nvPr/>
        </p:nvSpPr>
        <p:spPr>
          <a:xfrm flipH="1">
            <a:off x="5427657" y="6451838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FC1657B1-0C7B-489D-A0E8-D9DDBDE001AC}"/>
              </a:ext>
            </a:extLst>
          </p:cNvPr>
          <p:cNvSpPr/>
          <p:nvPr/>
        </p:nvSpPr>
        <p:spPr>
          <a:xfrm flipH="1">
            <a:off x="7798474" y="6596433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25F4D1FF-B1A0-4D80-8117-CC65B2843003}"/>
              </a:ext>
            </a:extLst>
          </p:cNvPr>
          <p:cNvSpPr/>
          <p:nvPr/>
        </p:nvSpPr>
        <p:spPr>
          <a:xfrm flipH="1">
            <a:off x="8980999" y="6419293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296" y="762081"/>
            <a:ext cx="8925589" cy="337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6600" b="0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66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6600" b="0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6600" b="0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6600" b="0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6600" b="0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ài 8 - Hoa Lá Mùa Xuân - Âm Nhạc Lớp 2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3425" y="-259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6548" y="405940"/>
            <a:ext cx="5873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0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05" y="305080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497267" y="2127044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10" y="1763914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80" y="39625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2" y="3422990"/>
            <a:ext cx="2501153" cy="29855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6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938">
        <p14:prism/>
      </p:transition>
    </mc:Choice>
    <mc:Fallback xmlns="">
      <p:transition spd="slow" advTm="18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xmlns="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xmlns="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xmlns="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xmlns="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xmlns="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xmlns="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xmlns="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26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xmlns="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3018314" y="1770747"/>
            <a:ext cx="5897085" cy="250837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88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 b="1" dirty="0" err="1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8800" b="1" dirty="0" smtClean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24570" y="-1547506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56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602" y="-151886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47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05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77493" y="1752639"/>
            <a:ext cx="6295108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4\hjghj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0170">
            <a:off x="4365762" y="4809843"/>
            <a:ext cx="3124672" cy="22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hjhgjhg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774">
            <a:off x="6633014" y="59233"/>
            <a:ext cx="2394671" cy="211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4\hjhg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878"/>
            <a:ext cx="299085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hjnhjh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79">
            <a:off x="2485732" y="-213180"/>
            <a:ext cx="3881438" cy="313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4\hjgmhhcmmm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437">
            <a:off x="4112867" y="2198608"/>
            <a:ext cx="2276011" cy="307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jmghjmj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951">
            <a:off x="0" y="352425"/>
            <a:ext cx="3657600" cy="344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4\hmhgj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9370"/>
            <a:ext cx="2743200" cy="315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4\jghj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488">
            <a:off x="5930001" y="1667681"/>
            <a:ext cx="3575560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296269"/>
            <a:ext cx="8866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Lá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4\gfdhgf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998162"/>
            <a:ext cx="2459182" cy="28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2670" y="152400"/>
            <a:ext cx="2613532" cy="2894238"/>
            <a:chOff x="182669" y="610962"/>
            <a:chExt cx="2613532" cy="2894238"/>
          </a:xfrm>
        </p:grpSpPr>
        <p:sp>
          <p:nvSpPr>
            <p:cNvPr id="4" name="Oval 3"/>
            <p:cNvSpPr/>
            <p:nvPr/>
          </p:nvSpPr>
          <p:spPr>
            <a:xfrm>
              <a:off x="685800" y="3125562"/>
              <a:ext cx="1686791" cy="379638"/>
            </a:xfrm>
            <a:prstGeom prst="ellipse">
              <a:avLst/>
            </a:prstGeom>
            <a:solidFill>
              <a:srgbClr val="7AA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69" y="610962"/>
              <a:ext cx="2613532" cy="274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841264" y="42"/>
            <a:ext cx="6477000" cy="4437785"/>
            <a:chOff x="2841264" y="0"/>
            <a:chExt cx="6477000" cy="4437785"/>
          </a:xfrm>
        </p:grpSpPr>
        <p:sp>
          <p:nvSpPr>
            <p:cNvPr id="5" name="Oval 4"/>
            <p:cNvSpPr/>
            <p:nvPr/>
          </p:nvSpPr>
          <p:spPr>
            <a:xfrm>
              <a:off x="5292581" y="3904385"/>
              <a:ext cx="2891632" cy="5334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7" descr="D:\4\hgghd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264" y="0"/>
              <a:ext cx="6477000" cy="409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2438421" y="5819095"/>
            <a:ext cx="5945369" cy="810347"/>
          </a:xfrm>
          <a:prstGeom prst="ellipse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39" y="2046765"/>
            <a:ext cx="3834942" cy="427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D:\4\fgdhdg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35491"/>
            <a:ext cx="2794704" cy="254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99" y="3172010"/>
            <a:ext cx="2384821" cy="335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499" y="3200404"/>
            <a:ext cx="95390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iCiel Cadena" pitchFamily="2" charset="0"/>
              </a:rPr>
              <a:t>Cây</a:t>
            </a:r>
            <a:r>
              <a:rPr lang="en-US" sz="3600" dirty="0" smtClean="0">
                <a:latin typeface="iCiel Cadena" pitchFamily="2" charset="0"/>
              </a:rPr>
              <a:t> </a:t>
            </a:r>
            <a:endParaRPr lang="en-US" sz="3600" dirty="0"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xmlns="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35915" y="278880"/>
            <a:ext cx="286707" cy="331815"/>
          </a:xfrm>
          <a:prstGeom prst="rect">
            <a:avLst/>
          </a:prstGeom>
        </p:spPr>
      </p:pic>
      <p:pic>
        <p:nvPicPr>
          <p:cNvPr id="5123" name="Picture 3" descr="D:\4\fbgbgvfbv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8" y="954091"/>
            <a:ext cx="7311441" cy="49133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0"/>
            <a:ext cx="2453821" cy="296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62" y="6926"/>
            <a:ext cx="2648138" cy="266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52400"/>
            <a:ext cx="424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5154" y="6075451"/>
            <a:ext cx="5019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noFill/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91">
            <a:off x="1458606" y="6167776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2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8|2.2|2.5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7546</TotalTime>
  <Words>289</Words>
  <Application>Microsoft Office PowerPoint</Application>
  <PresentationFormat>On-screen Show (4:3)</PresentationFormat>
  <Paragraphs>56</Paragraphs>
  <Slides>25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Office Theme</vt:lpstr>
      <vt:lpstr>https://www.freeppt7.com</vt:lpstr>
      <vt:lpstr>1_第一PPT，www.1ppt.com</vt:lpstr>
      <vt:lpstr>11_第一PPT，www.1ppt.com</vt:lpstr>
      <vt:lpstr>www.jpppt.com</vt:lpstr>
      <vt:lpstr>1_https://www.freeppt7.com</vt:lpstr>
      <vt:lpstr>1_www.jpppt.com</vt:lpstr>
      <vt:lpstr>2_https://www.freeppt7.com</vt:lpstr>
      <vt:lpstr>1_Office Theme</vt:lpstr>
      <vt:lpstr>3_https://www.freeppt7.com</vt:lpstr>
      <vt:lpstr>2_www.jpppt.com</vt:lpstr>
      <vt:lpstr>3_www.jpppt.com</vt:lpstr>
      <vt:lpstr>4_www.jpppt.com</vt:lpstr>
      <vt:lpstr>5_www.jpppt.com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10</cp:lastModifiedBy>
  <cp:revision>650</cp:revision>
  <dcterms:created xsi:type="dcterms:W3CDTF">2020-08-13T08:18:23Z</dcterms:created>
  <dcterms:modified xsi:type="dcterms:W3CDTF">2024-06-08T03:44:08Z</dcterms:modified>
</cp:coreProperties>
</file>