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59" r:id="rId7"/>
    <p:sldId id="263" r:id="rId8"/>
    <p:sldId id="264" r:id="rId9"/>
    <p:sldId id="261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5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84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3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9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63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8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22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7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3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7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7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14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00FD8-0BE9-4F2B-857F-73D2E5FFB92C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9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5517" y="2204864"/>
            <a:ext cx="8712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CHÀO MỪNG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em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đến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với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tiết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học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0488" y="2967335"/>
            <a:ext cx="47430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MÔN MĨ THUẬT</a:t>
            </a:r>
          </a:p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LỚP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822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s-E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HỌC ĐẾN ĐÂY LÀ HẾT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 smtClean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b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</a:b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kern="10" dirty="0" err="1" smtClean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 smtClean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giỏi</a:t>
            </a:r>
            <a:r>
              <a:rPr lang="en-US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/>
            </a:r>
            <a:br>
              <a:rPr lang="en-US" b="1" kern="10" dirty="0">
                <a:ln w="12700">
                  <a:round/>
                  <a:headEnd/>
                  <a:tailEnd/>
                </a:ln>
                <a:solidFill>
                  <a:srgbClr val="00B05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8330108" cy="4536504"/>
          </a:xfrm>
        </p:spPr>
      </p:pic>
    </p:spTree>
    <p:extLst>
      <p:ext uri="{BB962C8B-B14F-4D97-AF65-F5344CB8AC3E}">
        <p14:creationId xmlns:p14="http://schemas.microsoft.com/office/powerpoint/2010/main" val="406576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 HỌC TẬP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484784"/>
            <a:ext cx="763284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80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" y="-99392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22353"/>
            <a:ext cx="2448272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24743"/>
            <a:ext cx="2520280" cy="314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40627"/>
            <a:ext cx="2160240" cy="324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3264" y="155993"/>
            <a:ext cx="7481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  HÌNH CÁC KHUÔN MẶT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7912" y="4615952"/>
            <a:ext cx="7100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52192" y="9075911"/>
            <a:ext cx="7100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2607" y="5288161"/>
            <a:ext cx="6643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7912" y="5911215"/>
            <a:ext cx="7572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2952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7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268760"/>
            <a:ext cx="8244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KẾT LUẬN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ngĩnh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85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535" y="620688"/>
            <a:ext cx="2245714" cy="250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64704"/>
            <a:ext cx="230745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119" y="3620656"/>
            <a:ext cx="229445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562" y="3620656"/>
            <a:ext cx="237626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908720"/>
            <a:ext cx="20882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238888"/>
            <a:ext cx="8061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TẠO HÌNH  KHUÔN MẶT TỪ CÁC VẬT LIỆU KHÁC NHAU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3688" y="631496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B2:Tạo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7616" y="6307215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B3:Tạo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3075583"/>
            <a:ext cx="35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B1:Tạo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7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68" y="751308"/>
            <a:ext cx="229414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666" y="3876034"/>
            <a:ext cx="2304256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178" y="760258"/>
            <a:ext cx="252028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658" y="761002"/>
            <a:ext cx="2533033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39752" y="60593"/>
            <a:ext cx="37289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836" y="3876033"/>
            <a:ext cx="2458855" cy="255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80939"/>
            <a:ext cx="2160240" cy="254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21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18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1196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67744" y="793685"/>
            <a:ext cx="3690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4400" b="1" dirty="0"/>
          </a:p>
        </p:txBody>
      </p:sp>
      <p:sp>
        <p:nvSpPr>
          <p:cNvPr id="6" name="Rectangle 5"/>
          <p:cNvSpPr/>
          <p:nvPr/>
        </p:nvSpPr>
        <p:spPr>
          <a:xfrm>
            <a:off x="636785" y="1844824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53148"/>
            <a:ext cx="4464496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8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1600" y="836712"/>
            <a:ext cx="76624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29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13690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5892061"/>
            <a:ext cx="57839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50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221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KIỂM TRA ĐỒ DÙNG HỌC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Biểu cảm theo sản phẩm khuôn mặt</vt:lpstr>
      <vt:lpstr>BÀI HỌC ĐẾN ĐÂY LÀ HẾT Kính chúc các em  Mạnh khỏe – Học giỏi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Windows 10</cp:lastModifiedBy>
  <cp:revision>16</cp:revision>
  <dcterms:created xsi:type="dcterms:W3CDTF">2021-07-22T08:52:25Z</dcterms:created>
  <dcterms:modified xsi:type="dcterms:W3CDTF">2024-06-08T03:05:46Z</dcterms:modified>
</cp:coreProperties>
</file>