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2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3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4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5.xml" ContentType="application/vnd.openxmlformats-officedocument.theme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theme/theme6.xml" ContentType="application/vnd.openxmlformats-officedocument.theme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theme/theme7.xml" ContentType="application/vnd.openxmlformats-officedocument.theme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8.xml" ContentType="application/vnd.openxmlformats-officedocument.theme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1" r:id="rId1"/>
    <p:sldMasterId id="2147483690" r:id="rId2"/>
    <p:sldMasterId id="2147483725" r:id="rId3"/>
    <p:sldMasterId id="2147483737" r:id="rId4"/>
    <p:sldMasterId id="2147483749" r:id="rId5"/>
    <p:sldMasterId id="2147483761" r:id="rId6"/>
    <p:sldMasterId id="2147483795" r:id="rId7"/>
    <p:sldMasterId id="2147483802" r:id="rId8"/>
    <p:sldMasterId id="2147483814" r:id="rId9"/>
  </p:sldMasterIdLst>
  <p:notesMasterIdLst>
    <p:notesMasterId r:id="rId35"/>
  </p:notesMasterIdLst>
  <p:sldIdLst>
    <p:sldId id="268" r:id="rId10"/>
    <p:sldId id="338" r:id="rId11"/>
    <p:sldId id="372" r:id="rId12"/>
    <p:sldId id="373" r:id="rId13"/>
    <p:sldId id="374" r:id="rId14"/>
    <p:sldId id="343" r:id="rId15"/>
    <p:sldId id="2887" r:id="rId16"/>
    <p:sldId id="266" r:id="rId17"/>
    <p:sldId id="2936" r:id="rId18"/>
    <p:sldId id="2905" r:id="rId19"/>
    <p:sldId id="2924" r:id="rId20"/>
    <p:sldId id="2937" r:id="rId21"/>
    <p:sldId id="2909" r:id="rId22"/>
    <p:sldId id="2938" r:id="rId23"/>
    <p:sldId id="2942" r:id="rId24"/>
    <p:sldId id="2943" r:id="rId25"/>
    <p:sldId id="277" r:id="rId26"/>
    <p:sldId id="2900" r:id="rId27"/>
    <p:sldId id="2944" r:id="rId28"/>
    <p:sldId id="2922" r:id="rId29"/>
    <p:sldId id="2945" r:id="rId30"/>
    <p:sldId id="2946" r:id="rId31"/>
    <p:sldId id="2941" r:id="rId32"/>
    <p:sldId id="300" r:id="rId33"/>
    <p:sldId id="291" r:id="rId34"/>
  </p:sldIdLst>
  <p:sldSz cx="12192000" cy="6858000"/>
  <p:notesSz cx="6858000" cy="9144000"/>
  <p:custDataLst>
    <p:tags r:id="rId36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3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961" autoAdjust="0"/>
    <p:restoredTop sz="83573" autoAdjust="0"/>
  </p:normalViewPr>
  <p:slideViewPr>
    <p:cSldViewPr snapToGrid="0">
      <p:cViewPr varScale="1">
        <p:scale>
          <a:sx n="82" d="100"/>
          <a:sy n="82" d="100"/>
        </p:scale>
        <p:origin x="490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39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2.xml"/><Relationship Id="rId34" Type="http://schemas.openxmlformats.org/officeDocument/2006/relationships/slide" Target="slides/slide25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0" Type="http://schemas.openxmlformats.org/officeDocument/2006/relationships/slide" Target="slides/slide11.xml"/><Relationship Id="rId29" Type="http://schemas.openxmlformats.org/officeDocument/2006/relationships/slide" Target="slides/slide20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tags" Target="tags/tag1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31" Type="http://schemas.openxmlformats.org/officeDocument/2006/relationships/slide" Target="slides/slide22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30E51BD-6F00-4AD6-B674-35B533E96FE3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4D38CD-9581-4619-B410-D62A3538A78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0680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GV </a:t>
            </a:r>
            <a:r>
              <a:rPr lang="en-US" dirty="0" err="1"/>
              <a:t>nhấn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dụng</a:t>
            </a:r>
            <a:r>
              <a:rPr lang="en-US" dirty="0"/>
              <a:t> </a:t>
            </a:r>
            <a:r>
              <a:rPr lang="en-US" dirty="0" err="1"/>
              <a:t>cụ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</a:t>
            </a:r>
            <a:r>
              <a:rPr lang="en-US" dirty="0" err="1"/>
              <a:t>với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br>
              <a:rPr lang="en-US" dirty="0"/>
            </a:br>
            <a:r>
              <a:rPr lang="en-US" dirty="0"/>
              <a:t>GV </a:t>
            </a:r>
            <a:r>
              <a:rPr lang="en-US" dirty="0" err="1"/>
              <a:t>nhấn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chữ</a:t>
            </a:r>
            <a:r>
              <a:rPr lang="en-US" dirty="0"/>
              <a:t>: </a:t>
            </a:r>
            <a:r>
              <a:rPr lang="en-US" dirty="0" err="1"/>
              <a:t>Trồng</a:t>
            </a:r>
            <a:r>
              <a:rPr lang="en-US" dirty="0"/>
              <a:t> </a:t>
            </a:r>
            <a:r>
              <a:rPr lang="en-US" dirty="0" err="1"/>
              <a:t>cây</a:t>
            </a:r>
            <a:r>
              <a:rPr lang="en-US" dirty="0"/>
              <a:t> </a:t>
            </a:r>
            <a:r>
              <a:rPr lang="en-US" dirty="0" err="1"/>
              <a:t>cùng</a:t>
            </a:r>
            <a:r>
              <a:rPr lang="en-US" dirty="0"/>
              <a:t> Na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slide </a:t>
            </a:r>
            <a:r>
              <a:rPr lang="en-US" dirty="0" err="1"/>
              <a:t>cuối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D5E750-3F6C-4590-9B5C-38B5092B593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9024865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559771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176727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781236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121358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6187326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143286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061983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Click từng</a:t>
            </a:r>
            <a:r>
              <a:rPr lang="en-US" baseline="0"/>
              <a:t> loại rau củ để ra đáp án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D44AB91-A8C2-45A2-A8DC-9C24C78B8DEA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3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891369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Click từng</a:t>
            </a:r>
            <a:r>
              <a:rPr lang="en-US" baseline="0"/>
              <a:t> loại rau củ để ra đáp án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D44AB91-A8C2-45A2-A8DC-9C24C78B8DEA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4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549072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Click từng</a:t>
            </a:r>
            <a:r>
              <a:rPr lang="en-US" baseline="0"/>
              <a:t> loại rau củ để ra đáp án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D44AB91-A8C2-45A2-A8DC-9C24C78B8DEA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5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722512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8470728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461919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281672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8845162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4230300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6.xml"/><Relationship Id="rId4" Type="http://schemas.openxmlformats.org/officeDocument/2006/relationships/hyperlink" Target="http://bit.ly/2TtBDfr" TargetMode="Externa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135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845433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43405656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8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3939526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4" y="453765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2175625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5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5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2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1" y="3384198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0017292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5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79164510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1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4464939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132929847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2499623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flipH="1">
            <a:off x="-3120856" y="22276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/>
          <p:nvPr/>
        </p:nvSpPr>
        <p:spPr>
          <a:xfrm>
            <a:off x="-244634" y="3890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" name="Google Shape;11;p2"/>
          <p:cNvSpPr/>
          <p:nvPr/>
        </p:nvSpPr>
        <p:spPr>
          <a:xfrm flipH="1">
            <a:off x="4912323" y="3134020"/>
            <a:ext cx="9282484" cy="4892603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 flipH="1">
            <a:off x="5318035" y="3485746"/>
            <a:ext cx="8875847" cy="4540892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ABEAE">
              <a:alpha val="441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-1750930" y="3375012"/>
            <a:ext cx="8232476" cy="4339024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-1750109" y="3686918"/>
            <a:ext cx="7871836" cy="4027108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>
            <a:off x="2670200" y="1629351"/>
            <a:ext cx="6851600" cy="2198400"/>
          </a:xfrm>
          <a:prstGeom prst="rect">
            <a:avLst/>
          </a:prstGeom>
          <a:effectLst>
            <a:outerShdw dist="3810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1333"/>
              </a:spcBef>
              <a:spcAft>
                <a:spcPts val="0"/>
              </a:spcAft>
              <a:buClr>
                <a:srgbClr val="A3376C"/>
              </a:buClr>
              <a:buSzPts val="5200"/>
              <a:buNone/>
              <a:defRPr sz="8800">
                <a:solidFill>
                  <a:schemeClr val="lt2"/>
                </a:solidFill>
              </a:defRPr>
            </a:lvl1pPr>
            <a:lvl2pPr lvl="1" algn="ctr">
              <a:spcBef>
                <a:spcPts val="1333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3190000" y="4761800"/>
            <a:ext cx="5812000" cy="5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lt2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subTitle" idx="2"/>
          </p:nvPr>
        </p:nvSpPr>
        <p:spPr>
          <a:xfrm>
            <a:off x="4339733" y="4062600"/>
            <a:ext cx="36604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2pPr>
            <a:lvl3pPr lvl="2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3pPr>
            <a:lvl4pPr lvl="3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4pPr>
            <a:lvl5pPr lvl="4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5pPr>
            <a:lvl6pPr lvl="5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6pPr>
            <a:lvl7pPr lvl="6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7pPr>
            <a:lvl8pPr lvl="7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8pPr>
            <a:lvl9pPr lvl="8" algn="ctr">
              <a:spcBef>
                <a:spcPts val="2133"/>
              </a:spcBef>
              <a:spcAft>
                <a:spcPts val="2133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40280037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093082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p13"/>
          <p:cNvSpPr/>
          <p:nvPr/>
        </p:nvSpPr>
        <p:spPr>
          <a:xfrm flipH="1">
            <a:off x="-3120856" y="22276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" name="Google Shape;192;p13"/>
          <p:cNvSpPr/>
          <p:nvPr/>
        </p:nvSpPr>
        <p:spPr>
          <a:xfrm>
            <a:off x="-244634" y="3890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" name="Google Shape;193;p13"/>
          <p:cNvSpPr txBox="1">
            <a:spLocks noGrp="1"/>
          </p:cNvSpPr>
          <p:nvPr>
            <p:ph type="title"/>
          </p:nvPr>
        </p:nvSpPr>
        <p:spPr>
          <a:xfrm>
            <a:off x="1171833" y="2453933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94" name="Google Shape;194;p13"/>
          <p:cNvSpPr txBox="1">
            <a:spLocks noGrp="1"/>
          </p:cNvSpPr>
          <p:nvPr>
            <p:ph type="title" idx="2" hasCustomPrompt="1"/>
          </p:nvPr>
        </p:nvSpPr>
        <p:spPr>
          <a:xfrm>
            <a:off x="874167" y="1794825"/>
            <a:ext cx="867600" cy="7448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5" name="Google Shape;195;p13"/>
          <p:cNvSpPr txBox="1">
            <a:spLocks noGrp="1"/>
          </p:cNvSpPr>
          <p:nvPr>
            <p:ph type="subTitle" idx="1"/>
          </p:nvPr>
        </p:nvSpPr>
        <p:spPr>
          <a:xfrm>
            <a:off x="960000" y="3069257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" name="Google Shape;196;p13"/>
          <p:cNvSpPr txBox="1">
            <a:spLocks noGrp="1"/>
          </p:cNvSpPr>
          <p:nvPr>
            <p:ph type="title" idx="3"/>
          </p:nvPr>
        </p:nvSpPr>
        <p:spPr>
          <a:xfrm>
            <a:off x="4750200" y="2453933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97" name="Google Shape;197;p13"/>
          <p:cNvSpPr txBox="1">
            <a:spLocks noGrp="1"/>
          </p:cNvSpPr>
          <p:nvPr>
            <p:ph type="title" idx="4" hasCustomPrompt="1"/>
          </p:nvPr>
        </p:nvSpPr>
        <p:spPr>
          <a:xfrm>
            <a:off x="4452560" y="1794825"/>
            <a:ext cx="867600" cy="7448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8" name="Google Shape;198;p13"/>
          <p:cNvSpPr txBox="1">
            <a:spLocks noGrp="1"/>
          </p:cNvSpPr>
          <p:nvPr>
            <p:ph type="subTitle" idx="5"/>
          </p:nvPr>
        </p:nvSpPr>
        <p:spPr>
          <a:xfrm>
            <a:off x="4538400" y="3069257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" name="Google Shape;199;p13"/>
          <p:cNvSpPr txBox="1">
            <a:spLocks noGrp="1"/>
          </p:cNvSpPr>
          <p:nvPr>
            <p:ph type="title" idx="6"/>
          </p:nvPr>
        </p:nvSpPr>
        <p:spPr>
          <a:xfrm>
            <a:off x="8361733" y="2453933"/>
            <a:ext cx="26252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 idx="7" hasCustomPrompt="1"/>
          </p:nvPr>
        </p:nvSpPr>
        <p:spPr>
          <a:xfrm>
            <a:off x="8030953" y="1794825"/>
            <a:ext cx="867600" cy="7448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1" name="Google Shape;201;p13"/>
          <p:cNvSpPr txBox="1">
            <a:spLocks noGrp="1"/>
          </p:cNvSpPr>
          <p:nvPr>
            <p:ph type="subTitle" idx="8"/>
          </p:nvPr>
        </p:nvSpPr>
        <p:spPr>
          <a:xfrm>
            <a:off x="8116800" y="3069257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" name="Google Shape;202;p13"/>
          <p:cNvSpPr txBox="1">
            <a:spLocks noGrp="1"/>
          </p:cNvSpPr>
          <p:nvPr>
            <p:ph type="title" idx="9"/>
          </p:nvPr>
        </p:nvSpPr>
        <p:spPr>
          <a:xfrm>
            <a:off x="1171833" y="4774695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13" hasCustomPrompt="1"/>
          </p:nvPr>
        </p:nvSpPr>
        <p:spPr>
          <a:xfrm>
            <a:off x="878067" y="4128783"/>
            <a:ext cx="867600" cy="7280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4" name="Google Shape;204;p13"/>
          <p:cNvSpPr txBox="1">
            <a:spLocks noGrp="1"/>
          </p:cNvSpPr>
          <p:nvPr>
            <p:ph type="subTitle" idx="14"/>
          </p:nvPr>
        </p:nvSpPr>
        <p:spPr>
          <a:xfrm>
            <a:off x="960000" y="5390000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13"/>
          <p:cNvSpPr txBox="1">
            <a:spLocks noGrp="1"/>
          </p:cNvSpPr>
          <p:nvPr>
            <p:ph type="title" idx="15"/>
          </p:nvPr>
        </p:nvSpPr>
        <p:spPr>
          <a:xfrm>
            <a:off x="4750200" y="4774695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16" hasCustomPrompt="1"/>
          </p:nvPr>
        </p:nvSpPr>
        <p:spPr>
          <a:xfrm>
            <a:off x="4456460" y="4128783"/>
            <a:ext cx="867600" cy="7280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7" name="Google Shape;207;p13"/>
          <p:cNvSpPr txBox="1">
            <a:spLocks noGrp="1"/>
          </p:cNvSpPr>
          <p:nvPr>
            <p:ph type="subTitle" idx="17"/>
          </p:nvPr>
        </p:nvSpPr>
        <p:spPr>
          <a:xfrm>
            <a:off x="4538400" y="5390000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" name="Google Shape;208;p13"/>
          <p:cNvSpPr txBox="1">
            <a:spLocks noGrp="1"/>
          </p:cNvSpPr>
          <p:nvPr>
            <p:ph type="title" idx="18"/>
          </p:nvPr>
        </p:nvSpPr>
        <p:spPr>
          <a:xfrm>
            <a:off x="8361733" y="4774695"/>
            <a:ext cx="26252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19" hasCustomPrompt="1"/>
          </p:nvPr>
        </p:nvSpPr>
        <p:spPr>
          <a:xfrm>
            <a:off x="8034853" y="4128783"/>
            <a:ext cx="867600" cy="7280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0" name="Google Shape;210;p13"/>
          <p:cNvSpPr txBox="1">
            <a:spLocks noGrp="1"/>
          </p:cNvSpPr>
          <p:nvPr>
            <p:ph type="subTitle" idx="20"/>
          </p:nvPr>
        </p:nvSpPr>
        <p:spPr>
          <a:xfrm>
            <a:off x="8116800" y="5390000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" name="Google Shape;211;p13"/>
          <p:cNvSpPr txBox="1">
            <a:spLocks noGrp="1"/>
          </p:cNvSpPr>
          <p:nvPr>
            <p:ph type="title" idx="21"/>
          </p:nvPr>
        </p:nvSpPr>
        <p:spPr>
          <a:xfrm>
            <a:off x="960000" y="6949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34458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3655628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" name="Google Shape;518;p28"/>
          <p:cNvSpPr/>
          <p:nvPr/>
        </p:nvSpPr>
        <p:spPr>
          <a:xfrm flipH="1">
            <a:off x="-3120856" y="22276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9" name="Google Shape;519;p28"/>
          <p:cNvSpPr/>
          <p:nvPr/>
        </p:nvSpPr>
        <p:spPr>
          <a:xfrm>
            <a:off x="-244634" y="3890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0" name="Google Shape;520;p28"/>
          <p:cNvSpPr/>
          <p:nvPr/>
        </p:nvSpPr>
        <p:spPr>
          <a:xfrm flipH="1">
            <a:off x="4912323" y="3134020"/>
            <a:ext cx="9282484" cy="4892603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" name="Google Shape;521;p28"/>
          <p:cNvSpPr/>
          <p:nvPr/>
        </p:nvSpPr>
        <p:spPr>
          <a:xfrm flipH="1">
            <a:off x="5318035" y="3485746"/>
            <a:ext cx="8875847" cy="4540892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ABEAE">
              <a:alpha val="441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2" name="Google Shape;522;p28"/>
          <p:cNvSpPr/>
          <p:nvPr/>
        </p:nvSpPr>
        <p:spPr>
          <a:xfrm>
            <a:off x="-1750930" y="3375012"/>
            <a:ext cx="8232476" cy="4339024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3" name="Google Shape;523;p28"/>
          <p:cNvSpPr/>
          <p:nvPr/>
        </p:nvSpPr>
        <p:spPr>
          <a:xfrm>
            <a:off x="-1750109" y="3686918"/>
            <a:ext cx="7871836" cy="4027108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4162825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" name="Google Shape;525;p29"/>
          <p:cNvSpPr/>
          <p:nvPr/>
        </p:nvSpPr>
        <p:spPr>
          <a:xfrm>
            <a:off x="-2654122" y="26075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6" name="Google Shape;526;p29"/>
          <p:cNvSpPr/>
          <p:nvPr/>
        </p:nvSpPr>
        <p:spPr>
          <a:xfrm flipH="1">
            <a:off x="-4893100" y="4367700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7" name="Google Shape;527;p29"/>
          <p:cNvSpPr/>
          <p:nvPr/>
        </p:nvSpPr>
        <p:spPr>
          <a:xfrm flipH="1">
            <a:off x="5534158" y="3116969"/>
            <a:ext cx="7579871" cy="3995188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8" name="Google Shape;528;p29"/>
          <p:cNvSpPr/>
          <p:nvPr/>
        </p:nvSpPr>
        <p:spPr>
          <a:xfrm flipH="1">
            <a:off x="5866219" y="3260583"/>
            <a:ext cx="7247819" cy="3707989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4BE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29" name="Google Shape;529;p29"/>
          <p:cNvGrpSpPr/>
          <p:nvPr/>
        </p:nvGrpSpPr>
        <p:grpSpPr>
          <a:xfrm>
            <a:off x="9821881" y="620865"/>
            <a:ext cx="653651" cy="474539"/>
            <a:chOff x="8787625" y="134475"/>
            <a:chExt cx="838586" cy="608799"/>
          </a:xfrm>
        </p:grpSpPr>
        <p:sp>
          <p:nvSpPr>
            <p:cNvPr id="530" name="Google Shape;530;p29"/>
            <p:cNvSpPr/>
            <p:nvPr/>
          </p:nvSpPr>
          <p:spPr>
            <a:xfrm>
              <a:off x="8787625" y="134475"/>
              <a:ext cx="838586" cy="608799"/>
            </a:xfrm>
            <a:custGeom>
              <a:avLst/>
              <a:gdLst/>
              <a:ahLst/>
              <a:cxnLst/>
              <a:rect l="l" t="t" r="r" b="b"/>
              <a:pathLst>
                <a:path w="7682" h="5577" extrusionOk="0">
                  <a:moveTo>
                    <a:pt x="4010" y="0"/>
                  </a:moveTo>
                  <a:cubicBezTo>
                    <a:pt x="3863" y="0"/>
                    <a:pt x="3708" y="18"/>
                    <a:pt x="3553" y="46"/>
                  </a:cubicBezTo>
                  <a:cubicBezTo>
                    <a:pt x="3188" y="123"/>
                    <a:pt x="2804" y="296"/>
                    <a:pt x="2459" y="526"/>
                  </a:cubicBezTo>
                  <a:cubicBezTo>
                    <a:pt x="1863" y="968"/>
                    <a:pt x="1402" y="1621"/>
                    <a:pt x="1191" y="2331"/>
                  </a:cubicBezTo>
                  <a:cubicBezTo>
                    <a:pt x="1057" y="2351"/>
                    <a:pt x="903" y="2427"/>
                    <a:pt x="769" y="2504"/>
                  </a:cubicBezTo>
                  <a:cubicBezTo>
                    <a:pt x="634" y="2581"/>
                    <a:pt x="519" y="2677"/>
                    <a:pt x="404" y="2811"/>
                  </a:cubicBezTo>
                  <a:cubicBezTo>
                    <a:pt x="135" y="3119"/>
                    <a:pt x="1" y="3541"/>
                    <a:pt x="1" y="4041"/>
                  </a:cubicBezTo>
                  <a:cubicBezTo>
                    <a:pt x="1" y="4213"/>
                    <a:pt x="20" y="4405"/>
                    <a:pt x="58" y="4597"/>
                  </a:cubicBezTo>
                  <a:cubicBezTo>
                    <a:pt x="97" y="4732"/>
                    <a:pt x="135" y="4847"/>
                    <a:pt x="193" y="5001"/>
                  </a:cubicBezTo>
                  <a:cubicBezTo>
                    <a:pt x="250" y="5327"/>
                    <a:pt x="538" y="5577"/>
                    <a:pt x="884" y="5577"/>
                  </a:cubicBezTo>
                  <a:lnTo>
                    <a:pt x="6818" y="5577"/>
                  </a:lnTo>
                  <a:cubicBezTo>
                    <a:pt x="7106" y="5577"/>
                    <a:pt x="7394" y="5385"/>
                    <a:pt x="7490" y="5116"/>
                  </a:cubicBezTo>
                  <a:cubicBezTo>
                    <a:pt x="7624" y="4751"/>
                    <a:pt x="7682" y="4367"/>
                    <a:pt x="7682" y="3983"/>
                  </a:cubicBezTo>
                  <a:cubicBezTo>
                    <a:pt x="7682" y="3445"/>
                    <a:pt x="7490" y="2984"/>
                    <a:pt x="7144" y="2677"/>
                  </a:cubicBezTo>
                  <a:cubicBezTo>
                    <a:pt x="6952" y="2504"/>
                    <a:pt x="6722" y="2389"/>
                    <a:pt x="6472" y="2331"/>
                  </a:cubicBezTo>
                  <a:cubicBezTo>
                    <a:pt x="6453" y="2139"/>
                    <a:pt x="6395" y="1967"/>
                    <a:pt x="6357" y="1813"/>
                  </a:cubicBezTo>
                  <a:cubicBezTo>
                    <a:pt x="6299" y="1640"/>
                    <a:pt x="6242" y="1467"/>
                    <a:pt x="6165" y="1294"/>
                  </a:cubicBezTo>
                  <a:cubicBezTo>
                    <a:pt x="6088" y="1141"/>
                    <a:pt x="5973" y="968"/>
                    <a:pt x="5858" y="814"/>
                  </a:cubicBezTo>
                  <a:cubicBezTo>
                    <a:pt x="5589" y="507"/>
                    <a:pt x="5224" y="277"/>
                    <a:pt x="4821" y="123"/>
                  </a:cubicBezTo>
                  <a:cubicBezTo>
                    <a:pt x="4629" y="46"/>
                    <a:pt x="4417" y="8"/>
                    <a:pt x="4168" y="8"/>
                  </a:cubicBezTo>
                  <a:cubicBezTo>
                    <a:pt x="4116" y="3"/>
                    <a:pt x="4063" y="0"/>
                    <a:pt x="4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9"/>
            <p:cNvSpPr/>
            <p:nvPr/>
          </p:nvSpPr>
          <p:spPr>
            <a:xfrm>
              <a:off x="8865240" y="212854"/>
              <a:ext cx="679318" cy="450841"/>
            </a:xfrm>
            <a:custGeom>
              <a:avLst/>
              <a:gdLst/>
              <a:ahLst/>
              <a:cxnLst/>
              <a:rect l="l" t="t" r="r" b="b"/>
              <a:pathLst>
                <a:path w="6223" h="4130" extrusionOk="0">
                  <a:moveTo>
                    <a:pt x="3322" y="0"/>
                  </a:moveTo>
                  <a:cubicBezTo>
                    <a:pt x="3226" y="0"/>
                    <a:pt x="3092" y="39"/>
                    <a:pt x="2977" y="39"/>
                  </a:cubicBezTo>
                  <a:cubicBezTo>
                    <a:pt x="2708" y="77"/>
                    <a:pt x="2420" y="192"/>
                    <a:pt x="2189" y="384"/>
                  </a:cubicBezTo>
                  <a:cubicBezTo>
                    <a:pt x="1709" y="749"/>
                    <a:pt x="1325" y="1287"/>
                    <a:pt x="1172" y="1882"/>
                  </a:cubicBezTo>
                  <a:cubicBezTo>
                    <a:pt x="1133" y="2074"/>
                    <a:pt x="1114" y="2286"/>
                    <a:pt x="1114" y="2478"/>
                  </a:cubicBezTo>
                  <a:cubicBezTo>
                    <a:pt x="1076" y="2458"/>
                    <a:pt x="1056" y="2439"/>
                    <a:pt x="1018" y="2401"/>
                  </a:cubicBezTo>
                  <a:cubicBezTo>
                    <a:pt x="960" y="2382"/>
                    <a:pt x="883" y="2362"/>
                    <a:pt x="845" y="2343"/>
                  </a:cubicBezTo>
                  <a:lnTo>
                    <a:pt x="634" y="2343"/>
                  </a:lnTo>
                  <a:cubicBezTo>
                    <a:pt x="576" y="2343"/>
                    <a:pt x="499" y="2382"/>
                    <a:pt x="442" y="2401"/>
                  </a:cubicBezTo>
                  <a:cubicBezTo>
                    <a:pt x="365" y="2458"/>
                    <a:pt x="307" y="2497"/>
                    <a:pt x="250" y="2574"/>
                  </a:cubicBezTo>
                  <a:cubicBezTo>
                    <a:pt x="96" y="2746"/>
                    <a:pt x="0" y="3015"/>
                    <a:pt x="0" y="3323"/>
                  </a:cubicBezTo>
                  <a:cubicBezTo>
                    <a:pt x="0" y="3438"/>
                    <a:pt x="19" y="3591"/>
                    <a:pt x="58" y="3726"/>
                  </a:cubicBezTo>
                  <a:cubicBezTo>
                    <a:pt x="77" y="3841"/>
                    <a:pt x="115" y="3975"/>
                    <a:pt x="154" y="4091"/>
                  </a:cubicBezTo>
                  <a:lnTo>
                    <a:pt x="154" y="4110"/>
                  </a:lnTo>
                  <a:lnTo>
                    <a:pt x="154" y="4129"/>
                  </a:lnTo>
                  <a:lnTo>
                    <a:pt x="6068" y="4129"/>
                  </a:lnTo>
                  <a:cubicBezTo>
                    <a:pt x="6164" y="3879"/>
                    <a:pt x="6222" y="3553"/>
                    <a:pt x="6222" y="3265"/>
                  </a:cubicBezTo>
                  <a:cubicBezTo>
                    <a:pt x="6222" y="2938"/>
                    <a:pt x="6107" y="2650"/>
                    <a:pt x="5915" y="2478"/>
                  </a:cubicBezTo>
                  <a:cubicBezTo>
                    <a:pt x="5819" y="2401"/>
                    <a:pt x="5723" y="2343"/>
                    <a:pt x="5588" y="2343"/>
                  </a:cubicBezTo>
                  <a:lnTo>
                    <a:pt x="5396" y="2343"/>
                  </a:lnTo>
                  <a:cubicBezTo>
                    <a:pt x="5339" y="2343"/>
                    <a:pt x="5281" y="2362"/>
                    <a:pt x="5243" y="2382"/>
                  </a:cubicBezTo>
                  <a:cubicBezTo>
                    <a:pt x="5166" y="2401"/>
                    <a:pt x="5089" y="2458"/>
                    <a:pt x="5051" y="2535"/>
                  </a:cubicBezTo>
                  <a:lnTo>
                    <a:pt x="5051" y="2170"/>
                  </a:lnTo>
                  <a:cubicBezTo>
                    <a:pt x="5012" y="1863"/>
                    <a:pt x="4993" y="1575"/>
                    <a:pt x="4897" y="1325"/>
                  </a:cubicBezTo>
                  <a:cubicBezTo>
                    <a:pt x="4859" y="1172"/>
                    <a:pt x="4801" y="1056"/>
                    <a:pt x="4763" y="941"/>
                  </a:cubicBezTo>
                  <a:cubicBezTo>
                    <a:pt x="4705" y="826"/>
                    <a:pt x="4609" y="692"/>
                    <a:pt x="4532" y="615"/>
                  </a:cubicBezTo>
                  <a:cubicBezTo>
                    <a:pt x="4379" y="384"/>
                    <a:pt x="4110" y="250"/>
                    <a:pt x="3822" y="154"/>
                  </a:cubicBezTo>
                  <a:cubicBezTo>
                    <a:pt x="3668" y="96"/>
                    <a:pt x="3534" y="77"/>
                    <a:pt x="3361" y="58"/>
                  </a:cubicBezTo>
                  <a:cubicBezTo>
                    <a:pt x="3380" y="0"/>
                    <a:pt x="3361" y="0"/>
                    <a:pt x="3322" y="0"/>
                  </a:cubicBezTo>
                  <a:close/>
                </a:path>
              </a:pathLst>
            </a:custGeom>
            <a:solidFill>
              <a:srgbClr val="7AB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32" name="Google Shape;532;p29"/>
          <p:cNvGrpSpPr/>
          <p:nvPr/>
        </p:nvGrpSpPr>
        <p:grpSpPr>
          <a:xfrm>
            <a:off x="10808351" y="1488521"/>
            <a:ext cx="653637" cy="811748"/>
            <a:chOff x="7376250" y="1989890"/>
            <a:chExt cx="490228" cy="608811"/>
          </a:xfrm>
        </p:grpSpPr>
        <p:sp>
          <p:nvSpPr>
            <p:cNvPr id="533" name="Google Shape;533;p29"/>
            <p:cNvSpPr/>
            <p:nvPr/>
          </p:nvSpPr>
          <p:spPr>
            <a:xfrm>
              <a:off x="7376250" y="2459787"/>
              <a:ext cx="183714" cy="138915"/>
            </a:xfrm>
            <a:custGeom>
              <a:avLst/>
              <a:gdLst/>
              <a:ahLst/>
              <a:cxnLst/>
              <a:rect l="l" t="t" r="r" b="b"/>
              <a:pathLst>
                <a:path w="2440" h="1845" extrusionOk="0">
                  <a:moveTo>
                    <a:pt x="1652" y="1"/>
                  </a:moveTo>
                  <a:cubicBezTo>
                    <a:pt x="1595" y="1"/>
                    <a:pt x="1518" y="1"/>
                    <a:pt x="1441" y="20"/>
                  </a:cubicBezTo>
                  <a:cubicBezTo>
                    <a:pt x="1268" y="39"/>
                    <a:pt x="1115" y="116"/>
                    <a:pt x="923" y="212"/>
                  </a:cubicBezTo>
                  <a:cubicBezTo>
                    <a:pt x="827" y="270"/>
                    <a:pt x="750" y="308"/>
                    <a:pt x="673" y="385"/>
                  </a:cubicBezTo>
                  <a:cubicBezTo>
                    <a:pt x="596" y="423"/>
                    <a:pt x="539" y="481"/>
                    <a:pt x="462" y="558"/>
                  </a:cubicBezTo>
                  <a:cubicBezTo>
                    <a:pt x="212" y="769"/>
                    <a:pt x="1" y="1153"/>
                    <a:pt x="155" y="1480"/>
                  </a:cubicBezTo>
                  <a:cubicBezTo>
                    <a:pt x="212" y="1633"/>
                    <a:pt x="347" y="1749"/>
                    <a:pt x="558" y="1806"/>
                  </a:cubicBezTo>
                  <a:cubicBezTo>
                    <a:pt x="654" y="1825"/>
                    <a:pt x="750" y="1845"/>
                    <a:pt x="904" y="1845"/>
                  </a:cubicBezTo>
                  <a:cubicBezTo>
                    <a:pt x="980" y="1845"/>
                    <a:pt x="1076" y="1825"/>
                    <a:pt x="1192" y="1806"/>
                  </a:cubicBezTo>
                  <a:cubicBezTo>
                    <a:pt x="1288" y="1768"/>
                    <a:pt x="1384" y="1729"/>
                    <a:pt x="1480" y="1672"/>
                  </a:cubicBezTo>
                  <a:cubicBezTo>
                    <a:pt x="1576" y="1633"/>
                    <a:pt x="1672" y="1576"/>
                    <a:pt x="1768" y="1518"/>
                  </a:cubicBezTo>
                  <a:cubicBezTo>
                    <a:pt x="1979" y="1364"/>
                    <a:pt x="2152" y="1230"/>
                    <a:pt x="2267" y="1038"/>
                  </a:cubicBezTo>
                  <a:cubicBezTo>
                    <a:pt x="2382" y="846"/>
                    <a:pt x="2440" y="616"/>
                    <a:pt x="2363" y="462"/>
                  </a:cubicBezTo>
                  <a:cubicBezTo>
                    <a:pt x="2286" y="270"/>
                    <a:pt x="2152" y="116"/>
                    <a:pt x="1941" y="39"/>
                  </a:cubicBezTo>
                  <a:cubicBezTo>
                    <a:pt x="1864" y="20"/>
                    <a:pt x="1787" y="1"/>
                    <a:pt x="1652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9"/>
            <p:cNvSpPr/>
            <p:nvPr/>
          </p:nvSpPr>
          <p:spPr>
            <a:xfrm>
              <a:off x="7526683" y="1989890"/>
              <a:ext cx="339795" cy="261792"/>
            </a:xfrm>
            <a:custGeom>
              <a:avLst/>
              <a:gdLst/>
              <a:ahLst/>
              <a:cxnLst/>
              <a:rect l="l" t="t" r="r" b="b"/>
              <a:pathLst>
                <a:path w="4513" h="3477" extrusionOk="0">
                  <a:moveTo>
                    <a:pt x="3265" y="1"/>
                  </a:moveTo>
                  <a:cubicBezTo>
                    <a:pt x="3073" y="1"/>
                    <a:pt x="2861" y="39"/>
                    <a:pt x="2669" y="97"/>
                  </a:cubicBezTo>
                  <a:cubicBezTo>
                    <a:pt x="2650" y="97"/>
                    <a:pt x="2612" y="116"/>
                    <a:pt x="2593" y="116"/>
                  </a:cubicBezTo>
                  <a:lnTo>
                    <a:pt x="2516" y="116"/>
                  </a:lnTo>
                  <a:cubicBezTo>
                    <a:pt x="2113" y="270"/>
                    <a:pt x="1748" y="481"/>
                    <a:pt x="1517" y="615"/>
                  </a:cubicBezTo>
                  <a:cubicBezTo>
                    <a:pt x="1325" y="750"/>
                    <a:pt x="1133" y="884"/>
                    <a:pt x="941" y="1038"/>
                  </a:cubicBezTo>
                  <a:cubicBezTo>
                    <a:pt x="749" y="1172"/>
                    <a:pt x="595" y="1345"/>
                    <a:pt x="461" y="1479"/>
                  </a:cubicBezTo>
                  <a:cubicBezTo>
                    <a:pt x="154" y="1864"/>
                    <a:pt x="0" y="2228"/>
                    <a:pt x="39" y="2593"/>
                  </a:cubicBezTo>
                  <a:cubicBezTo>
                    <a:pt x="77" y="2785"/>
                    <a:pt x="173" y="2958"/>
                    <a:pt x="307" y="3150"/>
                  </a:cubicBezTo>
                  <a:cubicBezTo>
                    <a:pt x="403" y="3265"/>
                    <a:pt x="557" y="3361"/>
                    <a:pt x="749" y="3400"/>
                  </a:cubicBezTo>
                  <a:cubicBezTo>
                    <a:pt x="864" y="3457"/>
                    <a:pt x="999" y="3477"/>
                    <a:pt x="1152" y="3477"/>
                  </a:cubicBezTo>
                  <a:lnTo>
                    <a:pt x="1268" y="3477"/>
                  </a:lnTo>
                  <a:cubicBezTo>
                    <a:pt x="1460" y="3477"/>
                    <a:pt x="1652" y="3438"/>
                    <a:pt x="1863" y="3361"/>
                  </a:cubicBezTo>
                  <a:cubicBezTo>
                    <a:pt x="2285" y="3246"/>
                    <a:pt x="2689" y="3054"/>
                    <a:pt x="3092" y="2785"/>
                  </a:cubicBezTo>
                  <a:cubicBezTo>
                    <a:pt x="3514" y="2516"/>
                    <a:pt x="3841" y="2248"/>
                    <a:pt x="4091" y="1940"/>
                  </a:cubicBezTo>
                  <a:cubicBezTo>
                    <a:pt x="4225" y="1768"/>
                    <a:pt x="4302" y="1652"/>
                    <a:pt x="4379" y="1518"/>
                  </a:cubicBezTo>
                  <a:cubicBezTo>
                    <a:pt x="4436" y="1345"/>
                    <a:pt x="4494" y="1134"/>
                    <a:pt x="4494" y="903"/>
                  </a:cubicBezTo>
                  <a:cubicBezTo>
                    <a:pt x="4513" y="807"/>
                    <a:pt x="4494" y="711"/>
                    <a:pt x="4475" y="615"/>
                  </a:cubicBezTo>
                  <a:cubicBezTo>
                    <a:pt x="4436" y="519"/>
                    <a:pt x="4398" y="462"/>
                    <a:pt x="4321" y="366"/>
                  </a:cubicBezTo>
                  <a:cubicBezTo>
                    <a:pt x="4263" y="289"/>
                    <a:pt x="4187" y="231"/>
                    <a:pt x="4129" y="193"/>
                  </a:cubicBezTo>
                  <a:cubicBezTo>
                    <a:pt x="4052" y="135"/>
                    <a:pt x="3995" y="116"/>
                    <a:pt x="3860" y="78"/>
                  </a:cubicBezTo>
                  <a:cubicBezTo>
                    <a:pt x="3726" y="20"/>
                    <a:pt x="3553" y="1"/>
                    <a:pt x="336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9"/>
            <p:cNvSpPr/>
            <p:nvPr/>
          </p:nvSpPr>
          <p:spPr>
            <a:xfrm>
              <a:off x="7694358" y="2297909"/>
              <a:ext cx="124459" cy="99838"/>
            </a:xfrm>
            <a:custGeom>
              <a:avLst/>
              <a:gdLst/>
              <a:ahLst/>
              <a:cxnLst/>
              <a:rect l="l" t="t" r="r" b="b"/>
              <a:pathLst>
                <a:path w="1653" h="1326" extrusionOk="0">
                  <a:moveTo>
                    <a:pt x="1115" y="0"/>
                  </a:moveTo>
                  <a:cubicBezTo>
                    <a:pt x="1019" y="0"/>
                    <a:pt x="923" y="39"/>
                    <a:pt x="827" y="58"/>
                  </a:cubicBezTo>
                  <a:cubicBezTo>
                    <a:pt x="692" y="96"/>
                    <a:pt x="558" y="154"/>
                    <a:pt x="462" y="231"/>
                  </a:cubicBezTo>
                  <a:cubicBezTo>
                    <a:pt x="346" y="288"/>
                    <a:pt x="250" y="365"/>
                    <a:pt x="174" y="442"/>
                  </a:cubicBezTo>
                  <a:cubicBezTo>
                    <a:pt x="97" y="538"/>
                    <a:pt x="58" y="615"/>
                    <a:pt x="20" y="730"/>
                  </a:cubicBezTo>
                  <a:cubicBezTo>
                    <a:pt x="1" y="768"/>
                    <a:pt x="1" y="845"/>
                    <a:pt x="1" y="903"/>
                  </a:cubicBezTo>
                  <a:cubicBezTo>
                    <a:pt x="1" y="941"/>
                    <a:pt x="20" y="999"/>
                    <a:pt x="58" y="1056"/>
                  </a:cubicBezTo>
                  <a:cubicBezTo>
                    <a:pt x="78" y="1114"/>
                    <a:pt x="97" y="1152"/>
                    <a:pt x="174" y="1210"/>
                  </a:cubicBezTo>
                  <a:cubicBezTo>
                    <a:pt x="212" y="1229"/>
                    <a:pt x="270" y="1287"/>
                    <a:pt x="308" y="1306"/>
                  </a:cubicBezTo>
                  <a:cubicBezTo>
                    <a:pt x="346" y="1306"/>
                    <a:pt x="385" y="1325"/>
                    <a:pt x="442" y="1325"/>
                  </a:cubicBezTo>
                  <a:lnTo>
                    <a:pt x="558" y="1325"/>
                  </a:lnTo>
                  <a:cubicBezTo>
                    <a:pt x="634" y="1325"/>
                    <a:pt x="673" y="1306"/>
                    <a:pt x="731" y="1287"/>
                  </a:cubicBezTo>
                  <a:cubicBezTo>
                    <a:pt x="942" y="1210"/>
                    <a:pt x="1153" y="1095"/>
                    <a:pt x="1345" y="941"/>
                  </a:cubicBezTo>
                  <a:cubicBezTo>
                    <a:pt x="1441" y="864"/>
                    <a:pt x="1499" y="807"/>
                    <a:pt x="1556" y="730"/>
                  </a:cubicBezTo>
                  <a:cubicBezTo>
                    <a:pt x="1595" y="692"/>
                    <a:pt x="1614" y="653"/>
                    <a:pt x="1633" y="615"/>
                  </a:cubicBezTo>
                  <a:cubicBezTo>
                    <a:pt x="1652" y="557"/>
                    <a:pt x="1652" y="519"/>
                    <a:pt x="1652" y="461"/>
                  </a:cubicBezTo>
                  <a:cubicBezTo>
                    <a:pt x="1652" y="384"/>
                    <a:pt x="1633" y="288"/>
                    <a:pt x="1595" y="231"/>
                  </a:cubicBezTo>
                  <a:cubicBezTo>
                    <a:pt x="1518" y="115"/>
                    <a:pt x="1441" y="58"/>
                    <a:pt x="1345" y="39"/>
                  </a:cubicBezTo>
                  <a:cubicBezTo>
                    <a:pt x="1307" y="0"/>
                    <a:pt x="1249" y="0"/>
                    <a:pt x="1172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6" name="Google Shape;536;p29"/>
          <p:cNvSpPr/>
          <p:nvPr/>
        </p:nvSpPr>
        <p:spPr>
          <a:xfrm>
            <a:off x="599230" y="476063"/>
            <a:ext cx="957985" cy="474541"/>
          </a:xfrm>
          <a:custGeom>
            <a:avLst/>
            <a:gdLst/>
            <a:ahLst/>
            <a:cxnLst/>
            <a:rect l="l" t="t" r="r" b="b"/>
            <a:pathLst>
              <a:path w="12214" h="6050" extrusionOk="0">
                <a:moveTo>
                  <a:pt x="6318" y="1"/>
                </a:moveTo>
                <a:cubicBezTo>
                  <a:pt x="6068" y="1"/>
                  <a:pt x="5819" y="20"/>
                  <a:pt x="5531" y="97"/>
                </a:cubicBezTo>
                <a:cubicBezTo>
                  <a:pt x="5281" y="135"/>
                  <a:pt x="5051" y="231"/>
                  <a:pt x="4801" y="346"/>
                </a:cubicBezTo>
                <a:cubicBezTo>
                  <a:pt x="4609" y="442"/>
                  <a:pt x="4417" y="596"/>
                  <a:pt x="4225" y="769"/>
                </a:cubicBezTo>
                <a:cubicBezTo>
                  <a:pt x="3918" y="1057"/>
                  <a:pt x="3630" y="1402"/>
                  <a:pt x="3380" y="1883"/>
                </a:cubicBezTo>
                <a:cubicBezTo>
                  <a:pt x="3188" y="2267"/>
                  <a:pt x="3034" y="2708"/>
                  <a:pt x="2842" y="3265"/>
                </a:cubicBezTo>
                <a:cubicBezTo>
                  <a:pt x="2765" y="3515"/>
                  <a:pt x="2689" y="3784"/>
                  <a:pt x="2612" y="3995"/>
                </a:cubicBezTo>
                <a:cubicBezTo>
                  <a:pt x="2554" y="3745"/>
                  <a:pt x="2420" y="3553"/>
                  <a:pt x="2304" y="3361"/>
                </a:cubicBezTo>
                <a:cubicBezTo>
                  <a:pt x="2170" y="3131"/>
                  <a:pt x="1997" y="2996"/>
                  <a:pt x="1824" y="2900"/>
                </a:cubicBezTo>
                <a:cubicBezTo>
                  <a:pt x="1728" y="2843"/>
                  <a:pt x="1632" y="2804"/>
                  <a:pt x="1536" y="2785"/>
                </a:cubicBezTo>
                <a:cubicBezTo>
                  <a:pt x="1498" y="2785"/>
                  <a:pt x="1421" y="2747"/>
                  <a:pt x="1363" y="2747"/>
                </a:cubicBezTo>
                <a:cubicBezTo>
                  <a:pt x="1306" y="2747"/>
                  <a:pt x="1229" y="2747"/>
                  <a:pt x="1152" y="2785"/>
                </a:cubicBezTo>
                <a:cubicBezTo>
                  <a:pt x="1018" y="2804"/>
                  <a:pt x="883" y="2843"/>
                  <a:pt x="787" y="2900"/>
                </a:cubicBezTo>
                <a:cubicBezTo>
                  <a:pt x="691" y="2939"/>
                  <a:pt x="595" y="3016"/>
                  <a:pt x="480" y="3112"/>
                </a:cubicBezTo>
                <a:cubicBezTo>
                  <a:pt x="346" y="3265"/>
                  <a:pt x="211" y="3419"/>
                  <a:pt x="115" y="3669"/>
                </a:cubicBezTo>
                <a:cubicBezTo>
                  <a:pt x="58" y="3841"/>
                  <a:pt x="0" y="4053"/>
                  <a:pt x="0" y="4341"/>
                </a:cubicBezTo>
                <a:cubicBezTo>
                  <a:pt x="0" y="4533"/>
                  <a:pt x="0" y="4763"/>
                  <a:pt x="19" y="5051"/>
                </a:cubicBezTo>
                <a:cubicBezTo>
                  <a:pt x="58" y="5339"/>
                  <a:pt x="96" y="5608"/>
                  <a:pt x="154" y="5877"/>
                </a:cubicBezTo>
                <a:lnTo>
                  <a:pt x="154" y="5915"/>
                </a:lnTo>
                <a:lnTo>
                  <a:pt x="173" y="6050"/>
                </a:lnTo>
                <a:lnTo>
                  <a:pt x="11733" y="6050"/>
                </a:lnTo>
                <a:lnTo>
                  <a:pt x="11772" y="6011"/>
                </a:lnTo>
                <a:lnTo>
                  <a:pt x="11829" y="5915"/>
                </a:lnTo>
                <a:cubicBezTo>
                  <a:pt x="12098" y="5474"/>
                  <a:pt x="12214" y="5032"/>
                  <a:pt x="12175" y="4648"/>
                </a:cubicBezTo>
                <a:cubicBezTo>
                  <a:pt x="12117" y="4264"/>
                  <a:pt x="11964" y="3937"/>
                  <a:pt x="11676" y="3688"/>
                </a:cubicBezTo>
                <a:cubicBezTo>
                  <a:pt x="11388" y="3457"/>
                  <a:pt x="11023" y="3323"/>
                  <a:pt x="10620" y="3323"/>
                </a:cubicBezTo>
                <a:lnTo>
                  <a:pt x="10562" y="3323"/>
                </a:lnTo>
                <a:cubicBezTo>
                  <a:pt x="10178" y="3323"/>
                  <a:pt x="9775" y="3457"/>
                  <a:pt x="9391" y="3688"/>
                </a:cubicBezTo>
                <a:cubicBezTo>
                  <a:pt x="9237" y="3784"/>
                  <a:pt x="9103" y="3880"/>
                  <a:pt x="8987" y="3995"/>
                </a:cubicBezTo>
                <a:cubicBezTo>
                  <a:pt x="9007" y="3803"/>
                  <a:pt x="9007" y="3572"/>
                  <a:pt x="8987" y="3304"/>
                </a:cubicBezTo>
                <a:cubicBezTo>
                  <a:pt x="8949" y="2824"/>
                  <a:pt x="8853" y="2363"/>
                  <a:pt x="8718" y="1959"/>
                </a:cubicBezTo>
                <a:cubicBezTo>
                  <a:pt x="8546" y="1498"/>
                  <a:pt x="8334" y="1114"/>
                  <a:pt x="8066" y="807"/>
                </a:cubicBezTo>
                <a:cubicBezTo>
                  <a:pt x="7777" y="481"/>
                  <a:pt x="7413" y="231"/>
                  <a:pt x="7009" y="116"/>
                </a:cubicBezTo>
                <a:cubicBezTo>
                  <a:pt x="6798" y="20"/>
                  <a:pt x="6587" y="1"/>
                  <a:pt x="6318" y="1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37" name="Google Shape;537;p29"/>
          <p:cNvGrpSpPr/>
          <p:nvPr/>
        </p:nvGrpSpPr>
        <p:grpSpPr>
          <a:xfrm>
            <a:off x="1758884" y="4367705"/>
            <a:ext cx="653637" cy="811748"/>
            <a:chOff x="7376250" y="1989890"/>
            <a:chExt cx="490228" cy="608811"/>
          </a:xfrm>
        </p:grpSpPr>
        <p:sp>
          <p:nvSpPr>
            <p:cNvPr id="538" name="Google Shape;538;p29"/>
            <p:cNvSpPr/>
            <p:nvPr/>
          </p:nvSpPr>
          <p:spPr>
            <a:xfrm>
              <a:off x="7376250" y="2459787"/>
              <a:ext cx="183714" cy="138915"/>
            </a:xfrm>
            <a:custGeom>
              <a:avLst/>
              <a:gdLst/>
              <a:ahLst/>
              <a:cxnLst/>
              <a:rect l="l" t="t" r="r" b="b"/>
              <a:pathLst>
                <a:path w="2440" h="1845" extrusionOk="0">
                  <a:moveTo>
                    <a:pt x="1652" y="1"/>
                  </a:moveTo>
                  <a:cubicBezTo>
                    <a:pt x="1595" y="1"/>
                    <a:pt x="1518" y="1"/>
                    <a:pt x="1441" y="20"/>
                  </a:cubicBezTo>
                  <a:cubicBezTo>
                    <a:pt x="1268" y="39"/>
                    <a:pt x="1115" y="116"/>
                    <a:pt x="923" y="212"/>
                  </a:cubicBezTo>
                  <a:cubicBezTo>
                    <a:pt x="827" y="270"/>
                    <a:pt x="750" y="308"/>
                    <a:pt x="673" y="385"/>
                  </a:cubicBezTo>
                  <a:cubicBezTo>
                    <a:pt x="596" y="423"/>
                    <a:pt x="539" y="481"/>
                    <a:pt x="462" y="558"/>
                  </a:cubicBezTo>
                  <a:cubicBezTo>
                    <a:pt x="212" y="769"/>
                    <a:pt x="1" y="1153"/>
                    <a:pt x="155" y="1480"/>
                  </a:cubicBezTo>
                  <a:cubicBezTo>
                    <a:pt x="212" y="1633"/>
                    <a:pt x="347" y="1749"/>
                    <a:pt x="558" y="1806"/>
                  </a:cubicBezTo>
                  <a:cubicBezTo>
                    <a:pt x="654" y="1825"/>
                    <a:pt x="750" y="1845"/>
                    <a:pt x="904" y="1845"/>
                  </a:cubicBezTo>
                  <a:cubicBezTo>
                    <a:pt x="980" y="1845"/>
                    <a:pt x="1076" y="1825"/>
                    <a:pt x="1192" y="1806"/>
                  </a:cubicBezTo>
                  <a:cubicBezTo>
                    <a:pt x="1288" y="1768"/>
                    <a:pt x="1384" y="1729"/>
                    <a:pt x="1480" y="1672"/>
                  </a:cubicBezTo>
                  <a:cubicBezTo>
                    <a:pt x="1576" y="1633"/>
                    <a:pt x="1672" y="1576"/>
                    <a:pt x="1768" y="1518"/>
                  </a:cubicBezTo>
                  <a:cubicBezTo>
                    <a:pt x="1979" y="1364"/>
                    <a:pt x="2152" y="1230"/>
                    <a:pt x="2267" y="1038"/>
                  </a:cubicBezTo>
                  <a:cubicBezTo>
                    <a:pt x="2382" y="846"/>
                    <a:pt x="2440" y="616"/>
                    <a:pt x="2363" y="462"/>
                  </a:cubicBezTo>
                  <a:cubicBezTo>
                    <a:pt x="2286" y="270"/>
                    <a:pt x="2152" y="116"/>
                    <a:pt x="1941" y="39"/>
                  </a:cubicBezTo>
                  <a:cubicBezTo>
                    <a:pt x="1864" y="20"/>
                    <a:pt x="1787" y="1"/>
                    <a:pt x="1652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9"/>
            <p:cNvSpPr/>
            <p:nvPr/>
          </p:nvSpPr>
          <p:spPr>
            <a:xfrm>
              <a:off x="7526683" y="1989890"/>
              <a:ext cx="339795" cy="261792"/>
            </a:xfrm>
            <a:custGeom>
              <a:avLst/>
              <a:gdLst/>
              <a:ahLst/>
              <a:cxnLst/>
              <a:rect l="l" t="t" r="r" b="b"/>
              <a:pathLst>
                <a:path w="4513" h="3477" extrusionOk="0">
                  <a:moveTo>
                    <a:pt x="3265" y="1"/>
                  </a:moveTo>
                  <a:cubicBezTo>
                    <a:pt x="3073" y="1"/>
                    <a:pt x="2861" y="39"/>
                    <a:pt x="2669" y="97"/>
                  </a:cubicBezTo>
                  <a:cubicBezTo>
                    <a:pt x="2650" y="97"/>
                    <a:pt x="2612" y="116"/>
                    <a:pt x="2593" y="116"/>
                  </a:cubicBezTo>
                  <a:lnTo>
                    <a:pt x="2516" y="116"/>
                  </a:lnTo>
                  <a:cubicBezTo>
                    <a:pt x="2113" y="270"/>
                    <a:pt x="1748" y="481"/>
                    <a:pt x="1517" y="615"/>
                  </a:cubicBezTo>
                  <a:cubicBezTo>
                    <a:pt x="1325" y="750"/>
                    <a:pt x="1133" y="884"/>
                    <a:pt x="941" y="1038"/>
                  </a:cubicBezTo>
                  <a:cubicBezTo>
                    <a:pt x="749" y="1172"/>
                    <a:pt x="595" y="1345"/>
                    <a:pt x="461" y="1479"/>
                  </a:cubicBezTo>
                  <a:cubicBezTo>
                    <a:pt x="154" y="1864"/>
                    <a:pt x="0" y="2228"/>
                    <a:pt x="39" y="2593"/>
                  </a:cubicBezTo>
                  <a:cubicBezTo>
                    <a:pt x="77" y="2785"/>
                    <a:pt x="173" y="2958"/>
                    <a:pt x="307" y="3150"/>
                  </a:cubicBezTo>
                  <a:cubicBezTo>
                    <a:pt x="403" y="3265"/>
                    <a:pt x="557" y="3361"/>
                    <a:pt x="749" y="3400"/>
                  </a:cubicBezTo>
                  <a:cubicBezTo>
                    <a:pt x="864" y="3457"/>
                    <a:pt x="999" y="3477"/>
                    <a:pt x="1152" y="3477"/>
                  </a:cubicBezTo>
                  <a:lnTo>
                    <a:pt x="1268" y="3477"/>
                  </a:lnTo>
                  <a:cubicBezTo>
                    <a:pt x="1460" y="3477"/>
                    <a:pt x="1652" y="3438"/>
                    <a:pt x="1863" y="3361"/>
                  </a:cubicBezTo>
                  <a:cubicBezTo>
                    <a:pt x="2285" y="3246"/>
                    <a:pt x="2689" y="3054"/>
                    <a:pt x="3092" y="2785"/>
                  </a:cubicBezTo>
                  <a:cubicBezTo>
                    <a:pt x="3514" y="2516"/>
                    <a:pt x="3841" y="2248"/>
                    <a:pt x="4091" y="1940"/>
                  </a:cubicBezTo>
                  <a:cubicBezTo>
                    <a:pt x="4225" y="1768"/>
                    <a:pt x="4302" y="1652"/>
                    <a:pt x="4379" y="1518"/>
                  </a:cubicBezTo>
                  <a:cubicBezTo>
                    <a:pt x="4436" y="1345"/>
                    <a:pt x="4494" y="1134"/>
                    <a:pt x="4494" y="903"/>
                  </a:cubicBezTo>
                  <a:cubicBezTo>
                    <a:pt x="4513" y="807"/>
                    <a:pt x="4494" y="711"/>
                    <a:pt x="4475" y="615"/>
                  </a:cubicBezTo>
                  <a:cubicBezTo>
                    <a:pt x="4436" y="519"/>
                    <a:pt x="4398" y="462"/>
                    <a:pt x="4321" y="366"/>
                  </a:cubicBezTo>
                  <a:cubicBezTo>
                    <a:pt x="4263" y="289"/>
                    <a:pt x="4187" y="231"/>
                    <a:pt x="4129" y="193"/>
                  </a:cubicBezTo>
                  <a:cubicBezTo>
                    <a:pt x="4052" y="135"/>
                    <a:pt x="3995" y="116"/>
                    <a:pt x="3860" y="78"/>
                  </a:cubicBezTo>
                  <a:cubicBezTo>
                    <a:pt x="3726" y="20"/>
                    <a:pt x="3553" y="1"/>
                    <a:pt x="336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9"/>
            <p:cNvSpPr/>
            <p:nvPr/>
          </p:nvSpPr>
          <p:spPr>
            <a:xfrm>
              <a:off x="7694358" y="2297909"/>
              <a:ext cx="124459" cy="99838"/>
            </a:xfrm>
            <a:custGeom>
              <a:avLst/>
              <a:gdLst/>
              <a:ahLst/>
              <a:cxnLst/>
              <a:rect l="l" t="t" r="r" b="b"/>
              <a:pathLst>
                <a:path w="1653" h="1326" extrusionOk="0">
                  <a:moveTo>
                    <a:pt x="1115" y="0"/>
                  </a:moveTo>
                  <a:cubicBezTo>
                    <a:pt x="1019" y="0"/>
                    <a:pt x="923" y="39"/>
                    <a:pt x="827" y="58"/>
                  </a:cubicBezTo>
                  <a:cubicBezTo>
                    <a:pt x="692" y="96"/>
                    <a:pt x="558" y="154"/>
                    <a:pt x="462" y="231"/>
                  </a:cubicBezTo>
                  <a:cubicBezTo>
                    <a:pt x="346" y="288"/>
                    <a:pt x="250" y="365"/>
                    <a:pt x="174" y="442"/>
                  </a:cubicBezTo>
                  <a:cubicBezTo>
                    <a:pt x="97" y="538"/>
                    <a:pt x="58" y="615"/>
                    <a:pt x="20" y="730"/>
                  </a:cubicBezTo>
                  <a:cubicBezTo>
                    <a:pt x="1" y="768"/>
                    <a:pt x="1" y="845"/>
                    <a:pt x="1" y="903"/>
                  </a:cubicBezTo>
                  <a:cubicBezTo>
                    <a:pt x="1" y="941"/>
                    <a:pt x="20" y="999"/>
                    <a:pt x="58" y="1056"/>
                  </a:cubicBezTo>
                  <a:cubicBezTo>
                    <a:pt x="78" y="1114"/>
                    <a:pt x="97" y="1152"/>
                    <a:pt x="174" y="1210"/>
                  </a:cubicBezTo>
                  <a:cubicBezTo>
                    <a:pt x="212" y="1229"/>
                    <a:pt x="270" y="1287"/>
                    <a:pt x="308" y="1306"/>
                  </a:cubicBezTo>
                  <a:cubicBezTo>
                    <a:pt x="346" y="1306"/>
                    <a:pt x="385" y="1325"/>
                    <a:pt x="442" y="1325"/>
                  </a:cubicBezTo>
                  <a:lnTo>
                    <a:pt x="558" y="1325"/>
                  </a:lnTo>
                  <a:cubicBezTo>
                    <a:pt x="634" y="1325"/>
                    <a:pt x="673" y="1306"/>
                    <a:pt x="731" y="1287"/>
                  </a:cubicBezTo>
                  <a:cubicBezTo>
                    <a:pt x="942" y="1210"/>
                    <a:pt x="1153" y="1095"/>
                    <a:pt x="1345" y="941"/>
                  </a:cubicBezTo>
                  <a:cubicBezTo>
                    <a:pt x="1441" y="864"/>
                    <a:pt x="1499" y="807"/>
                    <a:pt x="1556" y="730"/>
                  </a:cubicBezTo>
                  <a:cubicBezTo>
                    <a:pt x="1595" y="692"/>
                    <a:pt x="1614" y="653"/>
                    <a:pt x="1633" y="615"/>
                  </a:cubicBezTo>
                  <a:cubicBezTo>
                    <a:pt x="1652" y="557"/>
                    <a:pt x="1652" y="519"/>
                    <a:pt x="1652" y="461"/>
                  </a:cubicBezTo>
                  <a:cubicBezTo>
                    <a:pt x="1652" y="384"/>
                    <a:pt x="1633" y="288"/>
                    <a:pt x="1595" y="231"/>
                  </a:cubicBezTo>
                  <a:cubicBezTo>
                    <a:pt x="1518" y="115"/>
                    <a:pt x="1441" y="58"/>
                    <a:pt x="1345" y="39"/>
                  </a:cubicBezTo>
                  <a:cubicBezTo>
                    <a:pt x="1307" y="0"/>
                    <a:pt x="1249" y="0"/>
                    <a:pt x="1172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1" name="Google Shape;541;p29"/>
          <p:cNvSpPr/>
          <p:nvPr/>
        </p:nvSpPr>
        <p:spPr>
          <a:xfrm>
            <a:off x="10130667" y="5977868"/>
            <a:ext cx="2215708" cy="663665"/>
          </a:xfrm>
          <a:custGeom>
            <a:avLst/>
            <a:gdLst/>
            <a:ahLst/>
            <a:cxnLst/>
            <a:rect l="l" t="t" r="r" b="b"/>
            <a:pathLst>
              <a:path w="9949" h="2980" extrusionOk="0">
                <a:moveTo>
                  <a:pt x="4455" y="0"/>
                </a:moveTo>
                <a:cubicBezTo>
                  <a:pt x="4401" y="0"/>
                  <a:pt x="4360" y="3"/>
                  <a:pt x="4322" y="3"/>
                </a:cubicBezTo>
                <a:cubicBezTo>
                  <a:pt x="4168" y="22"/>
                  <a:pt x="4034" y="80"/>
                  <a:pt x="3880" y="118"/>
                </a:cubicBezTo>
                <a:cubicBezTo>
                  <a:pt x="3438" y="291"/>
                  <a:pt x="3016" y="579"/>
                  <a:pt x="2670" y="906"/>
                </a:cubicBezTo>
                <a:cubicBezTo>
                  <a:pt x="2478" y="1098"/>
                  <a:pt x="2286" y="1328"/>
                  <a:pt x="2132" y="1540"/>
                </a:cubicBezTo>
                <a:lnTo>
                  <a:pt x="1921" y="1904"/>
                </a:lnTo>
                <a:cubicBezTo>
                  <a:pt x="1902" y="1962"/>
                  <a:pt x="1844" y="2020"/>
                  <a:pt x="1825" y="2096"/>
                </a:cubicBezTo>
                <a:cubicBezTo>
                  <a:pt x="1710" y="1866"/>
                  <a:pt x="1556" y="1712"/>
                  <a:pt x="1345" y="1578"/>
                </a:cubicBezTo>
                <a:cubicBezTo>
                  <a:pt x="1239" y="1515"/>
                  <a:pt x="1122" y="1486"/>
                  <a:pt x="999" y="1486"/>
                </a:cubicBezTo>
                <a:cubicBezTo>
                  <a:pt x="899" y="1486"/>
                  <a:pt x="796" y="1505"/>
                  <a:pt x="692" y="1540"/>
                </a:cubicBezTo>
                <a:cubicBezTo>
                  <a:pt x="481" y="1616"/>
                  <a:pt x="289" y="1808"/>
                  <a:pt x="193" y="2000"/>
                </a:cubicBezTo>
                <a:cubicBezTo>
                  <a:pt x="39" y="2250"/>
                  <a:pt x="1" y="2596"/>
                  <a:pt x="39" y="2903"/>
                </a:cubicBezTo>
                <a:cubicBezTo>
                  <a:pt x="39" y="2961"/>
                  <a:pt x="78" y="2980"/>
                  <a:pt x="116" y="2980"/>
                </a:cubicBezTo>
                <a:cubicBezTo>
                  <a:pt x="154" y="2980"/>
                  <a:pt x="193" y="2961"/>
                  <a:pt x="193" y="2903"/>
                </a:cubicBezTo>
                <a:cubicBezTo>
                  <a:pt x="174" y="2769"/>
                  <a:pt x="174" y="2634"/>
                  <a:pt x="193" y="2500"/>
                </a:cubicBezTo>
                <a:lnTo>
                  <a:pt x="193" y="2519"/>
                </a:lnTo>
                <a:cubicBezTo>
                  <a:pt x="212" y="2404"/>
                  <a:pt x="231" y="2288"/>
                  <a:pt x="289" y="2192"/>
                </a:cubicBezTo>
                <a:lnTo>
                  <a:pt x="289" y="2212"/>
                </a:lnTo>
                <a:cubicBezTo>
                  <a:pt x="327" y="2116"/>
                  <a:pt x="366" y="2039"/>
                  <a:pt x="442" y="1962"/>
                </a:cubicBezTo>
                <a:lnTo>
                  <a:pt x="577" y="1828"/>
                </a:lnTo>
                <a:cubicBezTo>
                  <a:pt x="634" y="1770"/>
                  <a:pt x="673" y="1751"/>
                  <a:pt x="750" y="1732"/>
                </a:cubicBezTo>
                <a:cubicBezTo>
                  <a:pt x="788" y="1712"/>
                  <a:pt x="846" y="1712"/>
                  <a:pt x="923" y="1674"/>
                </a:cubicBezTo>
                <a:lnTo>
                  <a:pt x="1076" y="1674"/>
                </a:lnTo>
                <a:cubicBezTo>
                  <a:pt x="1134" y="1674"/>
                  <a:pt x="1191" y="1712"/>
                  <a:pt x="1249" y="1732"/>
                </a:cubicBezTo>
                <a:cubicBezTo>
                  <a:pt x="1287" y="1751"/>
                  <a:pt x="1345" y="1770"/>
                  <a:pt x="1403" y="1828"/>
                </a:cubicBezTo>
                <a:cubicBezTo>
                  <a:pt x="1460" y="1866"/>
                  <a:pt x="1537" y="1943"/>
                  <a:pt x="1595" y="2020"/>
                </a:cubicBezTo>
                <a:cubicBezTo>
                  <a:pt x="1652" y="2135"/>
                  <a:pt x="1729" y="2231"/>
                  <a:pt x="1787" y="2384"/>
                </a:cubicBezTo>
                <a:lnTo>
                  <a:pt x="1787" y="2404"/>
                </a:lnTo>
                <a:cubicBezTo>
                  <a:pt x="1806" y="2423"/>
                  <a:pt x="1806" y="2442"/>
                  <a:pt x="1844" y="2481"/>
                </a:cubicBezTo>
                <a:cubicBezTo>
                  <a:pt x="1902" y="2481"/>
                  <a:pt x="1940" y="2481"/>
                  <a:pt x="1979" y="2423"/>
                </a:cubicBezTo>
                <a:cubicBezTo>
                  <a:pt x="2036" y="2288"/>
                  <a:pt x="2113" y="2154"/>
                  <a:pt x="2190" y="2020"/>
                </a:cubicBezTo>
                <a:cubicBezTo>
                  <a:pt x="2267" y="1904"/>
                  <a:pt x="2324" y="1770"/>
                  <a:pt x="2420" y="1655"/>
                </a:cubicBezTo>
                <a:cubicBezTo>
                  <a:pt x="2612" y="1386"/>
                  <a:pt x="2862" y="1155"/>
                  <a:pt x="3112" y="963"/>
                </a:cubicBezTo>
                <a:cubicBezTo>
                  <a:pt x="3112" y="963"/>
                  <a:pt x="3150" y="963"/>
                  <a:pt x="3150" y="944"/>
                </a:cubicBezTo>
                <a:cubicBezTo>
                  <a:pt x="3381" y="771"/>
                  <a:pt x="3630" y="599"/>
                  <a:pt x="3899" y="503"/>
                </a:cubicBezTo>
                <a:cubicBezTo>
                  <a:pt x="4091" y="426"/>
                  <a:pt x="4283" y="368"/>
                  <a:pt x="4475" y="330"/>
                </a:cubicBezTo>
                <a:cubicBezTo>
                  <a:pt x="4533" y="320"/>
                  <a:pt x="4586" y="315"/>
                  <a:pt x="4638" y="315"/>
                </a:cubicBezTo>
                <a:cubicBezTo>
                  <a:pt x="4691" y="315"/>
                  <a:pt x="4744" y="320"/>
                  <a:pt x="4802" y="330"/>
                </a:cubicBezTo>
                <a:cubicBezTo>
                  <a:pt x="4878" y="330"/>
                  <a:pt x="4955" y="368"/>
                  <a:pt x="5013" y="387"/>
                </a:cubicBezTo>
                <a:cubicBezTo>
                  <a:pt x="5070" y="407"/>
                  <a:pt x="5090" y="426"/>
                  <a:pt x="5128" y="464"/>
                </a:cubicBezTo>
                <a:cubicBezTo>
                  <a:pt x="5167" y="483"/>
                  <a:pt x="5205" y="503"/>
                  <a:pt x="5224" y="560"/>
                </a:cubicBezTo>
                <a:cubicBezTo>
                  <a:pt x="5263" y="599"/>
                  <a:pt x="5282" y="656"/>
                  <a:pt x="5301" y="675"/>
                </a:cubicBezTo>
                <a:cubicBezTo>
                  <a:pt x="5320" y="752"/>
                  <a:pt x="5359" y="810"/>
                  <a:pt x="5359" y="887"/>
                </a:cubicBezTo>
                <a:cubicBezTo>
                  <a:pt x="5378" y="1040"/>
                  <a:pt x="5359" y="1175"/>
                  <a:pt x="5359" y="1328"/>
                </a:cubicBezTo>
                <a:cubicBezTo>
                  <a:pt x="5301" y="1616"/>
                  <a:pt x="5205" y="1904"/>
                  <a:pt x="5090" y="2192"/>
                </a:cubicBezTo>
                <a:cubicBezTo>
                  <a:pt x="5070" y="2250"/>
                  <a:pt x="5013" y="2327"/>
                  <a:pt x="4994" y="2404"/>
                </a:cubicBezTo>
                <a:cubicBezTo>
                  <a:pt x="4974" y="2423"/>
                  <a:pt x="4974" y="2481"/>
                  <a:pt x="4974" y="2500"/>
                </a:cubicBezTo>
                <a:cubicBezTo>
                  <a:pt x="4974" y="2538"/>
                  <a:pt x="4994" y="2615"/>
                  <a:pt x="5032" y="2634"/>
                </a:cubicBezTo>
                <a:cubicBezTo>
                  <a:pt x="5077" y="2679"/>
                  <a:pt x="5129" y="2698"/>
                  <a:pt x="5183" y="2698"/>
                </a:cubicBezTo>
                <a:cubicBezTo>
                  <a:pt x="5221" y="2698"/>
                  <a:pt x="5261" y="2688"/>
                  <a:pt x="5301" y="2673"/>
                </a:cubicBezTo>
                <a:cubicBezTo>
                  <a:pt x="5474" y="2577"/>
                  <a:pt x="5608" y="2500"/>
                  <a:pt x="5781" y="2423"/>
                </a:cubicBezTo>
                <a:cubicBezTo>
                  <a:pt x="5877" y="2384"/>
                  <a:pt x="5954" y="2346"/>
                  <a:pt x="6050" y="2308"/>
                </a:cubicBezTo>
                <a:lnTo>
                  <a:pt x="6069" y="2308"/>
                </a:lnTo>
                <a:cubicBezTo>
                  <a:pt x="6069" y="2308"/>
                  <a:pt x="6107" y="2308"/>
                  <a:pt x="6107" y="2288"/>
                </a:cubicBezTo>
                <a:cubicBezTo>
                  <a:pt x="6530" y="2096"/>
                  <a:pt x="6991" y="1962"/>
                  <a:pt x="7471" y="1904"/>
                </a:cubicBezTo>
                <a:cubicBezTo>
                  <a:pt x="7586" y="1885"/>
                  <a:pt x="7706" y="1876"/>
                  <a:pt x="7826" y="1876"/>
                </a:cubicBezTo>
                <a:cubicBezTo>
                  <a:pt x="7946" y="1876"/>
                  <a:pt x="8066" y="1885"/>
                  <a:pt x="8181" y="1904"/>
                </a:cubicBezTo>
                <a:cubicBezTo>
                  <a:pt x="8354" y="1924"/>
                  <a:pt x="8527" y="1962"/>
                  <a:pt x="8700" y="2020"/>
                </a:cubicBezTo>
                <a:cubicBezTo>
                  <a:pt x="8815" y="2058"/>
                  <a:pt x="8930" y="2135"/>
                  <a:pt x="9046" y="2231"/>
                </a:cubicBezTo>
                <a:cubicBezTo>
                  <a:pt x="9142" y="2327"/>
                  <a:pt x="9238" y="2404"/>
                  <a:pt x="9334" y="2519"/>
                </a:cubicBezTo>
                <a:cubicBezTo>
                  <a:pt x="9372" y="2577"/>
                  <a:pt x="9391" y="2596"/>
                  <a:pt x="9411" y="2634"/>
                </a:cubicBezTo>
                <a:cubicBezTo>
                  <a:pt x="9468" y="2692"/>
                  <a:pt x="9507" y="2730"/>
                  <a:pt x="9583" y="2769"/>
                </a:cubicBezTo>
                <a:cubicBezTo>
                  <a:pt x="9604" y="2774"/>
                  <a:pt x="9623" y="2776"/>
                  <a:pt x="9642" y="2776"/>
                </a:cubicBezTo>
                <a:cubicBezTo>
                  <a:pt x="9692" y="2776"/>
                  <a:pt x="9738" y="2758"/>
                  <a:pt x="9795" y="2730"/>
                </a:cubicBezTo>
                <a:cubicBezTo>
                  <a:pt x="9833" y="2711"/>
                  <a:pt x="9891" y="2634"/>
                  <a:pt x="9910" y="2577"/>
                </a:cubicBezTo>
                <a:cubicBezTo>
                  <a:pt x="9948" y="2500"/>
                  <a:pt x="9948" y="2423"/>
                  <a:pt x="9891" y="2346"/>
                </a:cubicBezTo>
                <a:cubicBezTo>
                  <a:pt x="9737" y="2154"/>
                  <a:pt x="9603" y="2000"/>
                  <a:pt x="9430" y="1847"/>
                </a:cubicBezTo>
                <a:cubicBezTo>
                  <a:pt x="9334" y="1770"/>
                  <a:pt x="9276" y="1732"/>
                  <a:pt x="9161" y="1655"/>
                </a:cubicBezTo>
                <a:cubicBezTo>
                  <a:pt x="9084" y="1616"/>
                  <a:pt x="8950" y="1559"/>
                  <a:pt x="8854" y="1520"/>
                </a:cubicBezTo>
                <a:cubicBezTo>
                  <a:pt x="8662" y="1444"/>
                  <a:pt x="8450" y="1386"/>
                  <a:pt x="8239" y="1367"/>
                </a:cubicBezTo>
                <a:cubicBezTo>
                  <a:pt x="8124" y="1357"/>
                  <a:pt x="8013" y="1352"/>
                  <a:pt x="7905" y="1352"/>
                </a:cubicBezTo>
                <a:cubicBezTo>
                  <a:pt x="7797" y="1352"/>
                  <a:pt x="7692" y="1357"/>
                  <a:pt x="7586" y="1367"/>
                </a:cubicBezTo>
                <a:cubicBezTo>
                  <a:pt x="7144" y="1424"/>
                  <a:pt x="6722" y="1540"/>
                  <a:pt x="6280" y="1712"/>
                </a:cubicBezTo>
                <a:cubicBezTo>
                  <a:pt x="6069" y="1770"/>
                  <a:pt x="5877" y="1866"/>
                  <a:pt x="5685" y="1962"/>
                </a:cubicBezTo>
                <a:cubicBezTo>
                  <a:pt x="5685" y="1962"/>
                  <a:pt x="5680" y="1962"/>
                  <a:pt x="5675" y="1967"/>
                </a:cubicBezTo>
                <a:lnTo>
                  <a:pt x="5675" y="1967"/>
                </a:lnTo>
                <a:cubicBezTo>
                  <a:pt x="5747" y="1709"/>
                  <a:pt x="5802" y="1452"/>
                  <a:pt x="5839" y="1194"/>
                </a:cubicBezTo>
                <a:cubicBezTo>
                  <a:pt x="5839" y="1040"/>
                  <a:pt x="5839" y="867"/>
                  <a:pt x="5781" y="714"/>
                </a:cubicBezTo>
                <a:cubicBezTo>
                  <a:pt x="5762" y="656"/>
                  <a:pt x="5743" y="579"/>
                  <a:pt x="5704" y="522"/>
                </a:cubicBezTo>
                <a:cubicBezTo>
                  <a:pt x="5685" y="464"/>
                  <a:pt x="5647" y="407"/>
                  <a:pt x="5589" y="368"/>
                </a:cubicBezTo>
                <a:cubicBezTo>
                  <a:pt x="5512" y="272"/>
                  <a:pt x="5416" y="195"/>
                  <a:pt x="5301" y="138"/>
                </a:cubicBezTo>
                <a:cubicBezTo>
                  <a:pt x="5186" y="80"/>
                  <a:pt x="5032" y="42"/>
                  <a:pt x="4917" y="42"/>
                </a:cubicBezTo>
                <a:lnTo>
                  <a:pt x="4802" y="42"/>
                </a:lnTo>
                <a:cubicBezTo>
                  <a:pt x="4640" y="7"/>
                  <a:pt x="4534" y="0"/>
                  <a:pt x="445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2" name="Google Shape;542;p29"/>
          <p:cNvGrpSpPr/>
          <p:nvPr/>
        </p:nvGrpSpPr>
        <p:grpSpPr>
          <a:xfrm>
            <a:off x="2047367" y="776001"/>
            <a:ext cx="1308380" cy="712529"/>
            <a:chOff x="816462" y="899275"/>
            <a:chExt cx="981285" cy="534397"/>
          </a:xfrm>
        </p:grpSpPr>
        <p:sp>
          <p:nvSpPr>
            <p:cNvPr id="543" name="Google Shape;543;p29"/>
            <p:cNvSpPr/>
            <p:nvPr/>
          </p:nvSpPr>
          <p:spPr>
            <a:xfrm>
              <a:off x="816462" y="899275"/>
              <a:ext cx="981285" cy="534397"/>
            </a:xfrm>
            <a:custGeom>
              <a:avLst/>
              <a:gdLst/>
              <a:ahLst/>
              <a:cxnLst/>
              <a:rect l="l" t="t" r="r" b="b"/>
              <a:pathLst>
                <a:path w="13770" h="7499" extrusionOk="0">
                  <a:moveTo>
                    <a:pt x="7065" y="1"/>
                  </a:moveTo>
                  <a:cubicBezTo>
                    <a:pt x="6780" y="1"/>
                    <a:pt x="6480" y="35"/>
                    <a:pt x="6165" y="105"/>
                  </a:cubicBezTo>
                  <a:cubicBezTo>
                    <a:pt x="5858" y="182"/>
                    <a:pt x="5551" y="297"/>
                    <a:pt x="5263" y="451"/>
                  </a:cubicBezTo>
                  <a:cubicBezTo>
                    <a:pt x="5032" y="566"/>
                    <a:pt x="4763" y="758"/>
                    <a:pt x="4552" y="950"/>
                  </a:cubicBezTo>
                  <a:cubicBezTo>
                    <a:pt x="4168" y="1296"/>
                    <a:pt x="3822" y="1737"/>
                    <a:pt x="3534" y="2275"/>
                  </a:cubicBezTo>
                  <a:cubicBezTo>
                    <a:pt x="3400" y="2505"/>
                    <a:pt x="3265" y="2794"/>
                    <a:pt x="3169" y="3082"/>
                  </a:cubicBezTo>
                  <a:cubicBezTo>
                    <a:pt x="3112" y="3043"/>
                    <a:pt x="3035" y="2986"/>
                    <a:pt x="2958" y="2966"/>
                  </a:cubicBezTo>
                  <a:cubicBezTo>
                    <a:pt x="2824" y="2870"/>
                    <a:pt x="2632" y="2832"/>
                    <a:pt x="2440" y="2774"/>
                  </a:cubicBezTo>
                  <a:cubicBezTo>
                    <a:pt x="2344" y="2755"/>
                    <a:pt x="2252" y="2746"/>
                    <a:pt x="2152" y="2746"/>
                  </a:cubicBezTo>
                  <a:cubicBezTo>
                    <a:pt x="2051" y="2746"/>
                    <a:pt x="1940" y="2755"/>
                    <a:pt x="1806" y="2774"/>
                  </a:cubicBezTo>
                  <a:cubicBezTo>
                    <a:pt x="1595" y="2832"/>
                    <a:pt x="1403" y="2890"/>
                    <a:pt x="1249" y="2947"/>
                  </a:cubicBezTo>
                  <a:cubicBezTo>
                    <a:pt x="1095" y="3024"/>
                    <a:pt x="942" y="3120"/>
                    <a:pt x="769" y="3254"/>
                  </a:cubicBezTo>
                  <a:cubicBezTo>
                    <a:pt x="538" y="3466"/>
                    <a:pt x="346" y="3735"/>
                    <a:pt x="193" y="4099"/>
                  </a:cubicBezTo>
                  <a:cubicBezTo>
                    <a:pt x="97" y="4368"/>
                    <a:pt x="58" y="4618"/>
                    <a:pt x="39" y="5002"/>
                  </a:cubicBezTo>
                  <a:cubicBezTo>
                    <a:pt x="1" y="5252"/>
                    <a:pt x="39" y="5520"/>
                    <a:pt x="58" y="5847"/>
                  </a:cubicBezTo>
                  <a:cubicBezTo>
                    <a:pt x="78" y="6135"/>
                    <a:pt x="154" y="6423"/>
                    <a:pt x="193" y="6730"/>
                  </a:cubicBezTo>
                  <a:lnTo>
                    <a:pt x="231" y="6903"/>
                  </a:lnTo>
                  <a:cubicBezTo>
                    <a:pt x="289" y="7249"/>
                    <a:pt x="577" y="7498"/>
                    <a:pt x="922" y="7498"/>
                  </a:cubicBezTo>
                  <a:lnTo>
                    <a:pt x="12464" y="7498"/>
                  </a:lnTo>
                  <a:cubicBezTo>
                    <a:pt x="12675" y="7498"/>
                    <a:pt x="12886" y="7402"/>
                    <a:pt x="13021" y="7268"/>
                  </a:cubicBezTo>
                  <a:lnTo>
                    <a:pt x="13136" y="7114"/>
                  </a:lnTo>
                  <a:cubicBezTo>
                    <a:pt x="13155" y="7095"/>
                    <a:pt x="13194" y="7057"/>
                    <a:pt x="13213" y="7018"/>
                  </a:cubicBezTo>
                  <a:cubicBezTo>
                    <a:pt x="13616" y="6423"/>
                    <a:pt x="13770" y="5866"/>
                    <a:pt x="13693" y="5328"/>
                  </a:cubicBezTo>
                  <a:cubicBezTo>
                    <a:pt x="13635" y="4752"/>
                    <a:pt x="13366" y="4234"/>
                    <a:pt x="12925" y="3888"/>
                  </a:cubicBezTo>
                  <a:cubicBezTo>
                    <a:pt x="12521" y="3542"/>
                    <a:pt x="11984" y="3370"/>
                    <a:pt x="11408" y="3350"/>
                  </a:cubicBezTo>
                  <a:lnTo>
                    <a:pt x="11369" y="3350"/>
                  </a:lnTo>
                  <a:cubicBezTo>
                    <a:pt x="11043" y="3350"/>
                    <a:pt x="10755" y="3408"/>
                    <a:pt x="10447" y="3504"/>
                  </a:cubicBezTo>
                  <a:cubicBezTo>
                    <a:pt x="10409" y="3139"/>
                    <a:pt x="10313" y="2774"/>
                    <a:pt x="10179" y="2448"/>
                  </a:cubicBezTo>
                  <a:cubicBezTo>
                    <a:pt x="10006" y="1910"/>
                    <a:pt x="9737" y="1430"/>
                    <a:pt x="9391" y="1046"/>
                  </a:cubicBezTo>
                  <a:cubicBezTo>
                    <a:pt x="9007" y="624"/>
                    <a:pt x="8566" y="297"/>
                    <a:pt x="8028" y="143"/>
                  </a:cubicBezTo>
                  <a:cubicBezTo>
                    <a:pt x="7725" y="49"/>
                    <a:pt x="7405" y="1"/>
                    <a:pt x="7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9"/>
            <p:cNvSpPr/>
            <p:nvPr/>
          </p:nvSpPr>
          <p:spPr>
            <a:xfrm>
              <a:off x="875325" y="950512"/>
              <a:ext cx="870400" cy="432492"/>
            </a:xfrm>
            <a:custGeom>
              <a:avLst/>
              <a:gdLst/>
              <a:ahLst/>
              <a:cxnLst/>
              <a:rect l="l" t="t" r="r" b="b"/>
              <a:pathLst>
                <a:path w="12214" h="6069" extrusionOk="0">
                  <a:moveTo>
                    <a:pt x="6318" y="1"/>
                  </a:moveTo>
                  <a:cubicBezTo>
                    <a:pt x="6069" y="1"/>
                    <a:pt x="5819" y="20"/>
                    <a:pt x="5531" y="97"/>
                  </a:cubicBezTo>
                  <a:cubicBezTo>
                    <a:pt x="5281" y="135"/>
                    <a:pt x="5051" y="231"/>
                    <a:pt x="4801" y="346"/>
                  </a:cubicBezTo>
                  <a:cubicBezTo>
                    <a:pt x="4609" y="442"/>
                    <a:pt x="4417" y="596"/>
                    <a:pt x="4225" y="769"/>
                  </a:cubicBezTo>
                  <a:cubicBezTo>
                    <a:pt x="3918" y="1057"/>
                    <a:pt x="3630" y="1402"/>
                    <a:pt x="3380" y="1883"/>
                  </a:cubicBezTo>
                  <a:cubicBezTo>
                    <a:pt x="3188" y="2267"/>
                    <a:pt x="3035" y="2708"/>
                    <a:pt x="2843" y="3265"/>
                  </a:cubicBezTo>
                  <a:cubicBezTo>
                    <a:pt x="2766" y="3515"/>
                    <a:pt x="2689" y="3784"/>
                    <a:pt x="2612" y="3995"/>
                  </a:cubicBezTo>
                  <a:cubicBezTo>
                    <a:pt x="2555" y="3745"/>
                    <a:pt x="2420" y="3553"/>
                    <a:pt x="2305" y="3361"/>
                  </a:cubicBezTo>
                  <a:cubicBezTo>
                    <a:pt x="2170" y="3131"/>
                    <a:pt x="1998" y="2996"/>
                    <a:pt x="1825" y="2900"/>
                  </a:cubicBezTo>
                  <a:cubicBezTo>
                    <a:pt x="1729" y="2843"/>
                    <a:pt x="1633" y="2804"/>
                    <a:pt x="1537" y="2804"/>
                  </a:cubicBezTo>
                  <a:cubicBezTo>
                    <a:pt x="1498" y="2804"/>
                    <a:pt x="1422" y="2785"/>
                    <a:pt x="1364" y="2785"/>
                  </a:cubicBezTo>
                  <a:cubicBezTo>
                    <a:pt x="1306" y="2785"/>
                    <a:pt x="1230" y="2785"/>
                    <a:pt x="1153" y="2804"/>
                  </a:cubicBezTo>
                  <a:cubicBezTo>
                    <a:pt x="1018" y="2823"/>
                    <a:pt x="884" y="2881"/>
                    <a:pt x="788" y="2920"/>
                  </a:cubicBezTo>
                  <a:cubicBezTo>
                    <a:pt x="692" y="2977"/>
                    <a:pt x="596" y="3035"/>
                    <a:pt x="481" y="3131"/>
                  </a:cubicBezTo>
                  <a:cubicBezTo>
                    <a:pt x="346" y="3284"/>
                    <a:pt x="212" y="3457"/>
                    <a:pt x="116" y="3688"/>
                  </a:cubicBezTo>
                  <a:cubicBezTo>
                    <a:pt x="58" y="3860"/>
                    <a:pt x="0" y="4072"/>
                    <a:pt x="0" y="4360"/>
                  </a:cubicBezTo>
                  <a:cubicBezTo>
                    <a:pt x="0" y="4552"/>
                    <a:pt x="0" y="4801"/>
                    <a:pt x="20" y="5090"/>
                  </a:cubicBezTo>
                  <a:cubicBezTo>
                    <a:pt x="58" y="5378"/>
                    <a:pt x="96" y="5627"/>
                    <a:pt x="154" y="5896"/>
                  </a:cubicBezTo>
                  <a:lnTo>
                    <a:pt x="154" y="5954"/>
                  </a:lnTo>
                  <a:lnTo>
                    <a:pt x="173" y="6069"/>
                  </a:lnTo>
                  <a:lnTo>
                    <a:pt x="11734" y="6069"/>
                  </a:lnTo>
                  <a:lnTo>
                    <a:pt x="11772" y="6050"/>
                  </a:lnTo>
                  <a:lnTo>
                    <a:pt x="11830" y="5954"/>
                  </a:lnTo>
                  <a:cubicBezTo>
                    <a:pt x="12099" y="5493"/>
                    <a:pt x="12214" y="5051"/>
                    <a:pt x="12176" y="4667"/>
                  </a:cubicBezTo>
                  <a:cubicBezTo>
                    <a:pt x="12118" y="4283"/>
                    <a:pt x="11964" y="3957"/>
                    <a:pt x="11676" y="3707"/>
                  </a:cubicBezTo>
                  <a:cubicBezTo>
                    <a:pt x="11388" y="3476"/>
                    <a:pt x="11023" y="3361"/>
                    <a:pt x="10620" y="3361"/>
                  </a:cubicBezTo>
                  <a:lnTo>
                    <a:pt x="10562" y="3361"/>
                  </a:lnTo>
                  <a:cubicBezTo>
                    <a:pt x="10178" y="3361"/>
                    <a:pt x="9775" y="3476"/>
                    <a:pt x="9391" y="3707"/>
                  </a:cubicBezTo>
                  <a:cubicBezTo>
                    <a:pt x="9237" y="3803"/>
                    <a:pt x="9103" y="3899"/>
                    <a:pt x="8988" y="4033"/>
                  </a:cubicBezTo>
                  <a:cubicBezTo>
                    <a:pt x="9007" y="3841"/>
                    <a:pt x="9007" y="3592"/>
                    <a:pt x="8988" y="3323"/>
                  </a:cubicBezTo>
                  <a:cubicBezTo>
                    <a:pt x="8949" y="2843"/>
                    <a:pt x="8853" y="2401"/>
                    <a:pt x="8719" y="1979"/>
                  </a:cubicBezTo>
                  <a:cubicBezTo>
                    <a:pt x="8546" y="1537"/>
                    <a:pt x="8335" y="1153"/>
                    <a:pt x="8066" y="826"/>
                  </a:cubicBezTo>
                  <a:cubicBezTo>
                    <a:pt x="7778" y="500"/>
                    <a:pt x="7413" y="250"/>
                    <a:pt x="7010" y="135"/>
                  </a:cubicBezTo>
                  <a:cubicBezTo>
                    <a:pt x="6799" y="39"/>
                    <a:pt x="6549" y="1"/>
                    <a:pt x="6318" y="1"/>
                  </a:cubicBezTo>
                  <a:close/>
                </a:path>
              </a:pathLst>
            </a:custGeom>
            <a:solidFill>
              <a:srgbClr val="7AB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6822255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" name="Google Shape;546;p30"/>
          <p:cNvSpPr/>
          <p:nvPr/>
        </p:nvSpPr>
        <p:spPr>
          <a:xfrm flipH="1">
            <a:off x="-1195851" y="4196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7" name="Google Shape;547;p30"/>
          <p:cNvSpPr/>
          <p:nvPr/>
        </p:nvSpPr>
        <p:spPr>
          <a:xfrm rot="10800000" flipH="1">
            <a:off x="-2447923" y="-3679619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8" name="Google Shape;548;p30"/>
          <p:cNvGrpSpPr/>
          <p:nvPr/>
        </p:nvGrpSpPr>
        <p:grpSpPr>
          <a:xfrm rot="10800000">
            <a:off x="8087946" y="5299585"/>
            <a:ext cx="2570361" cy="1690153"/>
            <a:chOff x="2972001" y="3277838"/>
            <a:chExt cx="987082" cy="649060"/>
          </a:xfrm>
        </p:grpSpPr>
        <p:sp>
          <p:nvSpPr>
            <p:cNvPr id="549" name="Google Shape;549;p30"/>
            <p:cNvSpPr/>
            <p:nvPr/>
          </p:nvSpPr>
          <p:spPr>
            <a:xfrm>
              <a:off x="2983046" y="3277838"/>
              <a:ext cx="976037" cy="649060"/>
            </a:xfrm>
            <a:custGeom>
              <a:avLst/>
              <a:gdLst/>
              <a:ahLst/>
              <a:cxnLst/>
              <a:rect l="l" t="t" r="r" b="b"/>
              <a:pathLst>
                <a:path w="13167" h="8756" extrusionOk="0">
                  <a:moveTo>
                    <a:pt x="271" y="501"/>
                  </a:moveTo>
                  <a:cubicBezTo>
                    <a:pt x="285" y="515"/>
                    <a:pt x="285" y="528"/>
                    <a:pt x="298" y="542"/>
                  </a:cubicBezTo>
                  <a:cubicBezTo>
                    <a:pt x="352" y="596"/>
                    <a:pt x="393" y="650"/>
                    <a:pt x="433" y="704"/>
                  </a:cubicBezTo>
                  <a:cubicBezTo>
                    <a:pt x="433" y="745"/>
                    <a:pt x="433" y="772"/>
                    <a:pt x="433" y="812"/>
                  </a:cubicBezTo>
                  <a:cubicBezTo>
                    <a:pt x="447" y="839"/>
                    <a:pt x="460" y="867"/>
                    <a:pt x="474" y="880"/>
                  </a:cubicBezTo>
                  <a:lnTo>
                    <a:pt x="447" y="867"/>
                  </a:lnTo>
                  <a:cubicBezTo>
                    <a:pt x="366" y="772"/>
                    <a:pt x="298" y="650"/>
                    <a:pt x="244" y="542"/>
                  </a:cubicBezTo>
                  <a:lnTo>
                    <a:pt x="244" y="515"/>
                  </a:lnTo>
                  <a:cubicBezTo>
                    <a:pt x="257" y="515"/>
                    <a:pt x="257" y="501"/>
                    <a:pt x="271" y="501"/>
                  </a:cubicBezTo>
                  <a:close/>
                  <a:moveTo>
                    <a:pt x="636" y="1"/>
                  </a:moveTo>
                  <a:cubicBezTo>
                    <a:pt x="569" y="1"/>
                    <a:pt x="501" y="1"/>
                    <a:pt x="433" y="14"/>
                  </a:cubicBezTo>
                  <a:cubicBezTo>
                    <a:pt x="366" y="41"/>
                    <a:pt x="312" y="55"/>
                    <a:pt x="244" y="95"/>
                  </a:cubicBezTo>
                  <a:cubicBezTo>
                    <a:pt x="176" y="136"/>
                    <a:pt x="122" y="190"/>
                    <a:pt x="68" y="244"/>
                  </a:cubicBezTo>
                  <a:cubicBezTo>
                    <a:pt x="0" y="312"/>
                    <a:pt x="0" y="406"/>
                    <a:pt x="68" y="474"/>
                  </a:cubicBezTo>
                  <a:cubicBezTo>
                    <a:pt x="82" y="488"/>
                    <a:pt x="109" y="501"/>
                    <a:pt x="136" y="515"/>
                  </a:cubicBezTo>
                  <a:cubicBezTo>
                    <a:pt x="136" y="542"/>
                    <a:pt x="149" y="555"/>
                    <a:pt x="149" y="582"/>
                  </a:cubicBezTo>
                  <a:cubicBezTo>
                    <a:pt x="190" y="691"/>
                    <a:pt x="257" y="785"/>
                    <a:pt x="325" y="880"/>
                  </a:cubicBezTo>
                  <a:cubicBezTo>
                    <a:pt x="406" y="988"/>
                    <a:pt x="488" y="1097"/>
                    <a:pt x="582" y="1205"/>
                  </a:cubicBezTo>
                  <a:cubicBezTo>
                    <a:pt x="704" y="1340"/>
                    <a:pt x="839" y="1489"/>
                    <a:pt x="975" y="1624"/>
                  </a:cubicBezTo>
                  <a:cubicBezTo>
                    <a:pt x="1015" y="1665"/>
                    <a:pt x="1069" y="1719"/>
                    <a:pt x="1110" y="1760"/>
                  </a:cubicBezTo>
                  <a:cubicBezTo>
                    <a:pt x="1584" y="3180"/>
                    <a:pt x="2368" y="4479"/>
                    <a:pt x="3424" y="5535"/>
                  </a:cubicBezTo>
                  <a:cubicBezTo>
                    <a:pt x="4033" y="6157"/>
                    <a:pt x="4696" y="6712"/>
                    <a:pt x="5426" y="7199"/>
                  </a:cubicBezTo>
                  <a:cubicBezTo>
                    <a:pt x="6130" y="7659"/>
                    <a:pt x="6888" y="8038"/>
                    <a:pt x="7673" y="8322"/>
                  </a:cubicBezTo>
                  <a:cubicBezTo>
                    <a:pt x="8403" y="8593"/>
                    <a:pt x="9188" y="8742"/>
                    <a:pt x="9973" y="8755"/>
                  </a:cubicBezTo>
                  <a:lnTo>
                    <a:pt x="10135" y="8755"/>
                  </a:lnTo>
                  <a:cubicBezTo>
                    <a:pt x="10555" y="8742"/>
                    <a:pt x="10974" y="8647"/>
                    <a:pt x="11367" y="8498"/>
                  </a:cubicBezTo>
                  <a:cubicBezTo>
                    <a:pt x="11786" y="8336"/>
                    <a:pt x="12165" y="8092"/>
                    <a:pt x="12490" y="7794"/>
                  </a:cubicBezTo>
                  <a:cubicBezTo>
                    <a:pt x="12814" y="7524"/>
                    <a:pt x="13031" y="7172"/>
                    <a:pt x="13139" y="6780"/>
                  </a:cubicBezTo>
                  <a:cubicBezTo>
                    <a:pt x="13166" y="6590"/>
                    <a:pt x="13166" y="6414"/>
                    <a:pt x="13112" y="6238"/>
                  </a:cubicBezTo>
                  <a:cubicBezTo>
                    <a:pt x="13085" y="6144"/>
                    <a:pt x="13058" y="6062"/>
                    <a:pt x="13017" y="5981"/>
                  </a:cubicBezTo>
                  <a:cubicBezTo>
                    <a:pt x="12963" y="5900"/>
                    <a:pt x="12909" y="5819"/>
                    <a:pt x="12841" y="5738"/>
                  </a:cubicBezTo>
                  <a:cubicBezTo>
                    <a:pt x="12693" y="5562"/>
                    <a:pt x="12517" y="5413"/>
                    <a:pt x="12314" y="5291"/>
                  </a:cubicBezTo>
                  <a:cubicBezTo>
                    <a:pt x="12138" y="5183"/>
                    <a:pt x="11948" y="5088"/>
                    <a:pt x="11745" y="5007"/>
                  </a:cubicBezTo>
                  <a:cubicBezTo>
                    <a:pt x="11326" y="4845"/>
                    <a:pt x="10906" y="4709"/>
                    <a:pt x="10473" y="4628"/>
                  </a:cubicBezTo>
                  <a:cubicBezTo>
                    <a:pt x="10257" y="4574"/>
                    <a:pt x="10040" y="4533"/>
                    <a:pt x="9824" y="4493"/>
                  </a:cubicBezTo>
                  <a:lnTo>
                    <a:pt x="9364" y="4398"/>
                  </a:lnTo>
                  <a:cubicBezTo>
                    <a:pt x="9202" y="4358"/>
                    <a:pt x="9026" y="4317"/>
                    <a:pt x="8850" y="4276"/>
                  </a:cubicBezTo>
                  <a:cubicBezTo>
                    <a:pt x="8633" y="4222"/>
                    <a:pt x="8417" y="4155"/>
                    <a:pt x="8214" y="4087"/>
                  </a:cubicBezTo>
                  <a:cubicBezTo>
                    <a:pt x="7361" y="3803"/>
                    <a:pt x="6536" y="3464"/>
                    <a:pt x="5738" y="3086"/>
                  </a:cubicBezTo>
                  <a:cubicBezTo>
                    <a:pt x="4953" y="2734"/>
                    <a:pt x="4209" y="2328"/>
                    <a:pt x="3491" y="1868"/>
                  </a:cubicBezTo>
                  <a:lnTo>
                    <a:pt x="3478" y="1868"/>
                  </a:lnTo>
                  <a:cubicBezTo>
                    <a:pt x="3167" y="1651"/>
                    <a:pt x="2842" y="1421"/>
                    <a:pt x="2517" y="1191"/>
                  </a:cubicBezTo>
                  <a:cubicBezTo>
                    <a:pt x="2355" y="1069"/>
                    <a:pt x="2192" y="934"/>
                    <a:pt x="2030" y="812"/>
                  </a:cubicBezTo>
                  <a:cubicBezTo>
                    <a:pt x="1881" y="691"/>
                    <a:pt x="1719" y="555"/>
                    <a:pt x="1570" y="420"/>
                  </a:cubicBezTo>
                  <a:cubicBezTo>
                    <a:pt x="1556" y="406"/>
                    <a:pt x="1543" y="393"/>
                    <a:pt x="1529" y="393"/>
                  </a:cubicBezTo>
                  <a:cubicBezTo>
                    <a:pt x="1516" y="379"/>
                    <a:pt x="1502" y="366"/>
                    <a:pt x="1489" y="352"/>
                  </a:cubicBezTo>
                  <a:cubicBezTo>
                    <a:pt x="1475" y="339"/>
                    <a:pt x="1448" y="325"/>
                    <a:pt x="1421" y="325"/>
                  </a:cubicBezTo>
                  <a:cubicBezTo>
                    <a:pt x="1340" y="258"/>
                    <a:pt x="1259" y="203"/>
                    <a:pt x="1164" y="149"/>
                  </a:cubicBezTo>
                  <a:cubicBezTo>
                    <a:pt x="1096" y="122"/>
                    <a:pt x="1042" y="95"/>
                    <a:pt x="975" y="82"/>
                  </a:cubicBezTo>
                  <a:cubicBezTo>
                    <a:pt x="921" y="55"/>
                    <a:pt x="853" y="28"/>
                    <a:pt x="799" y="14"/>
                  </a:cubicBezTo>
                  <a:cubicBezTo>
                    <a:pt x="745" y="1"/>
                    <a:pt x="690" y="1"/>
                    <a:pt x="636" y="1"/>
                  </a:cubicBezTo>
                  <a:close/>
                </a:path>
              </a:pathLst>
            </a:custGeom>
            <a:solidFill>
              <a:srgbClr val="FFAD00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30"/>
            <p:cNvSpPr/>
            <p:nvPr/>
          </p:nvSpPr>
          <p:spPr>
            <a:xfrm>
              <a:off x="2972001" y="3287845"/>
              <a:ext cx="911546" cy="569225"/>
            </a:xfrm>
            <a:custGeom>
              <a:avLst/>
              <a:gdLst/>
              <a:ahLst/>
              <a:cxnLst/>
              <a:rect l="l" t="t" r="r" b="b"/>
              <a:pathLst>
                <a:path w="12297" h="7679" extrusionOk="0">
                  <a:moveTo>
                    <a:pt x="258" y="1"/>
                  </a:moveTo>
                  <a:cubicBezTo>
                    <a:pt x="231" y="1"/>
                    <a:pt x="204" y="1"/>
                    <a:pt x="176" y="14"/>
                  </a:cubicBezTo>
                  <a:cubicBezTo>
                    <a:pt x="109" y="41"/>
                    <a:pt x="55" y="82"/>
                    <a:pt x="28" y="150"/>
                  </a:cubicBezTo>
                  <a:cubicBezTo>
                    <a:pt x="1" y="204"/>
                    <a:pt x="1" y="285"/>
                    <a:pt x="28" y="339"/>
                  </a:cubicBezTo>
                  <a:cubicBezTo>
                    <a:pt x="136" y="542"/>
                    <a:pt x="244" y="745"/>
                    <a:pt x="366" y="934"/>
                  </a:cubicBezTo>
                  <a:cubicBezTo>
                    <a:pt x="488" y="1124"/>
                    <a:pt x="596" y="1300"/>
                    <a:pt x="731" y="1476"/>
                  </a:cubicBezTo>
                  <a:cubicBezTo>
                    <a:pt x="961" y="1814"/>
                    <a:pt x="1218" y="2139"/>
                    <a:pt x="1503" y="2450"/>
                  </a:cubicBezTo>
                  <a:cubicBezTo>
                    <a:pt x="2044" y="3086"/>
                    <a:pt x="2666" y="3654"/>
                    <a:pt x="3329" y="4141"/>
                  </a:cubicBezTo>
                  <a:cubicBezTo>
                    <a:pt x="3857" y="4534"/>
                    <a:pt x="4412" y="4886"/>
                    <a:pt x="4994" y="5197"/>
                  </a:cubicBezTo>
                  <a:cubicBezTo>
                    <a:pt x="5129" y="5522"/>
                    <a:pt x="5345" y="5806"/>
                    <a:pt x="5602" y="6036"/>
                  </a:cubicBezTo>
                  <a:cubicBezTo>
                    <a:pt x="5657" y="6103"/>
                    <a:pt x="5724" y="6157"/>
                    <a:pt x="5792" y="6212"/>
                  </a:cubicBezTo>
                  <a:lnTo>
                    <a:pt x="5995" y="6374"/>
                  </a:lnTo>
                  <a:cubicBezTo>
                    <a:pt x="6144" y="6482"/>
                    <a:pt x="6293" y="6590"/>
                    <a:pt x="6441" y="6685"/>
                  </a:cubicBezTo>
                  <a:cubicBezTo>
                    <a:pt x="6445" y="6689"/>
                    <a:pt x="6450" y="6691"/>
                    <a:pt x="6456" y="6691"/>
                  </a:cubicBezTo>
                  <a:cubicBezTo>
                    <a:pt x="6470" y="6691"/>
                    <a:pt x="6486" y="6681"/>
                    <a:pt x="6495" y="6672"/>
                  </a:cubicBezTo>
                  <a:cubicBezTo>
                    <a:pt x="6509" y="6645"/>
                    <a:pt x="6509" y="6618"/>
                    <a:pt x="6482" y="6604"/>
                  </a:cubicBezTo>
                  <a:cubicBezTo>
                    <a:pt x="6414" y="6563"/>
                    <a:pt x="6347" y="6523"/>
                    <a:pt x="6293" y="6469"/>
                  </a:cubicBezTo>
                  <a:cubicBezTo>
                    <a:pt x="6171" y="6388"/>
                    <a:pt x="6063" y="6293"/>
                    <a:pt x="5954" y="6185"/>
                  </a:cubicBezTo>
                  <a:cubicBezTo>
                    <a:pt x="5900" y="6130"/>
                    <a:pt x="5846" y="6076"/>
                    <a:pt x="5805" y="6022"/>
                  </a:cubicBezTo>
                  <a:cubicBezTo>
                    <a:pt x="5751" y="5968"/>
                    <a:pt x="5697" y="5900"/>
                    <a:pt x="5657" y="5846"/>
                  </a:cubicBezTo>
                  <a:cubicBezTo>
                    <a:pt x="5535" y="5711"/>
                    <a:pt x="5440" y="5562"/>
                    <a:pt x="5359" y="5400"/>
                  </a:cubicBezTo>
                  <a:lnTo>
                    <a:pt x="5359" y="5400"/>
                  </a:lnTo>
                  <a:lnTo>
                    <a:pt x="5427" y="5427"/>
                  </a:lnTo>
                  <a:cubicBezTo>
                    <a:pt x="6130" y="5779"/>
                    <a:pt x="6874" y="6063"/>
                    <a:pt x="7619" y="6293"/>
                  </a:cubicBezTo>
                  <a:cubicBezTo>
                    <a:pt x="7686" y="6374"/>
                    <a:pt x="7754" y="6455"/>
                    <a:pt x="7835" y="6523"/>
                  </a:cubicBezTo>
                  <a:cubicBezTo>
                    <a:pt x="7916" y="6604"/>
                    <a:pt x="8011" y="6685"/>
                    <a:pt x="8106" y="6753"/>
                  </a:cubicBezTo>
                  <a:cubicBezTo>
                    <a:pt x="8187" y="6820"/>
                    <a:pt x="8268" y="6888"/>
                    <a:pt x="8363" y="6956"/>
                  </a:cubicBezTo>
                  <a:cubicBezTo>
                    <a:pt x="8471" y="7010"/>
                    <a:pt x="8566" y="7078"/>
                    <a:pt x="8674" y="7145"/>
                  </a:cubicBezTo>
                  <a:cubicBezTo>
                    <a:pt x="8877" y="7267"/>
                    <a:pt x="9093" y="7362"/>
                    <a:pt x="9310" y="7456"/>
                  </a:cubicBezTo>
                  <a:cubicBezTo>
                    <a:pt x="9405" y="7497"/>
                    <a:pt x="9499" y="7538"/>
                    <a:pt x="9608" y="7565"/>
                  </a:cubicBezTo>
                  <a:cubicBezTo>
                    <a:pt x="9702" y="7605"/>
                    <a:pt x="9838" y="7646"/>
                    <a:pt x="9946" y="7673"/>
                  </a:cubicBezTo>
                  <a:cubicBezTo>
                    <a:pt x="9953" y="7677"/>
                    <a:pt x="9959" y="7678"/>
                    <a:pt x="9965" y="7678"/>
                  </a:cubicBezTo>
                  <a:cubicBezTo>
                    <a:pt x="9980" y="7678"/>
                    <a:pt x="9990" y="7666"/>
                    <a:pt x="10000" y="7646"/>
                  </a:cubicBezTo>
                  <a:cubicBezTo>
                    <a:pt x="10000" y="7619"/>
                    <a:pt x="9987" y="7592"/>
                    <a:pt x="9959" y="7592"/>
                  </a:cubicBezTo>
                  <a:cubicBezTo>
                    <a:pt x="9838" y="7551"/>
                    <a:pt x="9716" y="7511"/>
                    <a:pt x="9581" y="7456"/>
                  </a:cubicBezTo>
                  <a:cubicBezTo>
                    <a:pt x="9202" y="7308"/>
                    <a:pt x="8836" y="7105"/>
                    <a:pt x="8498" y="6861"/>
                  </a:cubicBezTo>
                  <a:cubicBezTo>
                    <a:pt x="8322" y="6712"/>
                    <a:pt x="8160" y="6563"/>
                    <a:pt x="8011" y="6401"/>
                  </a:cubicBezTo>
                  <a:lnTo>
                    <a:pt x="8011" y="6401"/>
                  </a:lnTo>
                  <a:cubicBezTo>
                    <a:pt x="8633" y="6577"/>
                    <a:pt x="9269" y="6726"/>
                    <a:pt x="9905" y="6834"/>
                  </a:cubicBezTo>
                  <a:cubicBezTo>
                    <a:pt x="10041" y="6861"/>
                    <a:pt x="10176" y="6875"/>
                    <a:pt x="10311" y="6902"/>
                  </a:cubicBezTo>
                  <a:cubicBezTo>
                    <a:pt x="10325" y="6902"/>
                    <a:pt x="10325" y="6915"/>
                    <a:pt x="10325" y="6915"/>
                  </a:cubicBezTo>
                  <a:cubicBezTo>
                    <a:pt x="10474" y="7078"/>
                    <a:pt x="10636" y="7226"/>
                    <a:pt x="10825" y="7335"/>
                  </a:cubicBezTo>
                  <a:cubicBezTo>
                    <a:pt x="11028" y="7456"/>
                    <a:pt x="11231" y="7551"/>
                    <a:pt x="11448" y="7646"/>
                  </a:cubicBezTo>
                  <a:cubicBezTo>
                    <a:pt x="11459" y="7651"/>
                    <a:pt x="11470" y="7655"/>
                    <a:pt x="11482" y="7655"/>
                  </a:cubicBezTo>
                  <a:cubicBezTo>
                    <a:pt x="11497" y="7655"/>
                    <a:pt x="11513" y="7648"/>
                    <a:pt x="11529" y="7632"/>
                  </a:cubicBezTo>
                  <a:cubicBezTo>
                    <a:pt x="11529" y="7605"/>
                    <a:pt x="11529" y="7578"/>
                    <a:pt x="11502" y="7565"/>
                  </a:cubicBezTo>
                  <a:cubicBezTo>
                    <a:pt x="11272" y="7470"/>
                    <a:pt x="11055" y="7362"/>
                    <a:pt x="10866" y="7213"/>
                  </a:cubicBezTo>
                  <a:cubicBezTo>
                    <a:pt x="10798" y="7159"/>
                    <a:pt x="10731" y="7105"/>
                    <a:pt x="10663" y="7051"/>
                  </a:cubicBezTo>
                  <a:cubicBezTo>
                    <a:pt x="10622" y="7010"/>
                    <a:pt x="10595" y="6983"/>
                    <a:pt x="10568" y="6942"/>
                  </a:cubicBezTo>
                  <a:lnTo>
                    <a:pt x="10568" y="6942"/>
                  </a:lnTo>
                  <a:cubicBezTo>
                    <a:pt x="11110" y="7010"/>
                    <a:pt x="11651" y="7064"/>
                    <a:pt x="12206" y="7091"/>
                  </a:cubicBezTo>
                  <a:cubicBezTo>
                    <a:pt x="12210" y="7092"/>
                    <a:pt x="12214" y="7092"/>
                    <a:pt x="12218" y="7092"/>
                  </a:cubicBezTo>
                  <a:cubicBezTo>
                    <a:pt x="12288" y="7092"/>
                    <a:pt x="12296" y="6982"/>
                    <a:pt x="12219" y="6969"/>
                  </a:cubicBezTo>
                  <a:cubicBezTo>
                    <a:pt x="11881" y="6956"/>
                    <a:pt x="11556" y="6915"/>
                    <a:pt x="11231" y="6875"/>
                  </a:cubicBezTo>
                  <a:cubicBezTo>
                    <a:pt x="11015" y="6848"/>
                    <a:pt x="10812" y="6820"/>
                    <a:pt x="10595" y="6780"/>
                  </a:cubicBezTo>
                  <a:cubicBezTo>
                    <a:pt x="10636" y="6739"/>
                    <a:pt x="10677" y="6699"/>
                    <a:pt x="10731" y="6672"/>
                  </a:cubicBezTo>
                  <a:cubicBezTo>
                    <a:pt x="10785" y="6631"/>
                    <a:pt x="10839" y="6590"/>
                    <a:pt x="10893" y="6550"/>
                  </a:cubicBezTo>
                  <a:cubicBezTo>
                    <a:pt x="10961" y="6523"/>
                    <a:pt x="11028" y="6482"/>
                    <a:pt x="11096" y="6455"/>
                  </a:cubicBezTo>
                  <a:cubicBezTo>
                    <a:pt x="11204" y="6401"/>
                    <a:pt x="11326" y="6374"/>
                    <a:pt x="11448" y="6333"/>
                  </a:cubicBezTo>
                  <a:cubicBezTo>
                    <a:pt x="11570" y="6306"/>
                    <a:pt x="11691" y="6279"/>
                    <a:pt x="11827" y="6266"/>
                  </a:cubicBezTo>
                  <a:cubicBezTo>
                    <a:pt x="11894" y="6252"/>
                    <a:pt x="11949" y="6239"/>
                    <a:pt x="12016" y="6239"/>
                  </a:cubicBezTo>
                  <a:cubicBezTo>
                    <a:pt x="12043" y="6239"/>
                    <a:pt x="12057" y="6212"/>
                    <a:pt x="12057" y="6198"/>
                  </a:cubicBezTo>
                  <a:cubicBezTo>
                    <a:pt x="12057" y="6171"/>
                    <a:pt x="12043" y="6157"/>
                    <a:pt x="12016" y="6157"/>
                  </a:cubicBezTo>
                  <a:cubicBezTo>
                    <a:pt x="11719" y="6171"/>
                    <a:pt x="11434" y="6225"/>
                    <a:pt x="11137" y="6306"/>
                  </a:cubicBezTo>
                  <a:cubicBezTo>
                    <a:pt x="10988" y="6347"/>
                    <a:pt x="10853" y="6415"/>
                    <a:pt x="10717" y="6482"/>
                  </a:cubicBezTo>
                  <a:cubicBezTo>
                    <a:pt x="10650" y="6509"/>
                    <a:pt x="10582" y="6550"/>
                    <a:pt x="10514" y="6590"/>
                  </a:cubicBezTo>
                  <a:cubicBezTo>
                    <a:pt x="10447" y="6631"/>
                    <a:pt x="10392" y="6672"/>
                    <a:pt x="10338" y="6739"/>
                  </a:cubicBezTo>
                  <a:lnTo>
                    <a:pt x="10230" y="6712"/>
                  </a:lnTo>
                  <a:cubicBezTo>
                    <a:pt x="9892" y="6645"/>
                    <a:pt x="9554" y="6577"/>
                    <a:pt x="9229" y="6496"/>
                  </a:cubicBezTo>
                  <a:cubicBezTo>
                    <a:pt x="8904" y="6415"/>
                    <a:pt x="8579" y="6333"/>
                    <a:pt x="8268" y="6225"/>
                  </a:cubicBezTo>
                  <a:cubicBezTo>
                    <a:pt x="8092" y="6185"/>
                    <a:pt x="7930" y="6117"/>
                    <a:pt x="7754" y="6063"/>
                  </a:cubicBezTo>
                  <a:lnTo>
                    <a:pt x="7849" y="5995"/>
                  </a:lnTo>
                  <a:lnTo>
                    <a:pt x="7835" y="5995"/>
                  </a:lnTo>
                  <a:cubicBezTo>
                    <a:pt x="7930" y="5914"/>
                    <a:pt x="8025" y="5846"/>
                    <a:pt x="8133" y="5779"/>
                  </a:cubicBezTo>
                  <a:cubicBezTo>
                    <a:pt x="8241" y="5724"/>
                    <a:pt x="8349" y="5670"/>
                    <a:pt x="8458" y="5630"/>
                  </a:cubicBezTo>
                  <a:cubicBezTo>
                    <a:pt x="8742" y="5508"/>
                    <a:pt x="9039" y="5427"/>
                    <a:pt x="9337" y="5386"/>
                  </a:cubicBezTo>
                  <a:cubicBezTo>
                    <a:pt x="9527" y="5354"/>
                    <a:pt x="9717" y="5341"/>
                    <a:pt x="9908" y="5341"/>
                  </a:cubicBezTo>
                  <a:cubicBezTo>
                    <a:pt x="10042" y="5341"/>
                    <a:pt x="10177" y="5348"/>
                    <a:pt x="10311" y="5359"/>
                  </a:cubicBezTo>
                  <a:cubicBezTo>
                    <a:pt x="10338" y="5359"/>
                    <a:pt x="10352" y="5346"/>
                    <a:pt x="10352" y="5332"/>
                  </a:cubicBezTo>
                  <a:cubicBezTo>
                    <a:pt x="10365" y="5305"/>
                    <a:pt x="10352" y="5278"/>
                    <a:pt x="10325" y="5278"/>
                  </a:cubicBezTo>
                  <a:cubicBezTo>
                    <a:pt x="10176" y="5264"/>
                    <a:pt x="10014" y="5251"/>
                    <a:pt x="9851" y="5251"/>
                  </a:cubicBezTo>
                  <a:lnTo>
                    <a:pt x="9635" y="5251"/>
                  </a:lnTo>
                  <a:cubicBezTo>
                    <a:pt x="9378" y="5264"/>
                    <a:pt x="9121" y="5291"/>
                    <a:pt x="8850" y="5346"/>
                  </a:cubicBezTo>
                  <a:cubicBezTo>
                    <a:pt x="8606" y="5400"/>
                    <a:pt x="8363" y="5467"/>
                    <a:pt x="8119" y="5576"/>
                  </a:cubicBezTo>
                  <a:cubicBezTo>
                    <a:pt x="7997" y="5616"/>
                    <a:pt x="7889" y="5670"/>
                    <a:pt x="7781" y="5724"/>
                  </a:cubicBezTo>
                  <a:cubicBezTo>
                    <a:pt x="7727" y="5765"/>
                    <a:pt x="7686" y="5792"/>
                    <a:pt x="7632" y="5833"/>
                  </a:cubicBezTo>
                  <a:lnTo>
                    <a:pt x="7564" y="5887"/>
                  </a:lnTo>
                  <a:cubicBezTo>
                    <a:pt x="7537" y="5914"/>
                    <a:pt x="7510" y="5941"/>
                    <a:pt x="7483" y="5955"/>
                  </a:cubicBezTo>
                  <a:cubicBezTo>
                    <a:pt x="6739" y="5684"/>
                    <a:pt x="6022" y="5359"/>
                    <a:pt x="5332" y="4980"/>
                  </a:cubicBezTo>
                  <a:lnTo>
                    <a:pt x="5345" y="4967"/>
                  </a:lnTo>
                  <a:cubicBezTo>
                    <a:pt x="5440" y="4913"/>
                    <a:pt x="5535" y="4858"/>
                    <a:pt x="5643" y="4818"/>
                  </a:cubicBezTo>
                  <a:cubicBezTo>
                    <a:pt x="5792" y="4764"/>
                    <a:pt x="5941" y="4710"/>
                    <a:pt x="6090" y="4669"/>
                  </a:cubicBezTo>
                  <a:cubicBezTo>
                    <a:pt x="6171" y="4642"/>
                    <a:pt x="6252" y="4628"/>
                    <a:pt x="6333" y="4601"/>
                  </a:cubicBezTo>
                  <a:cubicBezTo>
                    <a:pt x="6414" y="4588"/>
                    <a:pt x="6509" y="4574"/>
                    <a:pt x="6577" y="4561"/>
                  </a:cubicBezTo>
                  <a:cubicBezTo>
                    <a:pt x="6820" y="4530"/>
                    <a:pt x="7064" y="4515"/>
                    <a:pt x="7307" y="4515"/>
                  </a:cubicBezTo>
                  <a:cubicBezTo>
                    <a:pt x="7389" y="4515"/>
                    <a:pt x="7470" y="4517"/>
                    <a:pt x="7551" y="4520"/>
                  </a:cubicBezTo>
                  <a:cubicBezTo>
                    <a:pt x="7578" y="4520"/>
                    <a:pt x="7592" y="4493"/>
                    <a:pt x="7592" y="4480"/>
                  </a:cubicBezTo>
                  <a:cubicBezTo>
                    <a:pt x="7592" y="4458"/>
                    <a:pt x="7582" y="4435"/>
                    <a:pt x="7564" y="4435"/>
                  </a:cubicBezTo>
                  <a:cubicBezTo>
                    <a:pt x="7560" y="4435"/>
                    <a:pt x="7556" y="4437"/>
                    <a:pt x="7551" y="4439"/>
                  </a:cubicBezTo>
                  <a:cubicBezTo>
                    <a:pt x="7443" y="4439"/>
                    <a:pt x="7334" y="4425"/>
                    <a:pt x="7226" y="4412"/>
                  </a:cubicBezTo>
                  <a:lnTo>
                    <a:pt x="6915" y="4412"/>
                  </a:lnTo>
                  <a:cubicBezTo>
                    <a:pt x="6807" y="4412"/>
                    <a:pt x="6698" y="4412"/>
                    <a:pt x="6577" y="4439"/>
                  </a:cubicBezTo>
                  <a:cubicBezTo>
                    <a:pt x="6468" y="4453"/>
                    <a:pt x="6360" y="4453"/>
                    <a:pt x="6238" y="4466"/>
                  </a:cubicBezTo>
                  <a:cubicBezTo>
                    <a:pt x="6022" y="4493"/>
                    <a:pt x="5805" y="4547"/>
                    <a:pt x="5589" y="4615"/>
                  </a:cubicBezTo>
                  <a:cubicBezTo>
                    <a:pt x="5494" y="4642"/>
                    <a:pt x="5386" y="4683"/>
                    <a:pt x="5278" y="4723"/>
                  </a:cubicBezTo>
                  <a:cubicBezTo>
                    <a:pt x="5237" y="4737"/>
                    <a:pt x="5183" y="4764"/>
                    <a:pt x="5129" y="4791"/>
                  </a:cubicBezTo>
                  <a:lnTo>
                    <a:pt x="5061" y="4818"/>
                  </a:lnTo>
                  <a:cubicBezTo>
                    <a:pt x="4926" y="4737"/>
                    <a:pt x="4804" y="4669"/>
                    <a:pt x="4669" y="4574"/>
                  </a:cubicBezTo>
                  <a:cubicBezTo>
                    <a:pt x="3749" y="3992"/>
                    <a:pt x="2910" y="3289"/>
                    <a:pt x="2166" y="2491"/>
                  </a:cubicBezTo>
                  <a:lnTo>
                    <a:pt x="2166" y="2477"/>
                  </a:lnTo>
                  <a:lnTo>
                    <a:pt x="2129" y="2453"/>
                  </a:lnTo>
                  <a:lnTo>
                    <a:pt x="2129" y="2453"/>
                  </a:lnTo>
                  <a:cubicBezTo>
                    <a:pt x="1821" y="2104"/>
                    <a:pt x="1527" y="1742"/>
                    <a:pt x="1259" y="1367"/>
                  </a:cubicBezTo>
                  <a:cubicBezTo>
                    <a:pt x="1124" y="1165"/>
                    <a:pt x="988" y="962"/>
                    <a:pt x="853" y="759"/>
                  </a:cubicBezTo>
                  <a:cubicBezTo>
                    <a:pt x="785" y="650"/>
                    <a:pt x="731" y="556"/>
                    <a:pt x="664" y="447"/>
                  </a:cubicBezTo>
                  <a:cubicBezTo>
                    <a:pt x="609" y="339"/>
                    <a:pt x="542" y="217"/>
                    <a:pt x="474" y="109"/>
                  </a:cubicBezTo>
                  <a:cubicBezTo>
                    <a:pt x="420" y="41"/>
                    <a:pt x="339" y="1"/>
                    <a:pt x="258" y="1"/>
                  </a:cubicBezTo>
                  <a:close/>
                </a:path>
              </a:pathLst>
            </a:custGeom>
            <a:solidFill>
              <a:srgbClr val="D8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1" name="Google Shape;551;p30"/>
          <p:cNvSpPr/>
          <p:nvPr/>
        </p:nvSpPr>
        <p:spPr>
          <a:xfrm>
            <a:off x="-1249567" y="3301501"/>
            <a:ext cx="7534163" cy="3995188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2" name="Google Shape;552;p30"/>
          <p:cNvSpPr/>
          <p:nvPr/>
        </p:nvSpPr>
        <p:spPr>
          <a:xfrm>
            <a:off x="-1249576" y="3445116"/>
            <a:ext cx="7247819" cy="3707989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4BE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53" name="Google Shape;553;p30"/>
          <p:cNvGrpSpPr/>
          <p:nvPr/>
        </p:nvGrpSpPr>
        <p:grpSpPr>
          <a:xfrm rot="-6026666">
            <a:off x="10639707" y="247672"/>
            <a:ext cx="1478735" cy="1932616"/>
            <a:chOff x="2179573" y="1629825"/>
            <a:chExt cx="658104" cy="860102"/>
          </a:xfrm>
        </p:grpSpPr>
        <p:sp>
          <p:nvSpPr>
            <p:cNvPr id="554" name="Google Shape;554;p30"/>
            <p:cNvSpPr/>
            <p:nvPr/>
          </p:nvSpPr>
          <p:spPr>
            <a:xfrm>
              <a:off x="2179573" y="1629825"/>
              <a:ext cx="658104" cy="776411"/>
            </a:xfrm>
            <a:custGeom>
              <a:avLst/>
              <a:gdLst/>
              <a:ahLst/>
              <a:cxnLst/>
              <a:rect l="l" t="t" r="r" b="b"/>
              <a:pathLst>
                <a:path w="8878" h="10474" extrusionOk="0">
                  <a:moveTo>
                    <a:pt x="1922" y="1"/>
                  </a:moveTo>
                  <a:cubicBezTo>
                    <a:pt x="1868" y="1"/>
                    <a:pt x="1828" y="28"/>
                    <a:pt x="1814" y="55"/>
                  </a:cubicBezTo>
                  <a:cubicBezTo>
                    <a:pt x="1747" y="177"/>
                    <a:pt x="1692" y="299"/>
                    <a:pt x="1638" y="420"/>
                  </a:cubicBezTo>
                  <a:cubicBezTo>
                    <a:pt x="1598" y="542"/>
                    <a:pt x="1544" y="650"/>
                    <a:pt x="1489" y="745"/>
                  </a:cubicBezTo>
                  <a:lnTo>
                    <a:pt x="1151" y="1395"/>
                  </a:lnTo>
                  <a:cubicBezTo>
                    <a:pt x="962" y="1760"/>
                    <a:pt x="745" y="2193"/>
                    <a:pt x="542" y="2653"/>
                  </a:cubicBezTo>
                  <a:cubicBezTo>
                    <a:pt x="448" y="2870"/>
                    <a:pt x="366" y="3072"/>
                    <a:pt x="299" y="3275"/>
                  </a:cubicBezTo>
                  <a:cubicBezTo>
                    <a:pt x="231" y="3492"/>
                    <a:pt x="163" y="3708"/>
                    <a:pt x="123" y="3925"/>
                  </a:cubicBezTo>
                  <a:cubicBezTo>
                    <a:pt x="69" y="4141"/>
                    <a:pt x="42" y="4358"/>
                    <a:pt x="15" y="4574"/>
                  </a:cubicBezTo>
                  <a:cubicBezTo>
                    <a:pt x="1" y="4804"/>
                    <a:pt x="1" y="5048"/>
                    <a:pt x="15" y="5278"/>
                  </a:cubicBezTo>
                  <a:cubicBezTo>
                    <a:pt x="55" y="5765"/>
                    <a:pt x="177" y="6239"/>
                    <a:pt x="353" y="6685"/>
                  </a:cubicBezTo>
                  <a:cubicBezTo>
                    <a:pt x="502" y="7051"/>
                    <a:pt x="678" y="7402"/>
                    <a:pt x="908" y="7727"/>
                  </a:cubicBezTo>
                  <a:cubicBezTo>
                    <a:pt x="1381" y="8417"/>
                    <a:pt x="1977" y="9013"/>
                    <a:pt x="2680" y="9473"/>
                  </a:cubicBezTo>
                  <a:cubicBezTo>
                    <a:pt x="3073" y="9743"/>
                    <a:pt x="3519" y="9960"/>
                    <a:pt x="3979" y="10109"/>
                  </a:cubicBezTo>
                  <a:cubicBezTo>
                    <a:pt x="4182" y="10203"/>
                    <a:pt x="4399" y="10271"/>
                    <a:pt x="4629" y="10325"/>
                  </a:cubicBezTo>
                  <a:cubicBezTo>
                    <a:pt x="4777" y="10366"/>
                    <a:pt x="4940" y="10393"/>
                    <a:pt x="5062" y="10406"/>
                  </a:cubicBezTo>
                  <a:cubicBezTo>
                    <a:pt x="5210" y="10433"/>
                    <a:pt x="5359" y="10460"/>
                    <a:pt x="5522" y="10460"/>
                  </a:cubicBezTo>
                  <a:cubicBezTo>
                    <a:pt x="5616" y="10474"/>
                    <a:pt x="5711" y="10474"/>
                    <a:pt x="5792" y="10474"/>
                  </a:cubicBezTo>
                  <a:lnTo>
                    <a:pt x="5995" y="10474"/>
                  </a:lnTo>
                  <a:cubicBezTo>
                    <a:pt x="6076" y="10474"/>
                    <a:pt x="6144" y="10460"/>
                    <a:pt x="6212" y="10447"/>
                  </a:cubicBezTo>
                  <a:cubicBezTo>
                    <a:pt x="6279" y="10447"/>
                    <a:pt x="6334" y="10433"/>
                    <a:pt x="6401" y="10420"/>
                  </a:cubicBezTo>
                  <a:lnTo>
                    <a:pt x="6415" y="10420"/>
                  </a:lnTo>
                  <a:cubicBezTo>
                    <a:pt x="6442" y="10420"/>
                    <a:pt x="6469" y="10406"/>
                    <a:pt x="6482" y="10393"/>
                  </a:cubicBezTo>
                  <a:cubicBezTo>
                    <a:pt x="6685" y="10285"/>
                    <a:pt x="6888" y="10149"/>
                    <a:pt x="7078" y="10000"/>
                  </a:cubicBezTo>
                  <a:cubicBezTo>
                    <a:pt x="7254" y="9865"/>
                    <a:pt x="7430" y="9703"/>
                    <a:pt x="7592" y="9527"/>
                  </a:cubicBezTo>
                  <a:cubicBezTo>
                    <a:pt x="7754" y="9351"/>
                    <a:pt x="7917" y="9161"/>
                    <a:pt x="8052" y="8972"/>
                  </a:cubicBezTo>
                  <a:cubicBezTo>
                    <a:pt x="8187" y="8783"/>
                    <a:pt x="8309" y="8580"/>
                    <a:pt x="8417" y="8363"/>
                  </a:cubicBezTo>
                  <a:cubicBezTo>
                    <a:pt x="8580" y="8038"/>
                    <a:pt x="8701" y="7687"/>
                    <a:pt x="8783" y="7335"/>
                  </a:cubicBezTo>
                  <a:cubicBezTo>
                    <a:pt x="8850" y="6969"/>
                    <a:pt x="8877" y="6604"/>
                    <a:pt x="8877" y="6239"/>
                  </a:cubicBezTo>
                  <a:cubicBezTo>
                    <a:pt x="8850" y="5467"/>
                    <a:pt x="8688" y="4710"/>
                    <a:pt x="8363" y="4006"/>
                  </a:cubicBezTo>
                  <a:cubicBezTo>
                    <a:pt x="8066" y="3330"/>
                    <a:pt x="7605" y="2721"/>
                    <a:pt x="7037" y="2261"/>
                  </a:cubicBezTo>
                  <a:cubicBezTo>
                    <a:pt x="6739" y="2031"/>
                    <a:pt x="6428" y="1841"/>
                    <a:pt x="6090" y="1692"/>
                  </a:cubicBezTo>
                  <a:cubicBezTo>
                    <a:pt x="5725" y="1530"/>
                    <a:pt x="5332" y="1395"/>
                    <a:pt x="4940" y="1300"/>
                  </a:cubicBezTo>
                  <a:lnTo>
                    <a:pt x="4520" y="1192"/>
                  </a:lnTo>
                  <a:cubicBezTo>
                    <a:pt x="4277" y="1124"/>
                    <a:pt x="4033" y="1056"/>
                    <a:pt x="3790" y="989"/>
                  </a:cubicBezTo>
                  <a:cubicBezTo>
                    <a:pt x="3411" y="880"/>
                    <a:pt x="3045" y="732"/>
                    <a:pt x="2694" y="556"/>
                  </a:cubicBezTo>
                  <a:cubicBezTo>
                    <a:pt x="2464" y="420"/>
                    <a:pt x="2247" y="272"/>
                    <a:pt x="2058" y="109"/>
                  </a:cubicBezTo>
                  <a:lnTo>
                    <a:pt x="2031" y="82"/>
                  </a:lnTo>
                  <a:lnTo>
                    <a:pt x="2004" y="55"/>
                  </a:lnTo>
                  <a:cubicBezTo>
                    <a:pt x="1990" y="28"/>
                    <a:pt x="1949" y="14"/>
                    <a:pt x="1922" y="1"/>
                  </a:cubicBezTo>
                  <a:close/>
                </a:path>
              </a:pathLst>
            </a:custGeom>
            <a:solidFill>
              <a:srgbClr val="7ABEAE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30"/>
            <p:cNvSpPr/>
            <p:nvPr/>
          </p:nvSpPr>
          <p:spPr>
            <a:xfrm>
              <a:off x="2260891" y="1672004"/>
              <a:ext cx="503548" cy="817923"/>
            </a:xfrm>
            <a:custGeom>
              <a:avLst/>
              <a:gdLst/>
              <a:ahLst/>
              <a:cxnLst/>
              <a:rect l="l" t="t" r="r" b="b"/>
              <a:pathLst>
                <a:path w="6793" h="11034" extrusionOk="0">
                  <a:moveTo>
                    <a:pt x="961" y="0"/>
                  </a:moveTo>
                  <a:cubicBezTo>
                    <a:pt x="947" y="14"/>
                    <a:pt x="934" y="41"/>
                    <a:pt x="934" y="54"/>
                  </a:cubicBezTo>
                  <a:cubicBezTo>
                    <a:pt x="1015" y="257"/>
                    <a:pt x="1110" y="460"/>
                    <a:pt x="1218" y="650"/>
                  </a:cubicBezTo>
                  <a:cubicBezTo>
                    <a:pt x="1313" y="853"/>
                    <a:pt x="1434" y="1042"/>
                    <a:pt x="1556" y="1232"/>
                  </a:cubicBezTo>
                  <a:cubicBezTo>
                    <a:pt x="1678" y="1435"/>
                    <a:pt x="1800" y="1610"/>
                    <a:pt x="1935" y="1800"/>
                  </a:cubicBezTo>
                  <a:cubicBezTo>
                    <a:pt x="1989" y="1881"/>
                    <a:pt x="2057" y="1962"/>
                    <a:pt x="2111" y="2030"/>
                  </a:cubicBezTo>
                  <a:lnTo>
                    <a:pt x="2016" y="2003"/>
                  </a:lnTo>
                  <a:cubicBezTo>
                    <a:pt x="1881" y="1962"/>
                    <a:pt x="1759" y="1908"/>
                    <a:pt x="1651" y="1854"/>
                  </a:cubicBezTo>
                  <a:cubicBezTo>
                    <a:pt x="1515" y="1800"/>
                    <a:pt x="1407" y="1732"/>
                    <a:pt x="1285" y="1651"/>
                  </a:cubicBezTo>
                  <a:cubicBezTo>
                    <a:pt x="1164" y="1570"/>
                    <a:pt x="1042" y="1475"/>
                    <a:pt x="920" y="1380"/>
                  </a:cubicBezTo>
                  <a:cubicBezTo>
                    <a:pt x="812" y="1286"/>
                    <a:pt x="690" y="1177"/>
                    <a:pt x="595" y="1056"/>
                  </a:cubicBezTo>
                  <a:lnTo>
                    <a:pt x="555" y="1015"/>
                  </a:lnTo>
                  <a:cubicBezTo>
                    <a:pt x="541" y="1002"/>
                    <a:pt x="528" y="988"/>
                    <a:pt x="514" y="988"/>
                  </a:cubicBezTo>
                  <a:lnTo>
                    <a:pt x="487" y="988"/>
                  </a:lnTo>
                  <a:cubicBezTo>
                    <a:pt x="474" y="1002"/>
                    <a:pt x="460" y="1029"/>
                    <a:pt x="474" y="1056"/>
                  </a:cubicBezTo>
                  <a:cubicBezTo>
                    <a:pt x="595" y="1177"/>
                    <a:pt x="717" y="1313"/>
                    <a:pt x="839" y="1421"/>
                  </a:cubicBezTo>
                  <a:cubicBezTo>
                    <a:pt x="907" y="1489"/>
                    <a:pt x="974" y="1556"/>
                    <a:pt x="1055" y="1610"/>
                  </a:cubicBezTo>
                  <a:cubicBezTo>
                    <a:pt x="1123" y="1678"/>
                    <a:pt x="1218" y="1746"/>
                    <a:pt x="1299" y="1800"/>
                  </a:cubicBezTo>
                  <a:cubicBezTo>
                    <a:pt x="1448" y="1908"/>
                    <a:pt x="1610" y="2003"/>
                    <a:pt x="1786" y="2084"/>
                  </a:cubicBezTo>
                  <a:cubicBezTo>
                    <a:pt x="1867" y="2125"/>
                    <a:pt x="1948" y="2152"/>
                    <a:pt x="2030" y="2179"/>
                  </a:cubicBezTo>
                  <a:cubicBezTo>
                    <a:pt x="2070" y="2192"/>
                    <a:pt x="2111" y="2206"/>
                    <a:pt x="2165" y="2206"/>
                  </a:cubicBezTo>
                  <a:cubicBezTo>
                    <a:pt x="2192" y="2219"/>
                    <a:pt x="2219" y="2219"/>
                    <a:pt x="2246" y="2219"/>
                  </a:cubicBezTo>
                  <a:lnTo>
                    <a:pt x="2341" y="2368"/>
                  </a:lnTo>
                  <a:cubicBezTo>
                    <a:pt x="2625" y="2734"/>
                    <a:pt x="2909" y="3085"/>
                    <a:pt x="3193" y="3451"/>
                  </a:cubicBezTo>
                  <a:cubicBezTo>
                    <a:pt x="3450" y="3816"/>
                    <a:pt x="3694" y="4181"/>
                    <a:pt x="3924" y="4560"/>
                  </a:cubicBezTo>
                  <a:cubicBezTo>
                    <a:pt x="3992" y="4696"/>
                    <a:pt x="4059" y="4831"/>
                    <a:pt x="4127" y="4966"/>
                  </a:cubicBezTo>
                  <a:lnTo>
                    <a:pt x="3843" y="4966"/>
                  </a:lnTo>
                  <a:cubicBezTo>
                    <a:pt x="3667" y="4966"/>
                    <a:pt x="3505" y="4966"/>
                    <a:pt x="3329" y="4953"/>
                  </a:cubicBezTo>
                  <a:cubicBezTo>
                    <a:pt x="3139" y="4939"/>
                    <a:pt x="2936" y="4898"/>
                    <a:pt x="2733" y="4858"/>
                  </a:cubicBezTo>
                  <a:cubicBezTo>
                    <a:pt x="2530" y="4817"/>
                    <a:pt x="2327" y="4763"/>
                    <a:pt x="2138" y="4696"/>
                  </a:cubicBezTo>
                  <a:cubicBezTo>
                    <a:pt x="1921" y="4614"/>
                    <a:pt x="1718" y="4533"/>
                    <a:pt x="1515" y="4438"/>
                  </a:cubicBezTo>
                  <a:cubicBezTo>
                    <a:pt x="1326" y="4330"/>
                    <a:pt x="1123" y="4222"/>
                    <a:pt x="947" y="4100"/>
                  </a:cubicBezTo>
                  <a:lnTo>
                    <a:pt x="961" y="4100"/>
                  </a:lnTo>
                  <a:cubicBezTo>
                    <a:pt x="690" y="3924"/>
                    <a:pt x="447" y="3708"/>
                    <a:pt x="230" y="3478"/>
                  </a:cubicBezTo>
                  <a:cubicBezTo>
                    <a:pt x="176" y="3410"/>
                    <a:pt x="135" y="3356"/>
                    <a:pt x="81" y="3302"/>
                  </a:cubicBezTo>
                  <a:cubicBezTo>
                    <a:pt x="68" y="3288"/>
                    <a:pt x="68" y="3275"/>
                    <a:pt x="54" y="3275"/>
                  </a:cubicBezTo>
                  <a:lnTo>
                    <a:pt x="27" y="3275"/>
                  </a:lnTo>
                  <a:cubicBezTo>
                    <a:pt x="0" y="3288"/>
                    <a:pt x="0" y="3315"/>
                    <a:pt x="14" y="3342"/>
                  </a:cubicBezTo>
                  <a:cubicBezTo>
                    <a:pt x="244" y="3627"/>
                    <a:pt x="501" y="3897"/>
                    <a:pt x="812" y="4127"/>
                  </a:cubicBezTo>
                  <a:cubicBezTo>
                    <a:pt x="1137" y="4371"/>
                    <a:pt x="1475" y="4574"/>
                    <a:pt x="1854" y="4750"/>
                  </a:cubicBezTo>
                  <a:cubicBezTo>
                    <a:pt x="2043" y="4844"/>
                    <a:pt x="2233" y="4912"/>
                    <a:pt x="2422" y="4980"/>
                  </a:cubicBezTo>
                  <a:cubicBezTo>
                    <a:pt x="2625" y="5047"/>
                    <a:pt x="2814" y="5115"/>
                    <a:pt x="3017" y="5156"/>
                  </a:cubicBezTo>
                  <a:cubicBezTo>
                    <a:pt x="3207" y="5196"/>
                    <a:pt x="3410" y="5223"/>
                    <a:pt x="3599" y="5237"/>
                  </a:cubicBezTo>
                  <a:cubicBezTo>
                    <a:pt x="3677" y="5247"/>
                    <a:pt x="3752" y="5252"/>
                    <a:pt x="3827" y="5252"/>
                  </a:cubicBezTo>
                  <a:cubicBezTo>
                    <a:pt x="3947" y="5252"/>
                    <a:pt x="4064" y="5240"/>
                    <a:pt x="4181" y="5223"/>
                  </a:cubicBezTo>
                  <a:cubicBezTo>
                    <a:pt x="4208" y="5223"/>
                    <a:pt x="4222" y="5210"/>
                    <a:pt x="4249" y="5210"/>
                  </a:cubicBezTo>
                  <a:cubicBezTo>
                    <a:pt x="4614" y="6008"/>
                    <a:pt x="4898" y="6860"/>
                    <a:pt x="5074" y="7740"/>
                  </a:cubicBezTo>
                  <a:cubicBezTo>
                    <a:pt x="5088" y="7821"/>
                    <a:pt x="5101" y="7916"/>
                    <a:pt x="5115" y="7997"/>
                  </a:cubicBezTo>
                  <a:cubicBezTo>
                    <a:pt x="4979" y="8024"/>
                    <a:pt x="4858" y="8038"/>
                    <a:pt x="4736" y="8051"/>
                  </a:cubicBezTo>
                  <a:cubicBezTo>
                    <a:pt x="4560" y="8092"/>
                    <a:pt x="4384" y="8105"/>
                    <a:pt x="4208" y="8119"/>
                  </a:cubicBezTo>
                  <a:cubicBezTo>
                    <a:pt x="3816" y="8092"/>
                    <a:pt x="3437" y="8024"/>
                    <a:pt x="3058" y="7916"/>
                  </a:cubicBezTo>
                  <a:cubicBezTo>
                    <a:pt x="2882" y="7848"/>
                    <a:pt x="2693" y="7781"/>
                    <a:pt x="2517" y="7713"/>
                  </a:cubicBezTo>
                  <a:cubicBezTo>
                    <a:pt x="2327" y="7645"/>
                    <a:pt x="2138" y="7551"/>
                    <a:pt x="1962" y="7469"/>
                  </a:cubicBezTo>
                  <a:cubicBezTo>
                    <a:pt x="1597" y="7280"/>
                    <a:pt x="1245" y="7077"/>
                    <a:pt x="907" y="6860"/>
                  </a:cubicBezTo>
                  <a:cubicBezTo>
                    <a:pt x="812" y="6806"/>
                    <a:pt x="704" y="6739"/>
                    <a:pt x="609" y="6685"/>
                  </a:cubicBezTo>
                  <a:cubicBezTo>
                    <a:pt x="609" y="6671"/>
                    <a:pt x="595" y="6671"/>
                    <a:pt x="582" y="6671"/>
                  </a:cubicBezTo>
                  <a:cubicBezTo>
                    <a:pt x="568" y="6671"/>
                    <a:pt x="555" y="6671"/>
                    <a:pt x="555" y="6685"/>
                  </a:cubicBezTo>
                  <a:cubicBezTo>
                    <a:pt x="541" y="6698"/>
                    <a:pt x="541" y="6725"/>
                    <a:pt x="555" y="6752"/>
                  </a:cubicBezTo>
                  <a:cubicBezTo>
                    <a:pt x="717" y="6860"/>
                    <a:pt x="907" y="6982"/>
                    <a:pt x="1082" y="7091"/>
                  </a:cubicBezTo>
                  <a:cubicBezTo>
                    <a:pt x="1258" y="7185"/>
                    <a:pt x="1461" y="7307"/>
                    <a:pt x="1637" y="7429"/>
                  </a:cubicBezTo>
                  <a:cubicBezTo>
                    <a:pt x="1827" y="7537"/>
                    <a:pt x="2016" y="7632"/>
                    <a:pt x="2206" y="7726"/>
                  </a:cubicBezTo>
                  <a:cubicBezTo>
                    <a:pt x="2395" y="7821"/>
                    <a:pt x="2612" y="7916"/>
                    <a:pt x="2814" y="7997"/>
                  </a:cubicBezTo>
                  <a:cubicBezTo>
                    <a:pt x="3207" y="8159"/>
                    <a:pt x="3626" y="8268"/>
                    <a:pt x="4046" y="8322"/>
                  </a:cubicBezTo>
                  <a:cubicBezTo>
                    <a:pt x="4204" y="8342"/>
                    <a:pt x="4370" y="8354"/>
                    <a:pt x="4532" y="8354"/>
                  </a:cubicBezTo>
                  <a:cubicBezTo>
                    <a:pt x="4592" y="8354"/>
                    <a:pt x="4651" y="8353"/>
                    <a:pt x="4709" y="8349"/>
                  </a:cubicBezTo>
                  <a:cubicBezTo>
                    <a:pt x="4858" y="8349"/>
                    <a:pt x="5007" y="8335"/>
                    <a:pt x="5155" y="8308"/>
                  </a:cubicBezTo>
                  <a:cubicBezTo>
                    <a:pt x="5182" y="8457"/>
                    <a:pt x="5196" y="8592"/>
                    <a:pt x="5209" y="8741"/>
                  </a:cubicBezTo>
                  <a:cubicBezTo>
                    <a:pt x="5223" y="9080"/>
                    <a:pt x="5223" y="9418"/>
                    <a:pt x="5209" y="9756"/>
                  </a:cubicBezTo>
                  <a:cubicBezTo>
                    <a:pt x="5196" y="9905"/>
                    <a:pt x="5169" y="10067"/>
                    <a:pt x="5142" y="10216"/>
                  </a:cubicBezTo>
                  <a:cubicBezTo>
                    <a:pt x="5128" y="10311"/>
                    <a:pt x="5115" y="10392"/>
                    <a:pt x="5088" y="10487"/>
                  </a:cubicBezTo>
                  <a:cubicBezTo>
                    <a:pt x="5074" y="10568"/>
                    <a:pt x="5047" y="10649"/>
                    <a:pt x="5020" y="10730"/>
                  </a:cubicBezTo>
                  <a:cubicBezTo>
                    <a:pt x="5007" y="10798"/>
                    <a:pt x="5020" y="10866"/>
                    <a:pt x="5061" y="10920"/>
                  </a:cubicBezTo>
                  <a:cubicBezTo>
                    <a:pt x="5101" y="10974"/>
                    <a:pt x="5155" y="11015"/>
                    <a:pt x="5223" y="11028"/>
                  </a:cubicBezTo>
                  <a:cubicBezTo>
                    <a:pt x="5240" y="11031"/>
                    <a:pt x="5257" y="11033"/>
                    <a:pt x="5274" y="11033"/>
                  </a:cubicBezTo>
                  <a:cubicBezTo>
                    <a:pt x="5324" y="11033"/>
                    <a:pt x="5372" y="11018"/>
                    <a:pt x="5412" y="10987"/>
                  </a:cubicBezTo>
                  <a:lnTo>
                    <a:pt x="5467" y="10947"/>
                  </a:lnTo>
                  <a:cubicBezTo>
                    <a:pt x="5494" y="10920"/>
                    <a:pt x="5507" y="10879"/>
                    <a:pt x="5521" y="10839"/>
                  </a:cubicBezTo>
                  <a:lnTo>
                    <a:pt x="5521" y="10812"/>
                  </a:lnTo>
                  <a:cubicBezTo>
                    <a:pt x="5521" y="10839"/>
                    <a:pt x="5507" y="10852"/>
                    <a:pt x="5494" y="10879"/>
                  </a:cubicBezTo>
                  <a:cubicBezTo>
                    <a:pt x="5642" y="10460"/>
                    <a:pt x="5710" y="10027"/>
                    <a:pt x="5724" y="9594"/>
                  </a:cubicBezTo>
                  <a:cubicBezTo>
                    <a:pt x="5737" y="9161"/>
                    <a:pt x="5724" y="8728"/>
                    <a:pt x="5656" y="8295"/>
                  </a:cubicBezTo>
                  <a:cubicBezTo>
                    <a:pt x="5656" y="8254"/>
                    <a:pt x="5629" y="8214"/>
                    <a:pt x="5629" y="8173"/>
                  </a:cubicBezTo>
                  <a:cubicBezTo>
                    <a:pt x="5724" y="8078"/>
                    <a:pt x="5805" y="7984"/>
                    <a:pt x="5900" y="7875"/>
                  </a:cubicBezTo>
                  <a:cubicBezTo>
                    <a:pt x="6008" y="7726"/>
                    <a:pt x="6116" y="7551"/>
                    <a:pt x="6197" y="7388"/>
                  </a:cubicBezTo>
                  <a:cubicBezTo>
                    <a:pt x="6387" y="7050"/>
                    <a:pt x="6522" y="6685"/>
                    <a:pt x="6603" y="6306"/>
                  </a:cubicBezTo>
                  <a:cubicBezTo>
                    <a:pt x="6698" y="5927"/>
                    <a:pt x="6752" y="5548"/>
                    <a:pt x="6779" y="5156"/>
                  </a:cubicBezTo>
                  <a:cubicBezTo>
                    <a:pt x="6793" y="4763"/>
                    <a:pt x="6766" y="4384"/>
                    <a:pt x="6711" y="4005"/>
                  </a:cubicBezTo>
                  <a:cubicBezTo>
                    <a:pt x="6711" y="3978"/>
                    <a:pt x="6684" y="3965"/>
                    <a:pt x="6671" y="3965"/>
                  </a:cubicBezTo>
                  <a:cubicBezTo>
                    <a:pt x="6644" y="3965"/>
                    <a:pt x="6630" y="3992"/>
                    <a:pt x="6630" y="4005"/>
                  </a:cubicBezTo>
                  <a:cubicBezTo>
                    <a:pt x="6657" y="4276"/>
                    <a:pt x="6684" y="4533"/>
                    <a:pt x="6671" y="4804"/>
                  </a:cubicBezTo>
                  <a:cubicBezTo>
                    <a:pt x="6671" y="5020"/>
                    <a:pt x="6657" y="5237"/>
                    <a:pt x="6630" y="5440"/>
                  </a:cubicBezTo>
                  <a:cubicBezTo>
                    <a:pt x="6603" y="5670"/>
                    <a:pt x="6549" y="5873"/>
                    <a:pt x="6495" y="6089"/>
                  </a:cubicBezTo>
                  <a:cubicBezTo>
                    <a:pt x="6441" y="6292"/>
                    <a:pt x="6373" y="6482"/>
                    <a:pt x="6292" y="6671"/>
                  </a:cubicBezTo>
                  <a:cubicBezTo>
                    <a:pt x="6211" y="6860"/>
                    <a:pt x="6103" y="7050"/>
                    <a:pt x="5994" y="7226"/>
                  </a:cubicBezTo>
                  <a:cubicBezTo>
                    <a:pt x="5900" y="7375"/>
                    <a:pt x="5791" y="7524"/>
                    <a:pt x="5683" y="7672"/>
                  </a:cubicBezTo>
                  <a:cubicBezTo>
                    <a:pt x="5642" y="7713"/>
                    <a:pt x="5615" y="7740"/>
                    <a:pt x="5575" y="7781"/>
                  </a:cubicBezTo>
                  <a:cubicBezTo>
                    <a:pt x="5561" y="7726"/>
                    <a:pt x="5548" y="7659"/>
                    <a:pt x="5534" y="7605"/>
                  </a:cubicBezTo>
                  <a:cubicBezTo>
                    <a:pt x="5494" y="7375"/>
                    <a:pt x="5440" y="7158"/>
                    <a:pt x="5372" y="6955"/>
                  </a:cubicBezTo>
                  <a:cubicBezTo>
                    <a:pt x="5237" y="6522"/>
                    <a:pt x="5088" y="6103"/>
                    <a:pt x="4912" y="5697"/>
                  </a:cubicBezTo>
                  <a:cubicBezTo>
                    <a:pt x="4804" y="5453"/>
                    <a:pt x="4682" y="5210"/>
                    <a:pt x="4560" y="4966"/>
                  </a:cubicBezTo>
                  <a:cubicBezTo>
                    <a:pt x="4614" y="4777"/>
                    <a:pt x="4655" y="4574"/>
                    <a:pt x="4682" y="4371"/>
                  </a:cubicBezTo>
                  <a:cubicBezTo>
                    <a:pt x="4722" y="4087"/>
                    <a:pt x="4736" y="3802"/>
                    <a:pt x="4736" y="3532"/>
                  </a:cubicBezTo>
                  <a:cubicBezTo>
                    <a:pt x="4736" y="3383"/>
                    <a:pt x="4722" y="3248"/>
                    <a:pt x="4709" y="3099"/>
                  </a:cubicBezTo>
                  <a:cubicBezTo>
                    <a:pt x="4695" y="2964"/>
                    <a:pt x="4668" y="2828"/>
                    <a:pt x="4655" y="2693"/>
                  </a:cubicBezTo>
                  <a:cubicBezTo>
                    <a:pt x="4628" y="2544"/>
                    <a:pt x="4601" y="2422"/>
                    <a:pt x="4574" y="2287"/>
                  </a:cubicBezTo>
                  <a:cubicBezTo>
                    <a:pt x="4533" y="2152"/>
                    <a:pt x="4506" y="2043"/>
                    <a:pt x="4479" y="1922"/>
                  </a:cubicBezTo>
                  <a:cubicBezTo>
                    <a:pt x="4465" y="1908"/>
                    <a:pt x="4452" y="1895"/>
                    <a:pt x="4438" y="1895"/>
                  </a:cubicBezTo>
                  <a:lnTo>
                    <a:pt x="4411" y="1895"/>
                  </a:lnTo>
                  <a:cubicBezTo>
                    <a:pt x="4398" y="1908"/>
                    <a:pt x="4384" y="1935"/>
                    <a:pt x="4398" y="1949"/>
                  </a:cubicBezTo>
                  <a:cubicBezTo>
                    <a:pt x="4398" y="1962"/>
                    <a:pt x="4398" y="1976"/>
                    <a:pt x="4411" y="1989"/>
                  </a:cubicBezTo>
                  <a:cubicBezTo>
                    <a:pt x="4452" y="2219"/>
                    <a:pt x="4492" y="2436"/>
                    <a:pt x="4519" y="2666"/>
                  </a:cubicBezTo>
                  <a:cubicBezTo>
                    <a:pt x="4533" y="2788"/>
                    <a:pt x="4533" y="2909"/>
                    <a:pt x="4533" y="3031"/>
                  </a:cubicBezTo>
                  <a:cubicBezTo>
                    <a:pt x="4546" y="3153"/>
                    <a:pt x="4533" y="3261"/>
                    <a:pt x="4533" y="3383"/>
                  </a:cubicBezTo>
                  <a:cubicBezTo>
                    <a:pt x="4533" y="3802"/>
                    <a:pt x="4479" y="4235"/>
                    <a:pt x="4371" y="4641"/>
                  </a:cubicBezTo>
                  <a:cubicBezTo>
                    <a:pt x="4141" y="4249"/>
                    <a:pt x="3883" y="3857"/>
                    <a:pt x="3599" y="3505"/>
                  </a:cubicBezTo>
                  <a:cubicBezTo>
                    <a:pt x="3302" y="3139"/>
                    <a:pt x="3004" y="2788"/>
                    <a:pt x="2706" y="2436"/>
                  </a:cubicBezTo>
                  <a:lnTo>
                    <a:pt x="2381" y="2070"/>
                  </a:lnTo>
                  <a:cubicBezTo>
                    <a:pt x="2381" y="1962"/>
                    <a:pt x="2395" y="1868"/>
                    <a:pt x="2395" y="1773"/>
                  </a:cubicBezTo>
                  <a:cubicBezTo>
                    <a:pt x="2395" y="1651"/>
                    <a:pt x="2381" y="1529"/>
                    <a:pt x="2368" y="1407"/>
                  </a:cubicBezTo>
                  <a:cubicBezTo>
                    <a:pt x="2354" y="1177"/>
                    <a:pt x="2287" y="947"/>
                    <a:pt x="2192" y="731"/>
                  </a:cubicBezTo>
                  <a:cubicBezTo>
                    <a:pt x="2192" y="717"/>
                    <a:pt x="2165" y="704"/>
                    <a:pt x="2151" y="704"/>
                  </a:cubicBezTo>
                  <a:lnTo>
                    <a:pt x="2138" y="704"/>
                  </a:lnTo>
                  <a:cubicBezTo>
                    <a:pt x="2111" y="717"/>
                    <a:pt x="2111" y="731"/>
                    <a:pt x="2111" y="758"/>
                  </a:cubicBezTo>
                  <a:cubicBezTo>
                    <a:pt x="2151" y="839"/>
                    <a:pt x="2179" y="920"/>
                    <a:pt x="2206" y="1002"/>
                  </a:cubicBezTo>
                  <a:cubicBezTo>
                    <a:pt x="2233" y="1096"/>
                    <a:pt x="2246" y="1205"/>
                    <a:pt x="2260" y="1299"/>
                  </a:cubicBezTo>
                  <a:cubicBezTo>
                    <a:pt x="2273" y="1390"/>
                    <a:pt x="2273" y="1482"/>
                    <a:pt x="2273" y="1585"/>
                  </a:cubicBezTo>
                  <a:lnTo>
                    <a:pt x="2273" y="1585"/>
                  </a:lnTo>
                  <a:cubicBezTo>
                    <a:pt x="2273" y="1693"/>
                    <a:pt x="2260" y="1800"/>
                    <a:pt x="2246" y="1908"/>
                  </a:cubicBezTo>
                  <a:cubicBezTo>
                    <a:pt x="2097" y="1732"/>
                    <a:pt x="1962" y="1556"/>
                    <a:pt x="1813" y="1367"/>
                  </a:cubicBezTo>
                  <a:cubicBezTo>
                    <a:pt x="1570" y="1056"/>
                    <a:pt x="1353" y="704"/>
                    <a:pt x="1164" y="352"/>
                  </a:cubicBezTo>
                  <a:lnTo>
                    <a:pt x="1164" y="339"/>
                  </a:lnTo>
                  <a:cubicBezTo>
                    <a:pt x="1110" y="244"/>
                    <a:pt x="1055" y="136"/>
                    <a:pt x="1015" y="41"/>
                  </a:cubicBezTo>
                  <a:cubicBezTo>
                    <a:pt x="1015" y="14"/>
                    <a:pt x="1001" y="0"/>
                    <a:pt x="974" y="0"/>
                  </a:cubicBezTo>
                  <a:close/>
                </a:path>
              </a:pathLst>
            </a:custGeom>
            <a:solidFill>
              <a:srgbClr val="5C9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56" name="Google Shape;556;p30"/>
          <p:cNvGrpSpPr/>
          <p:nvPr/>
        </p:nvGrpSpPr>
        <p:grpSpPr>
          <a:xfrm>
            <a:off x="3032030" y="5844037"/>
            <a:ext cx="797141" cy="601263"/>
            <a:chOff x="2533682" y="3720159"/>
            <a:chExt cx="248847" cy="187691"/>
          </a:xfrm>
        </p:grpSpPr>
        <p:sp>
          <p:nvSpPr>
            <p:cNvPr id="557" name="Google Shape;557;p30"/>
            <p:cNvSpPr/>
            <p:nvPr/>
          </p:nvSpPr>
          <p:spPr>
            <a:xfrm>
              <a:off x="2533682" y="3809409"/>
              <a:ext cx="145512" cy="98441"/>
            </a:xfrm>
            <a:custGeom>
              <a:avLst/>
              <a:gdLst/>
              <a:ahLst/>
              <a:cxnLst/>
              <a:rect l="l" t="t" r="r" b="b"/>
              <a:pathLst>
                <a:path w="1963" h="1328" extrusionOk="0">
                  <a:moveTo>
                    <a:pt x="1475" y="1"/>
                  </a:moveTo>
                  <a:cubicBezTo>
                    <a:pt x="1381" y="1"/>
                    <a:pt x="1286" y="15"/>
                    <a:pt x="1191" y="42"/>
                  </a:cubicBezTo>
                  <a:cubicBezTo>
                    <a:pt x="921" y="96"/>
                    <a:pt x="650" y="204"/>
                    <a:pt x="420" y="366"/>
                  </a:cubicBezTo>
                  <a:cubicBezTo>
                    <a:pt x="325" y="420"/>
                    <a:pt x="244" y="488"/>
                    <a:pt x="163" y="583"/>
                  </a:cubicBezTo>
                  <a:cubicBezTo>
                    <a:pt x="122" y="637"/>
                    <a:pt x="95" y="691"/>
                    <a:pt x="68" y="745"/>
                  </a:cubicBezTo>
                  <a:cubicBezTo>
                    <a:pt x="41" y="799"/>
                    <a:pt x="28" y="867"/>
                    <a:pt x="14" y="935"/>
                  </a:cubicBezTo>
                  <a:cubicBezTo>
                    <a:pt x="0" y="975"/>
                    <a:pt x="14" y="1043"/>
                    <a:pt x="28" y="1083"/>
                  </a:cubicBezTo>
                  <a:cubicBezTo>
                    <a:pt x="41" y="1138"/>
                    <a:pt x="68" y="1192"/>
                    <a:pt x="109" y="1219"/>
                  </a:cubicBezTo>
                  <a:cubicBezTo>
                    <a:pt x="149" y="1246"/>
                    <a:pt x="190" y="1273"/>
                    <a:pt x="230" y="1286"/>
                  </a:cubicBezTo>
                  <a:cubicBezTo>
                    <a:pt x="285" y="1314"/>
                    <a:pt x="339" y="1327"/>
                    <a:pt x="393" y="1327"/>
                  </a:cubicBezTo>
                  <a:cubicBezTo>
                    <a:pt x="515" y="1327"/>
                    <a:pt x="636" y="1327"/>
                    <a:pt x="745" y="1300"/>
                  </a:cubicBezTo>
                  <a:cubicBezTo>
                    <a:pt x="880" y="1273"/>
                    <a:pt x="1002" y="1232"/>
                    <a:pt x="1124" y="1178"/>
                  </a:cubicBezTo>
                  <a:cubicBezTo>
                    <a:pt x="1232" y="1138"/>
                    <a:pt x="1327" y="1083"/>
                    <a:pt x="1421" y="1029"/>
                  </a:cubicBezTo>
                  <a:lnTo>
                    <a:pt x="1448" y="1016"/>
                  </a:lnTo>
                  <a:cubicBezTo>
                    <a:pt x="1584" y="948"/>
                    <a:pt x="1692" y="867"/>
                    <a:pt x="1800" y="772"/>
                  </a:cubicBezTo>
                  <a:cubicBezTo>
                    <a:pt x="1881" y="678"/>
                    <a:pt x="1935" y="569"/>
                    <a:pt x="1949" y="448"/>
                  </a:cubicBezTo>
                  <a:cubicBezTo>
                    <a:pt x="1962" y="339"/>
                    <a:pt x="1922" y="231"/>
                    <a:pt x="1854" y="150"/>
                  </a:cubicBezTo>
                  <a:cubicBezTo>
                    <a:pt x="1760" y="42"/>
                    <a:pt x="1611" y="1"/>
                    <a:pt x="1475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30"/>
            <p:cNvSpPr/>
            <p:nvPr/>
          </p:nvSpPr>
          <p:spPr>
            <a:xfrm>
              <a:off x="2713220" y="3720159"/>
              <a:ext cx="69309" cy="57226"/>
            </a:xfrm>
            <a:custGeom>
              <a:avLst/>
              <a:gdLst/>
              <a:ahLst/>
              <a:cxnLst/>
              <a:rect l="l" t="t" r="r" b="b"/>
              <a:pathLst>
                <a:path w="935" h="772" extrusionOk="0">
                  <a:moveTo>
                    <a:pt x="650" y="1"/>
                  </a:moveTo>
                  <a:cubicBezTo>
                    <a:pt x="596" y="1"/>
                    <a:pt x="555" y="1"/>
                    <a:pt x="515" y="28"/>
                  </a:cubicBezTo>
                  <a:cubicBezTo>
                    <a:pt x="461" y="41"/>
                    <a:pt x="420" y="55"/>
                    <a:pt x="379" y="82"/>
                  </a:cubicBezTo>
                  <a:lnTo>
                    <a:pt x="325" y="123"/>
                  </a:lnTo>
                  <a:cubicBezTo>
                    <a:pt x="258" y="163"/>
                    <a:pt x="190" y="217"/>
                    <a:pt x="136" y="271"/>
                  </a:cubicBezTo>
                  <a:cubicBezTo>
                    <a:pt x="82" y="325"/>
                    <a:pt x="41" y="380"/>
                    <a:pt x="28" y="461"/>
                  </a:cubicBezTo>
                  <a:cubicBezTo>
                    <a:pt x="1" y="596"/>
                    <a:pt x="109" y="745"/>
                    <a:pt x="258" y="772"/>
                  </a:cubicBezTo>
                  <a:lnTo>
                    <a:pt x="366" y="772"/>
                  </a:lnTo>
                  <a:cubicBezTo>
                    <a:pt x="406" y="758"/>
                    <a:pt x="447" y="758"/>
                    <a:pt x="488" y="745"/>
                  </a:cubicBezTo>
                  <a:cubicBezTo>
                    <a:pt x="528" y="731"/>
                    <a:pt x="555" y="718"/>
                    <a:pt x="596" y="704"/>
                  </a:cubicBezTo>
                  <a:cubicBezTo>
                    <a:pt x="664" y="664"/>
                    <a:pt x="718" y="623"/>
                    <a:pt x="785" y="583"/>
                  </a:cubicBezTo>
                  <a:cubicBezTo>
                    <a:pt x="812" y="556"/>
                    <a:pt x="839" y="528"/>
                    <a:pt x="867" y="488"/>
                  </a:cubicBezTo>
                  <a:cubicBezTo>
                    <a:pt x="894" y="447"/>
                    <a:pt x="921" y="407"/>
                    <a:pt x="934" y="353"/>
                  </a:cubicBezTo>
                  <a:cubicBezTo>
                    <a:pt x="934" y="298"/>
                    <a:pt x="934" y="244"/>
                    <a:pt x="921" y="190"/>
                  </a:cubicBezTo>
                  <a:cubicBezTo>
                    <a:pt x="907" y="136"/>
                    <a:pt x="867" y="95"/>
                    <a:pt x="826" y="55"/>
                  </a:cubicBezTo>
                  <a:cubicBezTo>
                    <a:pt x="785" y="28"/>
                    <a:pt x="745" y="1"/>
                    <a:pt x="69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30"/>
            <p:cNvSpPr/>
            <p:nvPr/>
          </p:nvSpPr>
          <p:spPr>
            <a:xfrm>
              <a:off x="2604919" y="3734244"/>
              <a:ext cx="47219" cy="29132"/>
            </a:xfrm>
            <a:custGeom>
              <a:avLst/>
              <a:gdLst/>
              <a:ahLst/>
              <a:cxnLst/>
              <a:rect l="l" t="t" r="r" b="b"/>
              <a:pathLst>
                <a:path w="637" h="393" extrusionOk="0">
                  <a:moveTo>
                    <a:pt x="366" y="0"/>
                  </a:moveTo>
                  <a:lnTo>
                    <a:pt x="311" y="14"/>
                  </a:lnTo>
                  <a:cubicBezTo>
                    <a:pt x="271" y="14"/>
                    <a:pt x="244" y="27"/>
                    <a:pt x="217" y="41"/>
                  </a:cubicBezTo>
                  <a:cubicBezTo>
                    <a:pt x="203" y="54"/>
                    <a:pt x="190" y="68"/>
                    <a:pt x="176" y="68"/>
                  </a:cubicBezTo>
                  <a:cubicBezTo>
                    <a:pt x="108" y="122"/>
                    <a:pt x="54" y="176"/>
                    <a:pt x="14" y="244"/>
                  </a:cubicBezTo>
                  <a:cubicBezTo>
                    <a:pt x="0" y="271"/>
                    <a:pt x="0" y="298"/>
                    <a:pt x="0" y="325"/>
                  </a:cubicBezTo>
                  <a:cubicBezTo>
                    <a:pt x="14" y="352"/>
                    <a:pt x="41" y="366"/>
                    <a:pt x="68" y="366"/>
                  </a:cubicBezTo>
                  <a:cubicBezTo>
                    <a:pt x="108" y="379"/>
                    <a:pt x="149" y="393"/>
                    <a:pt x="203" y="393"/>
                  </a:cubicBezTo>
                  <a:cubicBezTo>
                    <a:pt x="244" y="379"/>
                    <a:pt x="298" y="379"/>
                    <a:pt x="338" y="366"/>
                  </a:cubicBezTo>
                  <a:cubicBezTo>
                    <a:pt x="393" y="338"/>
                    <a:pt x="433" y="325"/>
                    <a:pt x="474" y="298"/>
                  </a:cubicBezTo>
                  <a:cubicBezTo>
                    <a:pt x="528" y="271"/>
                    <a:pt x="568" y="230"/>
                    <a:pt x="596" y="190"/>
                  </a:cubicBezTo>
                  <a:cubicBezTo>
                    <a:pt x="623" y="149"/>
                    <a:pt x="636" y="108"/>
                    <a:pt x="609" y="68"/>
                  </a:cubicBezTo>
                  <a:cubicBezTo>
                    <a:pt x="596" y="27"/>
                    <a:pt x="568" y="0"/>
                    <a:pt x="528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60" name="Google Shape;560;p30"/>
          <p:cNvGrpSpPr/>
          <p:nvPr/>
        </p:nvGrpSpPr>
        <p:grpSpPr>
          <a:xfrm>
            <a:off x="6284387" y="6144667"/>
            <a:ext cx="743789" cy="375535"/>
            <a:chOff x="2855620" y="1802395"/>
            <a:chExt cx="249884" cy="126165"/>
          </a:xfrm>
        </p:grpSpPr>
        <p:sp>
          <p:nvSpPr>
            <p:cNvPr id="561" name="Google Shape;561;p30"/>
            <p:cNvSpPr/>
            <p:nvPr/>
          </p:nvSpPr>
          <p:spPr>
            <a:xfrm>
              <a:off x="2948947" y="1840497"/>
              <a:ext cx="156557" cy="88063"/>
            </a:xfrm>
            <a:custGeom>
              <a:avLst/>
              <a:gdLst/>
              <a:ahLst/>
              <a:cxnLst/>
              <a:rect l="l" t="t" r="r" b="b"/>
              <a:pathLst>
                <a:path w="2112" h="1188" extrusionOk="0">
                  <a:moveTo>
                    <a:pt x="1286" y="0"/>
                  </a:moveTo>
                  <a:cubicBezTo>
                    <a:pt x="1123" y="0"/>
                    <a:pt x="961" y="28"/>
                    <a:pt x="799" y="55"/>
                  </a:cubicBezTo>
                  <a:cubicBezTo>
                    <a:pt x="663" y="82"/>
                    <a:pt x="542" y="122"/>
                    <a:pt x="420" y="176"/>
                  </a:cubicBezTo>
                  <a:cubicBezTo>
                    <a:pt x="339" y="217"/>
                    <a:pt x="285" y="258"/>
                    <a:pt x="217" y="312"/>
                  </a:cubicBezTo>
                  <a:cubicBezTo>
                    <a:pt x="163" y="366"/>
                    <a:pt x="109" y="420"/>
                    <a:pt x="68" y="501"/>
                  </a:cubicBezTo>
                  <a:cubicBezTo>
                    <a:pt x="14" y="582"/>
                    <a:pt x="0" y="691"/>
                    <a:pt x="27" y="799"/>
                  </a:cubicBezTo>
                  <a:cubicBezTo>
                    <a:pt x="54" y="880"/>
                    <a:pt x="95" y="948"/>
                    <a:pt x="163" y="1002"/>
                  </a:cubicBezTo>
                  <a:cubicBezTo>
                    <a:pt x="203" y="1029"/>
                    <a:pt x="230" y="1056"/>
                    <a:pt x="271" y="1083"/>
                  </a:cubicBezTo>
                  <a:cubicBezTo>
                    <a:pt x="312" y="1096"/>
                    <a:pt x="366" y="1110"/>
                    <a:pt x="406" y="1137"/>
                  </a:cubicBezTo>
                  <a:cubicBezTo>
                    <a:pt x="487" y="1151"/>
                    <a:pt x="569" y="1178"/>
                    <a:pt x="663" y="1178"/>
                  </a:cubicBezTo>
                  <a:cubicBezTo>
                    <a:pt x="731" y="1184"/>
                    <a:pt x="802" y="1188"/>
                    <a:pt x="873" y="1188"/>
                  </a:cubicBezTo>
                  <a:cubicBezTo>
                    <a:pt x="944" y="1188"/>
                    <a:pt x="1015" y="1184"/>
                    <a:pt x="1083" y="1178"/>
                  </a:cubicBezTo>
                  <a:cubicBezTo>
                    <a:pt x="1164" y="1178"/>
                    <a:pt x="1259" y="1164"/>
                    <a:pt x="1340" y="1137"/>
                  </a:cubicBezTo>
                  <a:cubicBezTo>
                    <a:pt x="1408" y="1124"/>
                    <a:pt x="1489" y="1096"/>
                    <a:pt x="1556" y="1083"/>
                  </a:cubicBezTo>
                  <a:cubicBezTo>
                    <a:pt x="1651" y="1042"/>
                    <a:pt x="1732" y="1002"/>
                    <a:pt x="1827" y="948"/>
                  </a:cubicBezTo>
                  <a:cubicBezTo>
                    <a:pt x="1854" y="934"/>
                    <a:pt x="1881" y="907"/>
                    <a:pt x="1908" y="880"/>
                  </a:cubicBezTo>
                  <a:cubicBezTo>
                    <a:pt x="1935" y="853"/>
                    <a:pt x="1962" y="826"/>
                    <a:pt x="1976" y="799"/>
                  </a:cubicBezTo>
                  <a:cubicBezTo>
                    <a:pt x="1989" y="785"/>
                    <a:pt x="2003" y="772"/>
                    <a:pt x="2003" y="758"/>
                  </a:cubicBezTo>
                  <a:cubicBezTo>
                    <a:pt x="2030" y="731"/>
                    <a:pt x="2057" y="691"/>
                    <a:pt x="2071" y="663"/>
                  </a:cubicBezTo>
                  <a:cubicBezTo>
                    <a:pt x="2098" y="609"/>
                    <a:pt x="2111" y="542"/>
                    <a:pt x="2111" y="488"/>
                  </a:cubicBezTo>
                  <a:cubicBezTo>
                    <a:pt x="2111" y="406"/>
                    <a:pt x="2098" y="339"/>
                    <a:pt x="2071" y="271"/>
                  </a:cubicBezTo>
                  <a:cubicBezTo>
                    <a:pt x="2003" y="163"/>
                    <a:pt x="1881" y="82"/>
                    <a:pt x="1746" y="55"/>
                  </a:cubicBezTo>
                  <a:cubicBezTo>
                    <a:pt x="1678" y="28"/>
                    <a:pt x="1597" y="14"/>
                    <a:pt x="1516" y="14"/>
                  </a:cubicBezTo>
                  <a:cubicBezTo>
                    <a:pt x="1462" y="0"/>
                    <a:pt x="1394" y="0"/>
                    <a:pt x="1340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30"/>
            <p:cNvSpPr/>
            <p:nvPr/>
          </p:nvSpPr>
          <p:spPr>
            <a:xfrm>
              <a:off x="2855620" y="1802395"/>
              <a:ext cx="86359" cy="51963"/>
            </a:xfrm>
            <a:custGeom>
              <a:avLst/>
              <a:gdLst/>
              <a:ahLst/>
              <a:cxnLst/>
              <a:rect l="l" t="t" r="r" b="b"/>
              <a:pathLst>
                <a:path w="1165" h="701" extrusionOk="0">
                  <a:moveTo>
                    <a:pt x="732" y="0"/>
                  </a:moveTo>
                  <a:cubicBezTo>
                    <a:pt x="596" y="14"/>
                    <a:pt x="461" y="41"/>
                    <a:pt x="339" y="95"/>
                  </a:cubicBezTo>
                  <a:cubicBezTo>
                    <a:pt x="299" y="109"/>
                    <a:pt x="272" y="136"/>
                    <a:pt x="231" y="149"/>
                  </a:cubicBezTo>
                  <a:cubicBezTo>
                    <a:pt x="190" y="163"/>
                    <a:pt x="163" y="176"/>
                    <a:pt x="136" y="203"/>
                  </a:cubicBezTo>
                  <a:cubicBezTo>
                    <a:pt x="109" y="230"/>
                    <a:pt x="82" y="257"/>
                    <a:pt x="55" y="284"/>
                  </a:cubicBezTo>
                  <a:cubicBezTo>
                    <a:pt x="28" y="325"/>
                    <a:pt x="1" y="366"/>
                    <a:pt x="1" y="420"/>
                  </a:cubicBezTo>
                  <a:cubicBezTo>
                    <a:pt x="1" y="460"/>
                    <a:pt x="14" y="487"/>
                    <a:pt x="28" y="528"/>
                  </a:cubicBezTo>
                  <a:cubicBezTo>
                    <a:pt x="42" y="555"/>
                    <a:pt x="69" y="582"/>
                    <a:pt x="96" y="596"/>
                  </a:cubicBezTo>
                  <a:cubicBezTo>
                    <a:pt x="163" y="636"/>
                    <a:pt x="245" y="677"/>
                    <a:pt x="326" y="690"/>
                  </a:cubicBezTo>
                  <a:cubicBezTo>
                    <a:pt x="373" y="697"/>
                    <a:pt x="424" y="701"/>
                    <a:pt x="475" y="701"/>
                  </a:cubicBezTo>
                  <a:cubicBezTo>
                    <a:pt x="525" y="701"/>
                    <a:pt x="576" y="697"/>
                    <a:pt x="623" y="690"/>
                  </a:cubicBezTo>
                  <a:cubicBezTo>
                    <a:pt x="705" y="677"/>
                    <a:pt x="772" y="650"/>
                    <a:pt x="840" y="623"/>
                  </a:cubicBezTo>
                  <a:cubicBezTo>
                    <a:pt x="880" y="609"/>
                    <a:pt x="935" y="582"/>
                    <a:pt x="975" y="555"/>
                  </a:cubicBezTo>
                  <a:cubicBezTo>
                    <a:pt x="1016" y="528"/>
                    <a:pt x="1056" y="501"/>
                    <a:pt x="1097" y="474"/>
                  </a:cubicBezTo>
                  <a:cubicBezTo>
                    <a:pt x="1124" y="447"/>
                    <a:pt x="1138" y="406"/>
                    <a:pt x="1151" y="366"/>
                  </a:cubicBezTo>
                  <a:lnTo>
                    <a:pt x="1151" y="352"/>
                  </a:lnTo>
                  <a:lnTo>
                    <a:pt x="1151" y="325"/>
                  </a:lnTo>
                  <a:cubicBezTo>
                    <a:pt x="1165" y="230"/>
                    <a:pt x="1124" y="136"/>
                    <a:pt x="1043" y="81"/>
                  </a:cubicBezTo>
                  <a:cubicBezTo>
                    <a:pt x="975" y="27"/>
                    <a:pt x="880" y="0"/>
                    <a:pt x="772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63" name="Google Shape;563;p30"/>
          <p:cNvGrpSpPr/>
          <p:nvPr/>
        </p:nvGrpSpPr>
        <p:grpSpPr>
          <a:xfrm>
            <a:off x="10604030" y="5474703"/>
            <a:ext cx="797141" cy="601263"/>
            <a:chOff x="2533682" y="3720159"/>
            <a:chExt cx="248847" cy="187691"/>
          </a:xfrm>
        </p:grpSpPr>
        <p:sp>
          <p:nvSpPr>
            <p:cNvPr id="564" name="Google Shape;564;p30"/>
            <p:cNvSpPr/>
            <p:nvPr/>
          </p:nvSpPr>
          <p:spPr>
            <a:xfrm>
              <a:off x="2533682" y="3809409"/>
              <a:ext cx="145512" cy="98441"/>
            </a:xfrm>
            <a:custGeom>
              <a:avLst/>
              <a:gdLst/>
              <a:ahLst/>
              <a:cxnLst/>
              <a:rect l="l" t="t" r="r" b="b"/>
              <a:pathLst>
                <a:path w="1963" h="1328" extrusionOk="0">
                  <a:moveTo>
                    <a:pt x="1475" y="1"/>
                  </a:moveTo>
                  <a:cubicBezTo>
                    <a:pt x="1381" y="1"/>
                    <a:pt x="1286" y="15"/>
                    <a:pt x="1191" y="42"/>
                  </a:cubicBezTo>
                  <a:cubicBezTo>
                    <a:pt x="921" y="96"/>
                    <a:pt x="650" y="204"/>
                    <a:pt x="420" y="366"/>
                  </a:cubicBezTo>
                  <a:cubicBezTo>
                    <a:pt x="325" y="420"/>
                    <a:pt x="244" y="488"/>
                    <a:pt x="163" y="583"/>
                  </a:cubicBezTo>
                  <a:cubicBezTo>
                    <a:pt x="122" y="637"/>
                    <a:pt x="95" y="691"/>
                    <a:pt x="68" y="745"/>
                  </a:cubicBezTo>
                  <a:cubicBezTo>
                    <a:pt x="41" y="799"/>
                    <a:pt x="28" y="867"/>
                    <a:pt x="14" y="935"/>
                  </a:cubicBezTo>
                  <a:cubicBezTo>
                    <a:pt x="0" y="975"/>
                    <a:pt x="14" y="1043"/>
                    <a:pt x="28" y="1083"/>
                  </a:cubicBezTo>
                  <a:cubicBezTo>
                    <a:pt x="41" y="1138"/>
                    <a:pt x="68" y="1192"/>
                    <a:pt x="109" y="1219"/>
                  </a:cubicBezTo>
                  <a:cubicBezTo>
                    <a:pt x="149" y="1246"/>
                    <a:pt x="190" y="1273"/>
                    <a:pt x="230" y="1286"/>
                  </a:cubicBezTo>
                  <a:cubicBezTo>
                    <a:pt x="285" y="1314"/>
                    <a:pt x="339" y="1327"/>
                    <a:pt x="393" y="1327"/>
                  </a:cubicBezTo>
                  <a:cubicBezTo>
                    <a:pt x="515" y="1327"/>
                    <a:pt x="636" y="1327"/>
                    <a:pt x="745" y="1300"/>
                  </a:cubicBezTo>
                  <a:cubicBezTo>
                    <a:pt x="880" y="1273"/>
                    <a:pt x="1002" y="1232"/>
                    <a:pt x="1124" y="1178"/>
                  </a:cubicBezTo>
                  <a:cubicBezTo>
                    <a:pt x="1232" y="1138"/>
                    <a:pt x="1327" y="1083"/>
                    <a:pt x="1421" y="1029"/>
                  </a:cubicBezTo>
                  <a:lnTo>
                    <a:pt x="1448" y="1016"/>
                  </a:lnTo>
                  <a:cubicBezTo>
                    <a:pt x="1584" y="948"/>
                    <a:pt x="1692" y="867"/>
                    <a:pt x="1800" y="772"/>
                  </a:cubicBezTo>
                  <a:cubicBezTo>
                    <a:pt x="1881" y="678"/>
                    <a:pt x="1935" y="569"/>
                    <a:pt x="1949" y="448"/>
                  </a:cubicBezTo>
                  <a:cubicBezTo>
                    <a:pt x="1962" y="339"/>
                    <a:pt x="1922" y="231"/>
                    <a:pt x="1854" y="150"/>
                  </a:cubicBezTo>
                  <a:cubicBezTo>
                    <a:pt x="1760" y="42"/>
                    <a:pt x="1611" y="1"/>
                    <a:pt x="1475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30"/>
            <p:cNvSpPr/>
            <p:nvPr/>
          </p:nvSpPr>
          <p:spPr>
            <a:xfrm>
              <a:off x="2713220" y="3720159"/>
              <a:ext cx="69309" cy="57226"/>
            </a:xfrm>
            <a:custGeom>
              <a:avLst/>
              <a:gdLst/>
              <a:ahLst/>
              <a:cxnLst/>
              <a:rect l="l" t="t" r="r" b="b"/>
              <a:pathLst>
                <a:path w="935" h="772" extrusionOk="0">
                  <a:moveTo>
                    <a:pt x="650" y="1"/>
                  </a:moveTo>
                  <a:cubicBezTo>
                    <a:pt x="596" y="1"/>
                    <a:pt x="555" y="1"/>
                    <a:pt x="515" y="28"/>
                  </a:cubicBezTo>
                  <a:cubicBezTo>
                    <a:pt x="461" y="41"/>
                    <a:pt x="420" y="55"/>
                    <a:pt x="379" y="82"/>
                  </a:cubicBezTo>
                  <a:lnTo>
                    <a:pt x="325" y="123"/>
                  </a:lnTo>
                  <a:cubicBezTo>
                    <a:pt x="258" y="163"/>
                    <a:pt x="190" y="217"/>
                    <a:pt x="136" y="271"/>
                  </a:cubicBezTo>
                  <a:cubicBezTo>
                    <a:pt x="82" y="325"/>
                    <a:pt x="41" y="380"/>
                    <a:pt x="28" y="461"/>
                  </a:cubicBezTo>
                  <a:cubicBezTo>
                    <a:pt x="1" y="596"/>
                    <a:pt x="109" y="745"/>
                    <a:pt x="258" y="772"/>
                  </a:cubicBezTo>
                  <a:lnTo>
                    <a:pt x="366" y="772"/>
                  </a:lnTo>
                  <a:cubicBezTo>
                    <a:pt x="406" y="758"/>
                    <a:pt x="447" y="758"/>
                    <a:pt x="488" y="745"/>
                  </a:cubicBezTo>
                  <a:cubicBezTo>
                    <a:pt x="528" y="731"/>
                    <a:pt x="555" y="718"/>
                    <a:pt x="596" y="704"/>
                  </a:cubicBezTo>
                  <a:cubicBezTo>
                    <a:pt x="664" y="664"/>
                    <a:pt x="718" y="623"/>
                    <a:pt x="785" y="583"/>
                  </a:cubicBezTo>
                  <a:cubicBezTo>
                    <a:pt x="812" y="556"/>
                    <a:pt x="839" y="528"/>
                    <a:pt x="867" y="488"/>
                  </a:cubicBezTo>
                  <a:cubicBezTo>
                    <a:pt x="894" y="447"/>
                    <a:pt x="921" y="407"/>
                    <a:pt x="934" y="353"/>
                  </a:cubicBezTo>
                  <a:cubicBezTo>
                    <a:pt x="934" y="298"/>
                    <a:pt x="934" y="244"/>
                    <a:pt x="921" y="190"/>
                  </a:cubicBezTo>
                  <a:cubicBezTo>
                    <a:pt x="907" y="136"/>
                    <a:pt x="867" y="95"/>
                    <a:pt x="826" y="55"/>
                  </a:cubicBezTo>
                  <a:cubicBezTo>
                    <a:pt x="785" y="28"/>
                    <a:pt x="745" y="1"/>
                    <a:pt x="69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30"/>
            <p:cNvSpPr/>
            <p:nvPr/>
          </p:nvSpPr>
          <p:spPr>
            <a:xfrm>
              <a:off x="2604919" y="3734244"/>
              <a:ext cx="47219" cy="29132"/>
            </a:xfrm>
            <a:custGeom>
              <a:avLst/>
              <a:gdLst/>
              <a:ahLst/>
              <a:cxnLst/>
              <a:rect l="l" t="t" r="r" b="b"/>
              <a:pathLst>
                <a:path w="637" h="393" extrusionOk="0">
                  <a:moveTo>
                    <a:pt x="366" y="0"/>
                  </a:moveTo>
                  <a:lnTo>
                    <a:pt x="311" y="14"/>
                  </a:lnTo>
                  <a:cubicBezTo>
                    <a:pt x="271" y="14"/>
                    <a:pt x="244" y="27"/>
                    <a:pt x="217" y="41"/>
                  </a:cubicBezTo>
                  <a:cubicBezTo>
                    <a:pt x="203" y="54"/>
                    <a:pt x="190" y="68"/>
                    <a:pt x="176" y="68"/>
                  </a:cubicBezTo>
                  <a:cubicBezTo>
                    <a:pt x="108" y="122"/>
                    <a:pt x="54" y="176"/>
                    <a:pt x="14" y="244"/>
                  </a:cubicBezTo>
                  <a:cubicBezTo>
                    <a:pt x="0" y="271"/>
                    <a:pt x="0" y="298"/>
                    <a:pt x="0" y="325"/>
                  </a:cubicBezTo>
                  <a:cubicBezTo>
                    <a:pt x="14" y="352"/>
                    <a:pt x="41" y="366"/>
                    <a:pt x="68" y="366"/>
                  </a:cubicBezTo>
                  <a:cubicBezTo>
                    <a:pt x="108" y="379"/>
                    <a:pt x="149" y="393"/>
                    <a:pt x="203" y="393"/>
                  </a:cubicBezTo>
                  <a:cubicBezTo>
                    <a:pt x="244" y="379"/>
                    <a:pt x="298" y="379"/>
                    <a:pt x="338" y="366"/>
                  </a:cubicBezTo>
                  <a:cubicBezTo>
                    <a:pt x="393" y="338"/>
                    <a:pt x="433" y="325"/>
                    <a:pt x="474" y="298"/>
                  </a:cubicBezTo>
                  <a:cubicBezTo>
                    <a:pt x="528" y="271"/>
                    <a:pt x="568" y="230"/>
                    <a:pt x="596" y="190"/>
                  </a:cubicBezTo>
                  <a:cubicBezTo>
                    <a:pt x="623" y="149"/>
                    <a:pt x="636" y="108"/>
                    <a:pt x="609" y="68"/>
                  </a:cubicBezTo>
                  <a:cubicBezTo>
                    <a:pt x="596" y="27"/>
                    <a:pt x="568" y="0"/>
                    <a:pt x="528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67" name="Google Shape;567;p30"/>
          <p:cNvSpPr/>
          <p:nvPr/>
        </p:nvSpPr>
        <p:spPr>
          <a:xfrm>
            <a:off x="8466434" y="359001"/>
            <a:ext cx="1430625" cy="708636"/>
          </a:xfrm>
          <a:custGeom>
            <a:avLst/>
            <a:gdLst/>
            <a:ahLst/>
            <a:cxnLst/>
            <a:rect l="l" t="t" r="r" b="b"/>
            <a:pathLst>
              <a:path w="12214" h="6050" extrusionOk="0">
                <a:moveTo>
                  <a:pt x="6318" y="1"/>
                </a:moveTo>
                <a:cubicBezTo>
                  <a:pt x="6068" y="1"/>
                  <a:pt x="5819" y="20"/>
                  <a:pt x="5531" y="97"/>
                </a:cubicBezTo>
                <a:cubicBezTo>
                  <a:pt x="5281" y="135"/>
                  <a:pt x="5051" y="231"/>
                  <a:pt x="4801" y="346"/>
                </a:cubicBezTo>
                <a:cubicBezTo>
                  <a:pt x="4609" y="442"/>
                  <a:pt x="4417" y="596"/>
                  <a:pt x="4225" y="769"/>
                </a:cubicBezTo>
                <a:cubicBezTo>
                  <a:pt x="3918" y="1057"/>
                  <a:pt x="3630" y="1402"/>
                  <a:pt x="3380" y="1883"/>
                </a:cubicBezTo>
                <a:cubicBezTo>
                  <a:pt x="3188" y="2267"/>
                  <a:pt x="3034" y="2708"/>
                  <a:pt x="2842" y="3265"/>
                </a:cubicBezTo>
                <a:cubicBezTo>
                  <a:pt x="2765" y="3515"/>
                  <a:pt x="2689" y="3784"/>
                  <a:pt x="2612" y="3995"/>
                </a:cubicBezTo>
                <a:cubicBezTo>
                  <a:pt x="2554" y="3745"/>
                  <a:pt x="2420" y="3553"/>
                  <a:pt x="2304" y="3361"/>
                </a:cubicBezTo>
                <a:cubicBezTo>
                  <a:pt x="2170" y="3131"/>
                  <a:pt x="1997" y="2996"/>
                  <a:pt x="1824" y="2900"/>
                </a:cubicBezTo>
                <a:cubicBezTo>
                  <a:pt x="1728" y="2843"/>
                  <a:pt x="1632" y="2804"/>
                  <a:pt x="1536" y="2785"/>
                </a:cubicBezTo>
                <a:cubicBezTo>
                  <a:pt x="1498" y="2785"/>
                  <a:pt x="1421" y="2747"/>
                  <a:pt x="1363" y="2747"/>
                </a:cubicBezTo>
                <a:cubicBezTo>
                  <a:pt x="1306" y="2747"/>
                  <a:pt x="1229" y="2747"/>
                  <a:pt x="1152" y="2785"/>
                </a:cubicBezTo>
                <a:cubicBezTo>
                  <a:pt x="1018" y="2804"/>
                  <a:pt x="883" y="2843"/>
                  <a:pt x="787" y="2900"/>
                </a:cubicBezTo>
                <a:cubicBezTo>
                  <a:pt x="691" y="2939"/>
                  <a:pt x="595" y="3016"/>
                  <a:pt x="480" y="3112"/>
                </a:cubicBezTo>
                <a:cubicBezTo>
                  <a:pt x="346" y="3265"/>
                  <a:pt x="211" y="3419"/>
                  <a:pt x="115" y="3669"/>
                </a:cubicBezTo>
                <a:cubicBezTo>
                  <a:pt x="58" y="3841"/>
                  <a:pt x="0" y="4053"/>
                  <a:pt x="0" y="4341"/>
                </a:cubicBezTo>
                <a:cubicBezTo>
                  <a:pt x="0" y="4533"/>
                  <a:pt x="0" y="4763"/>
                  <a:pt x="19" y="5051"/>
                </a:cubicBezTo>
                <a:cubicBezTo>
                  <a:pt x="58" y="5339"/>
                  <a:pt x="96" y="5608"/>
                  <a:pt x="154" y="5877"/>
                </a:cubicBezTo>
                <a:lnTo>
                  <a:pt x="154" y="5915"/>
                </a:lnTo>
                <a:lnTo>
                  <a:pt x="173" y="6050"/>
                </a:lnTo>
                <a:lnTo>
                  <a:pt x="11733" y="6050"/>
                </a:lnTo>
                <a:lnTo>
                  <a:pt x="11772" y="6011"/>
                </a:lnTo>
                <a:lnTo>
                  <a:pt x="11829" y="5915"/>
                </a:lnTo>
                <a:cubicBezTo>
                  <a:pt x="12098" y="5474"/>
                  <a:pt x="12214" y="5032"/>
                  <a:pt x="12175" y="4648"/>
                </a:cubicBezTo>
                <a:cubicBezTo>
                  <a:pt x="12117" y="4264"/>
                  <a:pt x="11964" y="3937"/>
                  <a:pt x="11676" y="3688"/>
                </a:cubicBezTo>
                <a:cubicBezTo>
                  <a:pt x="11388" y="3457"/>
                  <a:pt x="11023" y="3323"/>
                  <a:pt x="10620" y="3323"/>
                </a:cubicBezTo>
                <a:lnTo>
                  <a:pt x="10562" y="3323"/>
                </a:lnTo>
                <a:cubicBezTo>
                  <a:pt x="10178" y="3323"/>
                  <a:pt x="9775" y="3457"/>
                  <a:pt x="9391" y="3688"/>
                </a:cubicBezTo>
                <a:cubicBezTo>
                  <a:pt x="9237" y="3784"/>
                  <a:pt x="9103" y="3880"/>
                  <a:pt x="8987" y="3995"/>
                </a:cubicBezTo>
                <a:cubicBezTo>
                  <a:pt x="9007" y="3803"/>
                  <a:pt x="9007" y="3572"/>
                  <a:pt x="8987" y="3304"/>
                </a:cubicBezTo>
                <a:cubicBezTo>
                  <a:pt x="8949" y="2824"/>
                  <a:pt x="8853" y="2363"/>
                  <a:pt x="8718" y="1959"/>
                </a:cubicBezTo>
                <a:cubicBezTo>
                  <a:pt x="8546" y="1498"/>
                  <a:pt x="8334" y="1114"/>
                  <a:pt x="8066" y="807"/>
                </a:cubicBezTo>
                <a:cubicBezTo>
                  <a:pt x="7777" y="481"/>
                  <a:pt x="7413" y="231"/>
                  <a:pt x="7009" y="116"/>
                </a:cubicBezTo>
                <a:cubicBezTo>
                  <a:pt x="6798" y="20"/>
                  <a:pt x="6587" y="1"/>
                  <a:pt x="6318" y="1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68" name="Google Shape;568;p30"/>
          <p:cNvGrpSpPr/>
          <p:nvPr/>
        </p:nvGrpSpPr>
        <p:grpSpPr>
          <a:xfrm>
            <a:off x="3856267" y="226005"/>
            <a:ext cx="893999" cy="584699"/>
            <a:chOff x="7555450" y="377766"/>
            <a:chExt cx="670499" cy="438524"/>
          </a:xfrm>
        </p:grpSpPr>
        <p:sp>
          <p:nvSpPr>
            <p:cNvPr id="569" name="Google Shape;569;p30"/>
            <p:cNvSpPr/>
            <p:nvPr/>
          </p:nvSpPr>
          <p:spPr>
            <a:xfrm>
              <a:off x="7555450" y="562549"/>
              <a:ext cx="279163" cy="253742"/>
            </a:xfrm>
            <a:custGeom>
              <a:avLst/>
              <a:gdLst/>
              <a:ahLst/>
              <a:cxnLst/>
              <a:rect l="l" t="t" r="r" b="b"/>
              <a:pathLst>
                <a:path w="4206" h="3823" extrusionOk="0">
                  <a:moveTo>
                    <a:pt x="3169" y="1"/>
                  </a:moveTo>
                  <a:cubicBezTo>
                    <a:pt x="3073" y="1"/>
                    <a:pt x="2977" y="1"/>
                    <a:pt x="2881" y="20"/>
                  </a:cubicBezTo>
                  <a:cubicBezTo>
                    <a:pt x="2746" y="59"/>
                    <a:pt x="2573" y="97"/>
                    <a:pt x="2362" y="193"/>
                  </a:cubicBezTo>
                  <a:cubicBezTo>
                    <a:pt x="2017" y="347"/>
                    <a:pt x="1690" y="558"/>
                    <a:pt x="1325" y="846"/>
                  </a:cubicBezTo>
                  <a:cubicBezTo>
                    <a:pt x="1210" y="942"/>
                    <a:pt x="1114" y="1019"/>
                    <a:pt x="1018" y="1115"/>
                  </a:cubicBezTo>
                  <a:lnTo>
                    <a:pt x="999" y="1134"/>
                  </a:lnTo>
                  <a:cubicBezTo>
                    <a:pt x="864" y="1230"/>
                    <a:pt x="749" y="1345"/>
                    <a:pt x="615" y="1518"/>
                  </a:cubicBezTo>
                  <a:cubicBezTo>
                    <a:pt x="480" y="1652"/>
                    <a:pt x="384" y="1806"/>
                    <a:pt x="288" y="1979"/>
                  </a:cubicBezTo>
                  <a:cubicBezTo>
                    <a:pt x="192" y="2133"/>
                    <a:pt x="135" y="2325"/>
                    <a:pt x="77" y="2497"/>
                  </a:cubicBezTo>
                  <a:cubicBezTo>
                    <a:pt x="39" y="2670"/>
                    <a:pt x="0" y="2843"/>
                    <a:pt x="0" y="2997"/>
                  </a:cubicBezTo>
                  <a:cubicBezTo>
                    <a:pt x="0" y="3189"/>
                    <a:pt x="58" y="3342"/>
                    <a:pt x="154" y="3458"/>
                  </a:cubicBezTo>
                  <a:cubicBezTo>
                    <a:pt x="173" y="3515"/>
                    <a:pt x="192" y="3534"/>
                    <a:pt x="231" y="3554"/>
                  </a:cubicBezTo>
                  <a:lnTo>
                    <a:pt x="288" y="3630"/>
                  </a:lnTo>
                  <a:cubicBezTo>
                    <a:pt x="384" y="3707"/>
                    <a:pt x="461" y="3726"/>
                    <a:pt x="538" y="3746"/>
                  </a:cubicBezTo>
                  <a:cubicBezTo>
                    <a:pt x="653" y="3803"/>
                    <a:pt x="768" y="3822"/>
                    <a:pt x="941" y="3822"/>
                  </a:cubicBezTo>
                  <a:lnTo>
                    <a:pt x="1191" y="3822"/>
                  </a:lnTo>
                  <a:cubicBezTo>
                    <a:pt x="1383" y="3803"/>
                    <a:pt x="1575" y="3746"/>
                    <a:pt x="1786" y="3669"/>
                  </a:cubicBezTo>
                  <a:cubicBezTo>
                    <a:pt x="1978" y="3611"/>
                    <a:pt x="2170" y="3515"/>
                    <a:pt x="2381" y="3381"/>
                  </a:cubicBezTo>
                  <a:cubicBezTo>
                    <a:pt x="2593" y="3266"/>
                    <a:pt x="2823" y="3131"/>
                    <a:pt x="3015" y="2958"/>
                  </a:cubicBezTo>
                  <a:cubicBezTo>
                    <a:pt x="3207" y="2785"/>
                    <a:pt x="3399" y="2613"/>
                    <a:pt x="3553" y="2459"/>
                  </a:cubicBezTo>
                  <a:cubicBezTo>
                    <a:pt x="3745" y="2267"/>
                    <a:pt x="3879" y="2056"/>
                    <a:pt x="3995" y="1844"/>
                  </a:cubicBezTo>
                  <a:cubicBezTo>
                    <a:pt x="4110" y="1633"/>
                    <a:pt x="4167" y="1422"/>
                    <a:pt x="4187" y="1230"/>
                  </a:cubicBezTo>
                  <a:cubicBezTo>
                    <a:pt x="4206" y="1038"/>
                    <a:pt x="4167" y="846"/>
                    <a:pt x="4091" y="615"/>
                  </a:cubicBezTo>
                  <a:cubicBezTo>
                    <a:pt x="4071" y="500"/>
                    <a:pt x="4033" y="462"/>
                    <a:pt x="3975" y="366"/>
                  </a:cubicBezTo>
                  <a:cubicBezTo>
                    <a:pt x="3918" y="289"/>
                    <a:pt x="3879" y="251"/>
                    <a:pt x="3802" y="193"/>
                  </a:cubicBezTo>
                  <a:cubicBezTo>
                    <a:pt x="3687" y="97"/>
                    <a:pt x="3534" y="59"/>
                    <a:pt x="3361" y="20"/>
                  </a:cubicBezTo>
                  <a:cubicBezTo>
                    <a:pt x="3322" y="20"/>
                    <a:pt x="3246" y="1"/>
                    <a:pt x="3169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30"/>
            <p:cNvSpPr/>
            <p:nvPr/>
          </p:nvSpPr>
          <p:spPr>
            <a:xfrm>
              <a:off x="8005393" y="377766"/>
              <a:ext cx="142767" cy="126240"/>
            </a:xfrm>
            <a:custGeom>
              <a:avLst/>
              <a:gdLst/>
              <a:ahLst/>
              <a:cxnLst/>
              <a:rect l="l" t="t" r="r" b="b"/>
              <a:pathLst>
                <a:path w="2151" h="1902" extrusionOk="0">
                  <a:moveTo>
                    <a:pt x="1556" y="0"/>
                  </a:moveTo>
                  <a:cubicBezTo>
                    <a:pt x="1383" y="0"/>
                    <a:pt x="1229" y="58"/>
                    <a:pt x="999" y="154"/>
                  </a:cubicBezTo>
                  <a:cubicBezTo>
                    <a:pt x="845" y="250"/>
                    <a:pt x="672" y="365"/>
                    <a:pt x="499" y="480"/>
                  </a:cubicBezTo>
                  <a:lnTo>
                    <a:pt x="423" y="557"/>
                  </a:lnTo>
                  <a:lnTo>
                    <a:pt x="346" y="634"/>
                  </a:lnTo>
                  <a:cubicBezTo>
                    <a:pt x="154" y="826"/>
                    <a:pt x="77" y="1018"/>
                    <a:pt x="19" y="1210"/>
                  </a:cubicBezTo>
                  <a:cubicBezTo>
                    <a:pt x="0" y="1402"/>
                    <a:pt x="77" y="1633"/>
                    <a:pt x="211" y="1748"/>
                  </a:cubicBezTo>
                  <a:cubicBezTo>
                    <a:pt x="288" y="1825"/>
                    <a:pt x="365" y="1844"/>
                    <a:pt x="461" y="1882"/>
                  </a:cubicBezTo>
                  <a:cubicBezTo>
                    <a:pt x="499" y="1882"/>
                    <a:pt x="557" y="1902"/>
                    <a:pt x="615" y="1902"/>
                  </a:cubicBezTo>
                  <a:lnTo>
                    <a:pt x="768" y="1902"/>
                  </a:lnTo>
                  <a:lnTo>
                    <a:pt x="1056" y="1825"/>
                  </a:lnTo>
                  <a:cubicBezTo>
                    <a:pt x="1152" y="1806"/>
                    <a:pt x="1229" y="1748"/>
                    <a:pt x="1344" y="1690"/>
                  </a:cubicBezTo>
                  <a:cubicBezTo>
                    <a:pt x="1536" y="1556"/>
                    <a:pt x="1709" y="1421"/>
                    <a:pt x="1844" y="1249"/>
                  </a:cubicBezTo>
                  <a:cubicBezTo>
                    <a:pt x="1940" y="1133"/>
                    <a:pt x="2093" y="961"/>
                    <a:pt x="2132" y="749"/>
                  </a:cubicBezTo>
                  <a:cubicBezTo>
                    <a:pt x="2151" y="653"/>
                    <a:pt x="2151" y="577"/>
                    <a:pt x="2132" y="461"/>
                  </a:cubicBezTo>
                  <a:cubicBezTo>
                    <a:pt x="2112" y="365"/>
                    <a:pt x="2055" y="269"/>
                    <a:pt x="2016" y="192"/>
                  </a:cubicBezTo>
                  <a:cubicBezTo>
                    <a:pt x="1959" y="116"/>
                    <a:pt x="1863" y="77"/>
                    <a:pt x="1805" y="58"/>
                  </a:cubicBezTo>
                  <a:cubicBezTo>
                    <a:pt x="1728" y="20"/>
                    <a:pt x="1652" y="0"/>
                    <a:pt x="1556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30"/>
            <p:cNvSpPr/>
            <p:nvPr/>
          </p:nvSpPr>
          <p:spPr>
            <a:xfrm>
              <a:off x="8139200" y="543433"/>
              <a:ext cx="86749" cy="71483"/>
            </a:xfrm>
            <a:custGeom>
              <a:avLst/>
              <a:gdLst/>
              <a:ahLst/>
              <a:cxnLst/>
              <a:rect l="l" t="t" r="r" b="b"/>
              <a:pathLst>
                <a:path w="1307" h="1077" extrusionOk="0">
                  <a:moveTo>
                    <a:pt x="1153" y="1"/>
                  </a:moveTo>
                  <a:cubicBezTo>
                    <a:pt x="1037" y="1"/>
                    <a:pt x="941" y="20"/>
                    <a:pt x="845" y="58"/>
                  </a:cubicBezTo>
                  <a:cubicBezTo>
                    <a:pt x="711" y="97"/>
                    <a:pt x="596" y="154"/>
                    <a:pt x="500" y="212"/>
                  </a:cubicBezTo>
                  <a:cubicBezTo>
                    <a:pt x="461" y="270"/>
                    <a:pt x="384" y="308"/>
                    <a:pt x="327" y="366"/>
                  </a:cubicBezTo>
                  <a:lnTo>
                    <a:pt x="308" y="385"/>
                  </a:lnTo>
                  <a:cubicBezTo>
                    <a:pt x="173" y="539"/>
                    <a:pt x="0" y="750"/>
                    <a:pt x="116" y="942"/>
                  </a:cubicBezTo>
                  <a:cubicBezTo>
                    <a:pt x="173" y="1038"/>
                    <a:pt x="269" y="1076"/>
                    <a:pt x="404" y="1076"/>
                  </a:cubicBezTo>
                  <a:cubicBezTo>
                    <a:pt x="500" y="1076"/>
                    <a:pt x="557" y="1076"/>
                    <a:pt x="615" y="1057"/>
                  </a:cubicBezTo>
                  <a:cubicBezTo>
                    <a:pt x="692" y="1057"/>
                    <a:pt x="769" y="1019"/>
                    <a:pt x="826" y="980"/>
                  </a:cubicBezTo>
                  <a:cubicBezTo>
                    <a:pt x="961" y="923"/>
                    <a:pt x="1076" y="788"/>
                    <a:pt x="1172" y="654"/>
                  </a:cubicBezTo>
                  <a:cubicBezTo>
                    <a:pt x="1268" y="500"/>
                    <a:pt x="1306" y="347"/>
                    <a:pt x="1287" y="193"/>
                  </a:cubicBezTo>
                  <a:cubicBezTo>
                    <a:pt x="1287" y="154"/>
                    <a:pt x="1268" y="97"/>
                    <a:pt x="1249" y="58"/>
                  </a:cubicBezTo>
                  <a:cubicBezTo>
                    <a:pt x="1249" y="20"/>
                    <a:pt x="1191" y="1"/>
                    <a:pt x="1153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2" name="Google Shape;572;p30"/>
          <p:cNvGrpSpPr/>
          <p:nvPr/>
        </p:nvGrpSpPr>
        <p:grpSpPr>
          <a:xfrm>
            <a:off x="843734" y="357068"/>
            <a:ext cx="1308380" cy="712529"/>
            <a:chOff x="816462" y="899275"/>
            <a:chExt cx="981285" cy="534397"/>
          </a:xfrm>
        </p:grpSpPr>
        <p:sp>
          <p:nvSpPr>
            <p:cNvPr id="573" name="Google Shape;573;p30"/>
            <p:cNvSpPr/>
            <p:nvPr/>
          </p:nvSpPr>
          <p:spPr>
            <a:xfrm>
              <a:off x="816462" y="899275"/>
              <a:ext cx="981285" cy="534397"/>
            </a:xfrm>
            <a:custGeom>
              <a:avLst/>
              <a:gdLst/>
              <a:ahLst/>
              <a:cxnLst/>
              <a:rect l="l" t="t" r="r" b="b"/>
              <a:pathLst>
                <a:path w="13770" h="7499" extrusionOk="0">
                  <a:moveTo>
                    <a:pt x="7065" y="1"/>
                  </a:moveTo>
                  <a:cubicBezTo>
                    <a:pt x="6780" y="1"/>
                    <a:pt x="6480" y="35"/>
                    <a:pt x="6165" y="105"/>
                  </a:cubicBezTo>
                  <a:cubicBezTo>
                    <a:pt x="5858" y="182"/>
                    <a:pt x="5551" y="297"/>
                    <a:pt x="5263" y="451"/>
                  </a:cubicBezTo>
                  <a:cubicBezTo>
                    <a:pt x="5032" y="566"/>
                    <a:pt x="4763" y="758"/>
                    <a:pt x="4552" y="950"/>
                  </a:cubicBezTo>
                  <a:cubicBezTo>
                    <a:pt x="4168" y="1296"/>
                    <a:pt x="3822" y="1737"/>
                    <a:pt x="3534" y="2275"/>
                  </a:cubicBezTo>
                  <a:cubicBezTo>
                    <a:pt x="3400" y="2505"/>
                    <a:pt x="3265" y="2794"/>
                    <a:pt x="3169" y="3082"/>
                  </a:cubicBezTo>
                  <a:cubicBezTo>
                    <a:pt x="3112" y="3043"/>
                    <a:pt x="3035" y="2986"/>
                    <a:pt x="2958" y="2966"/>
                  </a:cubicBezTo>
                  <a:cubicBezTo>
                    <a:pt x="2824" y="2870"/>
                    <a:pt x="2632" y="2832"/>
                    <a:pt x="2440" y="2774"/>
                  </a:cubicBezTo>
                  <a:cubicBezTo>
                    <a:pt x="2344" y="2755"/>
                    <a:pt x="2252" y="2746"/>
                    <a:pt x="2152" y="2746"/>
                  </a:cubicBezTo>
                  <a:cubicBezTo>
                    <a:pt x="2051" y="2746"/>
                    <a:pt x="1940" y="2755"/>
                    <a:pt x="1806" y="2774"/>
                  </a:cubicBezTo>
                  <a:cubicBezTo>
                    <a:pt x="1595" y="2832"/>
                    <a:pt x="1403" y="2890"/>
                    <a:pt x="1249" y="2947"/>
                  </a:cubicBezTo>
                  <a:cubicBezTo>
                    <a:pt x="1095" y="3024"/>
                    <a:pt x="942" y="3120"/>
                    <a:pt x="769" y="3254"/>
                  </a:cubicBezTo>
                  <a:cubicBezTo>
                    <a:pt x="538" y="3466"/>
                    <a:pt x="346" y="3735"/>
                    <a:pt x="193" y="4099"/>
                  </a:cubicBezTo>
                  <a:cubicBezTo>
                    <a:pt x="97" y="4368"/>
                    <a:pt x="58" y="4618"/>
                    <a:pt x="39" y="5002"/>
                  </a:cubicBezTo>
                  <a:cubicBezTo>
                    <a:pt x="1" y="5252"/>
                    <a:pt x="39" y="5520"/>
                    <a:pt x="58" y="5847"/>
                  </a:cubicBezTo>
                  <a:cubicBezTo>
                    <a:pt x="78" y="6135"/>
                    <a:pt x="154" y="6423"/>
                    <a:pt x="193" y="6730"/>
                  </a:cubicBezTo>
                  <a:lnTo>
                    <a:pt x="231" y="6903"/>
                  </a:lnTo>
                  <a:cubicBezTo>
                    <a:pt x="289" y="7249"/>
                    <a:pt x="577" y="7498"/>
                    <a:pt x="922" y="7498"/>
                  </a:cubicBezTo>
                  <a:lnTo>
                    <a:pt x="12464" y="7498"/>
                  </a:lnTo>
                  <a:cubicBezTo>
                    <a:pt x="12675" y="7498"/>
                    <a:pt x="12886" y="7402"/>
                    <a:pt x="13021" y="7268"/>
                  </a:cubicBezTo>
                  <a:lnTo>
                    <a:pt x="13136" y="7114"/>
                  </a:lnTo>
                  <a:cubicBezTo>
                    <a:pt x="13155" y="7095"/>
                    <a:pt x="13194" y="7057"/>
                    <a:pt x="13213" y="7018"/>
                  </a:cubicBezTo>
                  <a:cubicBezTo>
                    <a:pt x="13616" y="6423"/>
                    <a:pt x="13770" y="5866"/>
                    <a:pt x="13693" y="5328"/>
                  </a:cubicBezTo>
                  <a:cubicBezTo>
                    <a:pt x="13635" y="4752"/>
                    <a:pt x="13366" y="4234"/>
                    <a:pt x="12925" y="3888"/>
                  </a:cubicBezTo>
                  <a:cubicBezTo>
                    <a:pt x="12521" y="3542"/>
                    <a:pt x="11984" y="3370"/>
                    <a:pt x="11408" y="3350"/>
                  </a:cubicBezTo>
                  <a:lnTo>
                    <a:pt x="11369" y="3350"/>
                  </a:lnTo>
                  <a:cubicBezTo>
                    <a:pt x="11043" y="3350"/>
                    <a:pt x="10755" y="3408"/>
                    <a:pt x="10447" y="3504"/>
                  </a:cubicBezTo>
                  <a:cubicBezTo>
                    <a:pt x="10409" y="3139"/>
                    <a:pt x="10313" y="2774"/>
                    <a:pt x="10179" y="2448"/>
                  </a:cubicBezTo>
                  <a:cubicBezTo>
                    <a:pt x="10006" y="1910"/>
                    <a:pt x="9737" y="1430"/>
                    <a:pt x="9391" y="1046"/>
                  </a:cubicBezTo>
                  <a:cubicBezTo>
                    <a:pt x="9007" y="624"/>
                    <a:pt x="8566" y="297"/>
                    <a:pt x="8028" y="143"/>
                  </a:cubicBezTo>
                  <a:cubicBezTo>
                    <a:pt x="7725" y="49"/>
                    <a:pt x="7405" y="1"/>
                    <a:pt x="7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30"/>
            <p:cNvSpPr/>
            <p:nvPr/>
          </p:nvSpPr>
          <p:spPr>
            <a:xfrm>
              <a:off x="875325" y="950512"/>
              <a:ext cx="870400" cy="432492"/>
            </a:xfrm>
            <a:custGeom>
              <a:avLst/>
              <a:gdLst/>
              <a:ahLst/>
              <a:cxnLst/>
              <a:rect l="l" t="t" r="r" b="b"/>
              <a:pathLst>
                <a:path w="12214" h="6069" extrusionOk="0">
                  <a:moveTo>
                    <a:pt x="6318" y="1"/>
                  </a:moveTo>
                  <a:cubicBezTo>
                    <a:pt x="6069" y="1"/>
                    <a:pt x="5819" y="20"/>
                    <a:pt x="5531" y="97"/>
                  </a:cubicBezTo>
                  <a:cubicBezTo>
                    <a:pt x="5281" y="135"/>
                    <a:pt x="5051" y="231"/>
                    <a:pt x="4801" y="346"/>
                  </a:cubicBezTo>
                  <a:cubicBezTo>
                    <a:pt x="4609" y="442"/>
                    <a:pt x="4417" y="596"/>
                    <a:pt x="4225" y="769"/>
                  </a:cubicBezTo>
                  <a:cubicBezTo>
                    <a:pt x="3918" y="1057"/>
                    <a:pt x="3630" y="1402"/>
                    <a:pt x="3380" y="1883"/>
                  </a:cubicBezTo>
                  <a:cubicBezTo>
                    <a:pt x="3188" y="2267"/>
                    <a:pt x="3035" y="2708"/>
                    <a:pt x="2843" y="3265"/>
                  </a:cubicBezTo>
                  <a:cubicBezTo>
                    <a:pt x="2766" y="3515"/>
                    <a:pt x="2689" y="3784"/>
                    <a:pt x="2612" y="3995"/>
                  </a:cubicBezTo>
                  <a:cubicBezTo>
                    <a:pt x="2555" y="3745"/>
                    <a:pt x="2420" y="3553"/>
                    <a:pt x="2305" y="3361"/>
                  </a:cubicBezTo>
                  <a:cubicBezTo>
                    <a:pt x="2170" y="3131"/>
                    <a:pt x="1998" y="2996"/>
                    <a:pt x="1825" y="2900"/>
                  </a:cubicBezTo>
                  <a:cubicBezTo>
                    <a:pt x="1729" y="2843"/>
                    <a:pt x="1633" y="2804"/>
                    <a:pt x="1537" y="2804"/>
                  </a:cubicBezTo>
                  <a:cubicBezTo>
                    <a:pt x="1498" y="2804"/>
                    <a:pt x="1422" y="2785"/>
                    <a:pt x="1364" y="2785"/>
                  </a:cubicBezTo>
                  <a:cubicBezTo>
                    <a:pt x="1306" y="2785"/>
                    <a:pt x="1230" y="2785"/>
                    <a:pt x="1153" y="2804"/>
                  </a:cubicBezTo>
                  <a:cubicBezTo>
                    <a:pt x="1018" y="2823"/>
                    <a:pt x="884" y="2881"/>
                    <a:pt x="788" y="2920"/>
                  </a:cubicBezTo>
                  <a:cubicBezTo>
                    <a:pt x="692" y="2977"/>
                    <a:pt x="596" y="3035"/>
                    <a:pt x="481" y="3131"/>
                  </a:cubicBezTo>
                  <a:cubicBezTo>
                    <a:pt x="346" y="3284"/>
                    <a:pt x="212" y="3457"/>
                    <a:pt x="116" y="3688"/>
                  </a:cubicBezTo>
                  <a:cubicBezTo>
                    <a:pt x="58" y="3860"/>
                    <a:pt x="0" y="4072"/>
                    <a:pt x="0" y="4360"/>
                  </a:cubicBezTo>
                  <a:cubicBezTo>
                    <a:pt x="0" y="4552"/>
                    <a:pt x="0" y="4801"/>
                    <a:pt x="20" y="5090"/>
                  </a:cubicBezTo>
                  <a:cubicBezTo>
                    <a:pt x="58" y="5378"/>
                    <a:pt x="96" y="5627"/>
                    <a:pt x="154" y="5896"/>
                  </a:cubicBezTo>
                  <a:lnTo>
                    <a:pt x="154" y="5954"/>
                  </a:lnTo>
                  <a:lnTo>
                    <a:pt x="173" y="6069"/>
                  </a:lnTo>
                  <a:lnTo>
                    <a:pt x="11734" y="6069"/>
                  </a:lnTo>
                  <a:lnTo>
                    <a:pt x="11772" y="6050"/>
                  </a:lnTo>
                  <a:lnTo>
                    <a:pt x="11830" y="5954"/>
                  </a:lnTo>
                  <a:cubicBezTo>
                    <a:pt x="12099" y="5493"/>
                    <a:pt x="12214" y="5051"/>
                    <a:pt x="12176" y="4667"/>
                  </a:cubicBezTo>
                  <a:cubicBezTo>
                    <a:pt x="12118" y="4283"/>
                    <a:pt x="11964" y="3957"/>
                    <a:pt x="11676" y="3707"/>
                  </a:cubicBezTo>
                  <a:cubicBezTo>
                    <a:pt x="11388" y="3476"/>
                    <a:pt x="11023" y="3361"/>
                    <a:pt x="10620" y="3361"/>
                  </a:cubicBezTo>
                  <a:lnTo>
                    <a:pt x="10562" y="3361"/>
                  </a:lnTo>
                  <a:cubicBezTo>
                    <a:pt x="10178" y="3361"/>
                    <a:pt x="9775" y="3476"/>
                    <a:pt x="9391" y="3707"/>
                  </a:cubicBezTo>
                  <a:cubicBezTo>
                    <a:pt x="9237" y="3803"/>
                    <a:pt x="9103" y="3899"/>
                    <a:pt x="8988" y="4033"/>
                  </a:cubicBezTo>
                  <a:cubicBezTo>
                    <a:pt x="9007" y="3841"/>
                    <a:pt x="9007" y="3592"/>
                    <a:pt x="8988" y="3323"/>
                  </a:cubicBezTo>
                  <a:cubicBezTo>
                    <a:pt x="8949" y="2843"/>
                    <a:pt x="8853" y="2401"/>
                    <a:pt x="8719" y="1979"/>
                  </a:cubicBezTo>
                  <a:cubicBezTo>
                    <a:pt x="8546" y="1537"/>
                    <a:pt x="8335" y="1153"/>
                    <a:pt x="8066" y="826"/>
                  </a:cubicBezTo>
                  <a:cubicBezTo>
                    <a:pt x="7778" y="500"/>
                    <a:pt x="7413" y="250"/>
                    <a:pt x="7010" y="135"/>
                  </a:cubicBezTo>
                  <a:cubicBezTo>
                    <a:pt x="6799" y="39"/>
                    <a:pt x="6549" y="1"/>
                    <a:pt x="6318" y="1"/>
                  </a:cubicBezTo>
                  <a:close/>
                </a:path>
              </a:pathLst>
            </a:custGeom>
            <a:solidFill>
              <a:srgbClr val="7AB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5893372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7E158C-6975-9494-1E83-A2C75DCFF87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98B033D-D63A-58B1-43AC-59DCB260B2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DBF9C54-ED59-F18A-EE04-8E66FAB7B0F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638817D-1FF2-8F8B-9E68-B4E5D83DAB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8DC8B82-C561-F470-319C-BF4AFC55FE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55154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D9ECCC2-8C00-928D-A474-5E62099BBB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EDBBDB9-B5F6-6596-B676-EB6B6A5D44F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B1C1C63-2DB2-F7E5-BF99-464EC6C1F9D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EC17540-DA3D-0C5C-80F9-AAC8A5434B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8803022-EF5E-7840-3D10-BC7BA751B1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26237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7B622E-B378-8E48-2865-D6969B5586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6670B0D-816A-701D-575C-873AA9DB41D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C446A35-C0DD-7C6C-3582-B38E12BA6C8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B6C7914-6ABD-7589-FF2C-3D9616A6E1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8201276-ADD1-41C0-EAFE-23699A8217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97379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FEF35DC-0F54-4FF7-728C-A0CB238138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301B012-8951-2AE4-314F-CE2EA48A9C1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6DDE7AE-9049-7DCB-6F7B-DCD4DEE517A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0BC4C48-B737-2F01-A079-4C13C7D86A1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5EA545E-33E9-53FC-E543-9A1D55B74A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31A3831-2FAD-EA32-724A-2534B1A1C9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6451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30A2096-235A-02AC-AA06-77539D51D2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FE9F059-F59D-A2EB-8D98-1876EE10E71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DF96A93-FC5F-9279-5704-2D17CEBDBB7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1168662-2A5D-542C-A5C6-488C59AC335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4406330-B046-564B-EC39-4A3290E22DF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A7926ABF-CC84-7875-6B64-95E94D654ED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EE58684-B697-0921-E8BC-2FF99011CD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F2C408E-0CF9-ADBA-065A-DF48FD176E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01207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A7C155A-DE7E-54ED-0C97-50AFAD9788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517716B-7293-2CB2-9DCA-17A5DBAA266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580EB19-9317-C12A-FF32-0E15825258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C25E3B3-A826-AC93-80CA-08A5129A5B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38701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0E6FCD8-EB42-085F-0A89-9D8D1D5A386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6F54276-6D9F-6AFB-2A89-C7149417E2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69F2799-F088-C486-FDDB-9A0F3D95CB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87502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1679078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0D9B8E6-9DF3-4F8B-8D20-61BC4A460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2781E54-9443-D626-ED7C-5A607495ED8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91ACA53-6F10-6BA4-879B-886A2FADDBB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98D4E8C-806C-4037-BC66-1B2534B13CC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E13A84A-555F-09B7-48D4-1368837C89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ADD26BE-CA95-B7D3-B3C6-0AAD8748BF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54623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45900B-D8A4-AE48-D7E7-D4C5D65BA9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84E652F-C369-6E48-E126-354E95C87C5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143E101-0B3C-9315-B3F8-D10EA1A9228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A0D42F4-ABFE-4EC6-51C3-72D256249B0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6272C36-2D61-394F-C7C1-F64CBF2DD7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8C07D1D-D4F5-6452-56BF-ED264B9E7A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23888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06A407-3E96-267F-689B-26DA682DCB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DE77002-3F41-84B4-E180-3895DABC825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B98A8B8-C35D-6C59-C036-FE6A0AF392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8FAB4C-88D2-60BC-12CB-A859E7DB3C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07B33A-80CA-7606-DB01-7B0F758A6C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13034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388B894-241F-9290-DDDB-A8842A2510B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7BA1102-3C9A-8762-D390-760058B532A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BD2E85A-9CCE-96BA-92C3-B225015E4FF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C45E740-4FA8-FFD2-A334-3B9CC970DC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1B92CF6-ECFA-78A2-67B3-779AFA7F92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03514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135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35436395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" name="Google Shape;450;p13"/>
          <p:cNvSpPr txBox="1">
            <a:spLocks noGrp="1"/>
          </p:cNvSpPr>
          <p:nvPr>
            <p:ph type="title"/>
          </p:nvPr>
        </p:nvSpPr>
        <p:spPr>
          <a:xfrm>
            <a:off x="2598800" y="549200"/>
            <a:ext cx="69944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1"/>
          </p:nvPr>
        </p:nvSpPr>
        <p:spPr>
          <a:xfrm>
            <a:off x="2227100" y="2888416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2"/>
          </p:nvPr>
        </p:nvSpPr>
        <p:spPr>
          <a:xfrm>
            <a:off x="2227275" y="2281187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title" idx="3" hasCustomPrompt="1"/>
          </p:nvPr>
        </p:nvSpPr>
        <p:spPr>
          <a:xfrm>
            <a:off x="2227159" y="1513567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4" name="Google Shape;454;p13"/>
          <p:cNvSpPr txBox="1">
            <a:spLocks noGrp="1"/>
          </p:cNvSpPr>
          <p:nvPr>
            <p:ph type="subTitle" idx="4"/>
          </p:nvPr>
        </p:nvSpPr>
        <p:spPr>
          <a:xfrm>
            <a:off x="6395501" y="2937395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title" idx="5"/>
          </p:nvPr>
        </p:nvSpPr>
        <p:spPr>
          <a:xfrm>
            <a:off x="6395685" y="228120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6" hasCustomPrompt="1"/>
          </p:nvPr>
        </p:nvSpPr>
        <p:spPr>
          <a:xfrm>
            <a:off x="6395487" y="151350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subTitle" idx="7"/>
          </p:nvPr>
        </p:nvSpPr>
        <p:spPr>
          <a:xfrm>
            <a:off x="2227100" y="5218200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8"/>
          </p:nvPr>
        </p:nvSpPr>
        <p:spPr>
          <a:xfrm>
            <a:off x="2227275" y="4617155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9" hasCustomPrompt="1"/>
          </p:nvPr>
        </p:nvSpPr>
        <p:spPr>
          <a:xfrm>
            <a:off x="2227120" y="3849473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 txBox="1">
            <a:spLocks noGrp="1"/>
          </p:cNvSpPr>
          <p:nvPr>
            <p:ph type="subTitle" idx="13"/>
          </p:nvPr>
        </p:nvSpPr>
        <p:spPr>
          <a:xfrm>
            <a:off x="6395467" y="5218201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61" name="Google Shape;461;p13"/>
          <p:cNvSpPr txBox="1">
            <a:spLocks noGrp="1"/>
          </p:cNvSpPr>
          <p:nvPr>
            <p:ph type="title" idx="14"/>
          </p:nvPr>
        </p:nvSpPr>
        <p:spPr>
          <a:xfrm>
            <a:off x="6395647" y="4617159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62" name="Google Shape;462;p13"/>
          <p:cNvSpPr txBox="1">
            <a:spLocks noGrp="1"/>
          </p:cNvSpPr>
          <p:nvPr>
            <p:ph type="title" idx="15" hasCustomPrompt="1"/>
          </p:nvPr>
        </p:nvSpPr>
        <p:spPr>
          <a:xfrm>
            <a:off x="6395487" y="384948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303096940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" name="Google Shape;492;p16"/>
          <p:cNvSpPr txBox="1">
            <a:spLocks noGrp="1"/>
          </p:cNvSpPr>
          <p:nvPr>
            <p:ph type="title"/>
          </p:nvPr>
        </p:nvSpPr>
        <p:spPr>
          <a:xfrm>
            <a:off x="960000" y="3160368"/>
            <a:ext cx="6455600" cy="69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4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93" name="Google Shape;493;p16"/>
          <p:cNvSpPr txBox="1">
            <a:spLocks noGrp="1"/>
          </p:cNvSpPr>
          <p:nvPr>
            <p:ph type="subTitle" idx="1"/>
          </p:nvPr>
        </p:nvSpPr>
        <p:spPr>
          <a:xfrm>
            <a:off x="960000" y="1067400"/>
            <a:ext cx="8831200" cy="22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187565546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3"/>
          <p:cNvSpPr txBox="1">
            <a:spLocks noGrp="1"/>
          </p:cNvSpPr>
          <p:nvPr>
            <p:ph type="title"/>
          </p:nvPr>
        </p:nvSpPr>
        <p:spPr>
          <a:xfrm>
            <a:off x="1216100" y="3323557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51" name="Google Shape;251;p3"/>
          <p:cNvSpPr txBox="1">
            <a:spLocks noGrp="1"/>
          </p:cNvSpPr>
          <p:nvPr>
            <p:ph type="body" idx="1"/>
          </p:nvPr>
        </p:nvSpPr>
        <p:spPr>
          <a:xfrm>
            <a:off x="1216100" y="4040384"/>
            <a:ext cx="37440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2" name="Google Shape;252;p3"/>
          <p:cNvSpPr txBox="1">
            <a:spLocks noGrp="1"/>
          </p:cNvSpPr>
          <p:nvPr>
            <p:ph type="title" idx="2" hasCustomPrompt="1"/>
          </p:nvPr>
        </p:nvSpPr>
        <p:spPr>
          <a:xfrm>
            <a:off x="1216100" y="1884843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225649899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p7"/>
          <p:cNvSpPr txBox="1">
            <a:spLocks noGrp="1"/>
          </p:cNvSpPr>
          <p:nvPr>
            <p:ph type="title"/>
          </p:nvPr>
        </p:nvSpPr>
        <p:spPr>
          <a:xfrm>
            <a:off x="960000" y="541780"/>
            <a:ext cx="10272000" cy="6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95" name="Google Shape;295;p7"/>
          <p:cNvSpPr txBox="1">
            <a:spLocks noGrp="1"/>
          </p:cNvSpPr>
          <p:nvPr>
            <p:ph type="subTitle" idx="1"/>
          </p:nvPr>
        </p:nvSpPr>
        <p:spPr>
          <a:xfrm>
            <a:off x="960000" y="1668000"/>
            <a:ext cx="6650800" cy="31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327452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●"/>
              <a:defRPr/>
            </a:lvl1pPr>
            <a:lvl2pPr lvl="1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Char char="○"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029224149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5"/>
          <p:cNvSpPr txBox="1">
            <a:spLocks noGrp="1"/>
          </p:cNvSpPr>
          <p:nvPr>
            <p:ph type="title"/>
          </p:nvPr>
        </p:nvSpPr>
        <p:spPr>
          <a:xfrm>
            <a:off x="960000" y="5588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6" name="Google Shape;276;p5"/>
          <p:cNvSpPr txBox="1">
            <a:spLocks noGrp="1"/>
          </p:cNvSpPr>
          <p:nvPr>
            <p:ph type="subTitle" idx="1"/>
          </p:nvPr>
        </p:nvSpPr>
        <p:spPr>
          <a:xfrm>
            <a:off x="1824200" y="3782300"/>
            <a:ext cx="3407600" cy="11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7" name="Google Shape;277;p5"/>
          <p:cNvSpPr txBox="1">
            <a:spLocks noGrp="1"/>
          </p:cNvSpPr>
          <p:nvPr>
            <p:ph type="title" idx="2"/>
          </p:nvPr>
        </p:nvSpPr>
        <p:spPr>
          <a:xfrm>
            <a:off x="1824200" y="3151000"/>
            <a:ext cx="34076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8" name="Google Shape;278;p5"/>
          <p:cNvSpPr txBox="1">
            <a:spLocks noGrp="1"/>
          </p:cNvSpPr>
          <p:nvPr>
            <p:ph type="subTitle" idx="3"/>
          </p:nvPr>
        </p:nvSpPr>
        <p:spPr>
          <a:xfrm>
            <a:off x="6960200" y="3782300"/>
            <a:ext cx="3407600" cy="11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9" name="Google Shape;279;p5"/>
          <p:cNvSpPr txBox="1">
            <a:spLocks noGrp="1"/>
          </p:cNvSpPr>
          <p:nvPr>
            <p:ph type="title" idx="4"/>
          </p:nvPr>
        </p:nvSpPr>
        <p:spPr>
          <a:xfrm>
            <a:off x="6960200" y="3151000"/>
            <a:ext cx="34076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4419537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991598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242589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963150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4545794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538399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8006025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09428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32"/>
          <p:cNvSpPr txBox="1">
            <a:spLocks noGrp="1"/>
          </p:cNvSpPr>
          <p:nvPr>
            <p:ph type="title"/>
          </p:nvPr>
        </p:nvSpPr>
        <p:spPr>
          <a:xfrm>
            <a:off x="7210067" y="2268051"/>
            <a:ext cx="4030800" cy="6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984" name="Google Shape;984;p32"/>
          <p:cNvSpPr txBox="1">
            <a:spLocks noGrp="1"/>
          </p:cNvSpPr>
          <p:nvPr>
            <p:ph type="subTitle" idx="1"/>
          </p:nvPr>
        </p:nvSpPr>
        <p:spPr>
          <a:xfrm>
            <a:off x="6756233" y="2987141"/>
            <a:ext cx="4484800" cy="16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1452087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822736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58767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512110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920316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6072155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7722120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449497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207527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9276770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682358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" name="Google Shape;450;p13"/>
          <p:cNvSpPr txBox="1">
            <a:spLocks noGrp="1"/>
          </p:cNvSpPr>
          <p:nvPr>
            <p:ph type="title"/>
          </p:nvPr>
        </p:nvSpPr>
        <p:spPr>
          <a:xfrm>
            <a:off x="2598800" y="549200"/>
            <a:ext cx="69944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1"/>
          </p:nvPr>
        </p:nvSpPr>
        <p:spPr>
          <a:xfrm>
            <a:off x="2227100" y="2888416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2"/>
          </p:nvPr>
        </p:nvSpPr>
        <p:spPr>
          <a:xfrm>
            <a:off x="2227275" y="2281187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title" idx="3" hasCustomPrompt="1"/>
          </p:nvPr>
        </p:nvSpPr>
        <p:spPr>
          <a:xfrm>
            <a:off x="2227159" y="1513567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4" name="Google Shape;454;p13"/>
          <p:cNvSpPr txBox="1">
            <a:spLocks noGrp="1"/>
          </p:cNvSpPr>
          <p:nvPr>
            <p:ph type="subTitle" idx="4"/>
          </p:nvPr>
        </p:nvSpPr>
        <p:spPr>
          <a:xfrm>
            <a:off x="6395501" y="2937395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title" idx="5"/>
          </p:nvPr>
        </p:nvSpPr>
        <p:spPr>
          <a:xfrm>
            <a:off x="6395685" y="228120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6" hasCustomPrompt="1"/>
          </p:nvPr>
        </p:nvSpPr>
        <p:spPr>
          <a:xfrm>
            <a:off x="6395487" y="151350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subTitle" idx="7"/>
          </p:nvPr>
        </p:nvSpPr>
        <p:spPr>
          <a:xfrm>
            <a:off x="2227100" y="5218200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8"/>
          </p:nvPr>
        </p:nvSpPr>
        <p:spPr>
          <a:xfrm>
            <a:off x="2227275" y="4617155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9" hasCustomPrompt="1"/>
          </p:nvPr>
        </p:nvSpPr>
        <p:spPr>
          <a:xfrm>
            <a:off x="2227120" y="3849473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 txBox="1">
            <a:spLocks noGrp="1"/>
          </p:cNvSpPr>
          <p:nvPr>
            <p:ph type="subTitle" idx="13"/>
          </p:nvPr>
        </p:nvSpPr>
        <p:spPr>
          <a:xfrm>
            <a:off x="6395467" y="5218201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61" name="Google Shape;461;p13"/>
          <p:cNvSpPr txBox="1">
            <a:spLocks noGrp="1"/>
          </p:cNvSpPr>
          <p:nvPr>
            <p:ph type="title" idx="14"/>
          </p:nvPr>
        </p:nvSpPr>
        <p:spPr>
          <a:xfrm>
            <a:off x="6395647" y="4617159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62" name="Google Shape;462;p13"/>
          <p:cNvSpPr txBox="1">
            <a:spLocks noGrp="1"/>
          </p:cNvSpPr>
          <p:nvPr>
            <p:ph type="title" idx="15" hasCustomPrompt="1"/>
          </p:nvPr>
        </p:nvSpPr>
        <p:spPr>
          <a:xfrm>
            <a:off x="6395487" y="384948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86283101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4818742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781386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477084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039992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817721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5847737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465043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541901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3804089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9004223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" name="Google Shape;492;p16"/>
          <p:cNvSpPr txBox="1">
            <a:spLocks noGrp="1"/>
          </p:cNvSpPr>
          <p:nvPr>
            <p:ph type="title"/>
          </p:nvPr>
        </p:nvSpPr>
        <p:spPr>
          <a:xfrm>
            <a:off x="960000" y="3160368"/>
            <a:ext cx="6455600" cy="69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4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93" name="Google Shape;493;p16"/>
          <p:cNvSpPr txBox="1">
            <a:spLocks noGrp="1"/>
          </p:cNvSpPr>
          <p:nvPr>
            <p:ph type="subTitle" idx="1"/>
          </p:nvPr>
        </p:nvSpPr>
        <p:spPr>
          <a:xfrm>
            <a:off x="960000" y="1067400"/>
            <a:ext cx="8831200" cy="22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4600539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52942629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156082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312344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108892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569391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39280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692598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889709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449003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33694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3"/>
          <p:cNvSpPr txBox="1">
            <a:spLocks noGrp="1"/>
          </p:cNvSpPr>
          <p:nvPr>
            <p:ph type="title"/>
          </p:nvPr>
        </p:nvSpPr>
        <p:spPr>
          <a:xfrm>
            <a:off x="1216100" y="3323557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51" name="Google Shape;251;p3"/>
          <p:cNvSpPr txBox="1">
            <a:spLocks noGrp="1"/>
          </p:cNvSpPr>
          <p:nvPr>
            <p:ph type="body" idx="1"/>
          </p:nvPr>
        </p:nvSpPr>
        <p:spPr>
          <a:xfrm>
            <a:off x="1216100" y="4040384"/>
            <a:ext cx="37440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2" name="Google Shape;252;p3"/>
          <p:cNvSpPr txBox="1">
            <a:spLocks noGrp="1"/>
          </p:cNvSpPr>
          <p:nvPr>
            <p:ph type="title" idx="2" hasCustomPrompt="1"/>
          </p:nvPr>
        </p:nvSpPr>
        <p:spPr>
          <a:xfrm>
            <a:off x="1216100" y="1884843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0706824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766392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223494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371266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255126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431936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39934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253510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836500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309680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9349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p7"/>
          <p:cNvSpPr txBox="1">
            <a:spLocks noGrp="1"/>
          </p:cNvSpPr>
          <p:nvPr>
            <p:ph type="title"/>
          </p:nvPr>
        </p:nvSpPr>
        <p:spPr>
          <a:xfrm>
            <a:off x="960000" y="541780"/>
            <a:ext cx="10272000" cy="6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95" name="Google Shape;295;p7"/>
          <p:cNvSpPr txBox="1">
            <a:spLocks noGrp="1"/>
          </p:cNvSpPr>
          <p:nvPr>
            <p:ph type="subTitle" idx="1"/>
          </p:nvPr>
        </p:nvSpPr>
        <p:spPr>
          <a:xfrm>
            <a:off x="960000" y="1668000"/>
            <a:ext cx="6650800" cy="31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327452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●"/>
              <a:defRPr/>
            </a:lvl1pPr>
            <a:lvl2pPr lvl="1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Char char="○"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07279569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154467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117335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844519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1F9FC0-F17F-4DE0-9141-3E104A3BC83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11CF31-952F-4723-B0DF-FF8E285618E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6B7D13-DBEE-4E24-9A71-280BA95B80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B506B74-8314-4485-A389-DA1D4BE57E1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21605A9-2B5D-4B94-B67F-419B04599B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954193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8528A2-DD26-4860-8A27-DE07145C44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594E2A-9508-4929-894E-EC3008345B6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5B5FA03-A3C0-48A7-B2CC-8E51614F58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6C92CD6-FF6B-444F-A8E2-0641B76352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1EECCFC-5EFB-42BC-9413-74488592BF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748329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0B9E7B-E4D3-488B-8172-5248BBFB3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B53B8E9-51A0-45C1-96CF-D7945031C74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AB3BC4-67C1-4EEB-8B13-1BF5234010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E7DDD2-303B-44C3-87EF-CD250FA9FB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1C2B0AB-08C3-4FEA-B2BF-3155885E94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021897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DA2760-623B-4FE2-A2F3-0957F747E1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226FA1A-1D24-41E8-86C6-92125D4FDD3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04FB4C4-5C65-4975-AF42-1859E74A30E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50D44C3-EEBF-4450-AA53-EFBB5286B1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F1F9A14-9EB9-4A5D-BF5F-84F0212F91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A99DAA5-4FA1-401F-9A73-BA57B27905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937788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E1C649-2950-4E71-A131-C0774CDE9E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14D01F0-40D1-458A-8B51-CBE530AD7AE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EFB15AF-64C6-4566-A8AC-C45481E0F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AE7367B-25F1-47DF-973B-9DBA1A5DDF7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C268AD1-D019-4AA0-8AF0-678529FE499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22E4908-63A3-4ADC-9442-073FB1D5A1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617157C-1A43-4634-87AD-AFC1D9410B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FDC22DD-0957-44AF-A3AD-2768908A39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393304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0E7813-94FF-45AD-A17C-FEAE3981A3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9C235E0-5E69-4D8A-8E42-61820B5A9A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41D687F-F8CE-423C-8232-9E5845CF4C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EE20F8A-05B7-4186-A7A1-5EA1A593B2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888049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72FB2C4-C03E-4014-A4C4-1DE105EC11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19A6BB2-6B75-48FE-8C0C-6A8D664201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FC1DC03-C0C1-4150-9019-174023F6B7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592349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5"/>
          <p:cNvSpPr txBox="1">
            <a:spLocks noGrp="1"/>
          </p:cNvSpPr>
          <p:nvPr>
            <p:ph type="title"/>
          </p:nvPr>
        </p:nvSpPr>
        <p:spPr>
          <a:xfrm>
            <a:off x="960000" y="5588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6" name="Google Shape;276;p5"/>
          <p:cNvSpPr txBox="1">
            <a:spLocks noGrp="1"/>
          </p:cNvSpPr>
          <p:nvPr>
            <p:ph type="subTitle" idx="1"/>
          </p:nvPr>
        </p:nvSpPr>
        <p:spPr>
          <a:xfrm>
            <a:off x="1824200" y="3782300"/>
            <a:ext cx="3407600" cy="11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7" name="Google Shape;277;p5"/>
          <p:cNvSpPr txBox="1">
            <a:spLocks noGrp="1"/>
          </p:cNvSpPr>
          <p:nvPr>
            <p:ph type="title" idx="2"/>
          </p:nvPr>
        </p:nvSpPr>
        <p:spPr>
          <a:xfrm>
            <a:off x="1824200" y="3151000"/>
            <a:ext cx="34076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8" name="Google Shape;278;p5"/>
          <p:cNvSpPr txBox="1">
            <a:spLocks noGrp="1"/>
          </p:cNvSpPr>
          <p:nvPr>
            <p:ph type="subTitle" idx="3"/>
          </p:nvPr>
        </p:nvSpPr>
        <p:spPr>
          <a:xfrm>
            <a:off x="6960200" y="3782300"/>
            <a:ext cx="3407600" cy="11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9" name="Google Shape;279;p5"/>
          <p:cNvSpPr txBox="1">
            <a:spLocks noGrp="1"/>
          </p:cNvSpPr>
          <p:nvPr>
            <p:ph type="title" idx="4"/>
          </p:nvPr>
        </p:nvSpPr>
        <p:spPr>
          <a:xfrm>
            <a:off x="6960200" y="3151000"/>
            <a:ext cx="34076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32674127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B7AAE3-9413-4ABB-831B-34031DA063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29A544A-D9CF-4AB3-9333-901E280CA3B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2FF59BB-CDD1-4B48-BE5B-741248668DD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73AA549-62FD-48BD-A2BA-31EEB8A05A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1972A32-7069-4E62-B9AF-A3E8B0092E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0B44B07-C1A5-41E0-A643-E0C43EDFAC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957962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B1908E-2D00-4833-A884-644A0C4F74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0FA662F-B6F5-45E2-B083-8DC722B3880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B919061-1AC7-436E-ABFF-C7A1D487876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93E7F11-67F3-47D1-9739-B1F7F24868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8B892E1-C6F8-4664-9500-5C93E48635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BBB8681-AA4B-4BE7-942F-72B14BDCE3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653058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ACB25B-5441-4C07-A84A-FBC286405E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C9BE159-D9BB-4414-B217-5C4F03901B2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3564B15-A10A-48C4-821E-3D918FD9C3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E481403-6912-4B6F-A0F8-E6114DAE1D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FB64FB4-249B-4806-9B16-CF9C2E91F6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526113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16C04E4-DA10-4B24-B953-8908BE46B7E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D1889A1-F408-4979-83A6-05B07877803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A4ED91B-6F86-4A43-94D6-4AC6C8E988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3ED7B5A-E40A-49A7-BF0A-AF59C1E9E1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A99080A-DE28-4625-8269-7A185D801C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334778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802833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5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4828921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50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08134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5" y="330498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756388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3" y="4734952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5114721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2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359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728980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8" y="539231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2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2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0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74322331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1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5416345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2781939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40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66786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312154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5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423910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5" y="345701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00072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322853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5" y="449601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3409593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4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42976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8462330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6" y="151204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7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16920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4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1" y="5002884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3354425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1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lvl="0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40" lvl="1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09" lvl="2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278" lvl="3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848" lvl="4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418" lvl="5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6987" lvl="6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557" lvl="7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126" lvl="8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225175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5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5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lvl="0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40" lvl="1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09" lvl="2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278" lvl="3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848" lvl="4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418" lvl="5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6987" lvl="6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557" lvl="7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126" lvl="8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marR="67730" lvl="0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40" lvl="1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09" lvl="2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278" lvl="3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848" lvl="4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418" lvl="5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6987" lvl="6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557" lvl="7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126" lvl="8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5108951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59637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1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792916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8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743947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201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5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675139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1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2275873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1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969689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.xml"/><Relationship Id="rId13" Type="http://schemas.openxmlformats.org/officeDocument/2006/relationships/slideLayout" Target="../slideLayouts/slideLayout20.xml"/><Relationship Id="rId18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33.xml"/><Relationship Id="rId3" Type="http://schemas.openxmlformats.org/officeDocument/2006/relationships/slideLayout" Target="../slideLayouts/slideLayout10.xml"/><Relationship Id="rId21" Type="http://schemas.openxmlformats.org/officeDocument/2006/relationships/slideLayout" Target="../slideLayouts/slideLayout28.xml"/><Relationship Id="rId34" Type="http://schemas.openxmlformats.org/officeDocument/2006/relationships/theme" Target="../theme/theme2.xml"/><Relationship Id="rId7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19.xml"/><Relationship Id="rId17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32.xml"/><Relationship Id="rId33" Type="http://schemas.openxmlformats.org/officeDocument/2006/relationships/slideLayout" Target="../slideLayouts/slideLayout40.xml"/><Relationship Id="rId2" Type="http://schemas.openxmlformats.org/officeDocument/2006/relationships/slideLayout" Target="../slideLayouts/slideLayout9.xml"/><Relationship Id="rId16" Type="http://schemas.openxmlformats.org/officeDocument/2006/relationships/slideLayout" Target="../slideLayouts/slideLayout23.xml"/><Relationship Id="rId20" Type="http://schemas.openxmlformats.org/officeDocument/2006/relationships/slideLayout" Target="../slideLayouts/slideLayout27.xml"/><Relationship Id="rId29" Type="http://schemas.openxmlformats.org/officeDocument/2006/relationships/slideLayout" Target="../slideLayouts/slideLayout36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11" Type="http://schemas.openxmlformats.org/officeDocument/2006/relationships/slideLayout" Target="../slideLayouts/slideLayout18.xml"/><Relationship Id="rId24" Type="http://schemas.openxmlformats.org/officeDocument/2006/relationships/slideLayout" Target="../slideLayouts/slideLayout31.xml"/><Relationship Id="rId32" Type="http://schemas.openxmlformats.org/officeDocument/2006/relationships/slideLayout" Target="../slideLayouts/slideLayout39.xml"/><Relationship Id="rId5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22.xml"/><Relationship Id="rId23" Type="http://schemas.openxmlformats.org/officeDocument/2006/relationships/slideLayout" Target="../slideLayouts/slideLayout30.xml"/><Relationship Id="rId28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17.xml"/><Relationship Id="rId19" Type="http://schemas.openxmlformats.org/officeDocument/2006/relationships/slideLayout" Target="../slideLayouts/slideLayout26.xml"/><Relationship Id="rId31" Type="http://schemas.openxmlformats.org/officeDocument/2006/relationships/slideLayout" Target="../slideLayouts/slideLayout38.xml"/><Relationship Id="rId4" Type="http://schemas.openxmlformats.org/officeDocument/2006/relationships/slideLayout" Target="../slideLayouts/slideLayout11.xml"/><Relationship Id="rId9" Type="http://schemas.openxmlformats.org/officeDocument/2006/relationships/slideLayout" Target="../slideLayouts/slideLayout16.xml"/><Relationship Id="rId14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9.xml"/><Relationship Id="rId27" Type="http://schemas.openxmlformats.org/officeDocument/2006/relationships/slideLayout" Target="../slideLayouts/slideLayout34.xml"/><Relationship Id="rId30" Type="http://schemas.openxmlformats.org/officeDocument/2006/relationships/slideLayout" Target="../slideLayouts/slideLayout37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3" Type="http://schemas.openxmlformats.org/officeDocument/2006/relationships/slideLayout" Target="../slideLayouts/slideLayout43.xml"/><Relationship Id="rId7" Type="http://schemas.openxmlformats.org/officeDocument/2006/relationships/slideLayout" Target="../slideLayouts/slideLayout47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2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5" Type="http://schemas.openxmlformats.org/officeDocument/2006/relationships/slideLayout" Target="../slideLayouts/slideLayout45.xml"/><Relationship Id="rId10" Type="http://schemas.openxmlformats.org/officeDocument/2006/relationships/slideLayout" Target="../slideLayouts/slideLayout50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3" Type="http://schemas.openxmlformats.org/officeDocument/2006/relationships/slideLayout" Target="../slideLayouts/slideLayout54.xml"/><Relationship Id="rId7" Type="http://schemas.openxmlformats.org/officeDocument/2006/relationships/slideLayout" Target="../slideLayouts/slideLayout58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53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5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61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3" Type="http://schemas.openxmlformats.org/officeDocument/2006/relationships/slideLayout" Target="../slideLayouts/slideLayout65.xml"/><Relationship Id="rId7" Type="http://schemas.openxmlformats.org/officeDocument/2006/relationships/slideLayout" Target="../slideLayouts/slideLayout69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64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5" Type="http://schemas.openxmlformats.org/officeDocument/2006/relationships/slideLayout" Target="../slideLayouts/slideLayout67.xml"/><Relationship Id="rId10" Type="http://schemas.openxmlformats.org/officeDocument/2006/relationships/slideLayout" Target="../slideLayouts/slideLayout72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.xml"/><Relationship Id="rId13" Type="http://schemas.openxmlformats.org/officeDocument/2006/relationships/slideLayout" Target="../slideLayouts/slideLayout86.xml"/><Relationship Id="rId18" Type="http://schemas.openxmlformats.org/officeDocument/2006/relationships/slideLayout" Target="../slideLayouts/slideLayout91.xml"/><Relationship Id="rId26" Type="http://schemas.openxmlformats.org/officeDocument/2006/relationships/slideLayout" Target="../slideLayouts/slideLayout99.xml"/><Relationship Id="rId3" Type="http://schemas.openxmlformats.org/officeDocument/2006/relationships/slideLayout" Target="../slideLayouts/slideLayout76.xml"/><Relationship Id="rId21" Type="http://schemas.openxmlformats.org/officeDocument/2006/relationships/slideLayout" Target="../slideLayouts/slideLayout94.xml"/><Relationship Id="rId34" Type="http://schemas.openxmlformats.org/officeDocument/2006/relationships/theme" Target="../theme/theme6.xml"/><Relationship Id="rId7" Type="http://schemas.openxmlformats.org/officeDocument/2006/relationships/slideLayout" Target="../slideLayouts/slideLayout80.xml"/><Relationship Id="rId12" Type="http://schemas.openxmlformats.org/officeDocument/2006/relationships/slideLayout" Target="../slideLayouts/slideLayout85.xml"/><Relationship Id="rId17" Type="http://schemas.openxmlformats.org/officeDocument/2006/relationships/slideLayout" Target="../slideLayouts/slideLayout90.xml"/><Relationship Id="rId25" Type="http://schemas.openxmlformats.org/officeDocument/2006/relationships/slideLayout" Target="../slideLayouts/slideLayout98.xml"/><Relationship Id="rId33" Type="http://schemas.openxmlformats.org/officeDocument/2006/relationships/slideLayout" Target="../slideLayouts/slideLayout106.xml"/><Relationship Id="rId2" Type="http://schemas.openxmlformats.org/officeDocument/2006/relationships/slideLayout" Target="../slideLayouts/slideLayout75.xml"/><Relationship Id="rId16" Type="http://schemas.openxmlformats.org/officeDocument/2006/relationships/slideLayout" Target="../slideLayouts/slideLayout89.xml"/><Relationship Id="rId20" Type="http://schemas.openxmlformats.org/officeDocument/2006/relationships/slideLayout" Target="../slideLayouts/slideLayout93.xml"/><Relationship Id="rId29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74.xml"/><Relationship Id="rId6" Type="http://schemas.openxmlformats.org/officeDocument/2006/relationships/slideLayout" Target="../slideLayouts/slideLayout79.xml"/><Relationship Id="rId11" Type="http://schemas.openxmlformats.org/officeDocument/2006/relationships/slideLayout" Target="../slideLayouts/slideLayout84.xml"/><Relationship Id="rId24" Type="http://schemas.openxmlformats.org/officeDocument/2006/relationships/slideLayout" Target="../slideLayouts/slideLayout97.xml"/><Relationship Id="rId32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78.xml"/><Relationship Id="rId15" Type="http://schemas.openxmlformats.org/officeDocument/2006/relationships/slideLayout" Target="../slideLayouts/slideLayout88.xml"/><Relationship Id="rId23" Type="http://schemas.openxmlformats.org/officeDocument/2006/relationships/slideLayout" Target="../slideLayouts/slideLayout96.xml"/><Relationship Id="rId28" Type="http://schemas.openxmlformats.org/officeDocument/2006/relationships/slideLayout" Target="../slideLayouts/slideLayout101.xml"/><Relationship Id="rId10" Type="http://schemas.openxmlformats.org/officeDocument/2006/relationships/slideLayout" Target="../slideLayouts/slideLayout83.xml"/><Relationship Id="rId19" Type="http://schemas.openxmlformats.org/officeDocument/2006/relationships/slideLayout" Target="../slideLayouts/slideLayout92.xml"/><Relationship Id="rId31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77.xml"/><Relationship Id="rId9" Type="http://schemas.openxmlformats.org/officeDocument/2006/relationships/slideLayout" Target="../slideLayouts/slideLayout82.xml"/><Relationship Id="rId14" Type="http://schemas.openxmlformats.org/officeDocument/2006/relationships/slideLayout" Target="../slideLayouts/slideLayout87.xml"/><Relationship Id="rId22" Type="http://schemas.openxmlformats.org/officeDocument/2006/relationships/slideLayout" Target="../slideLayouts/slideLayout95.xml"/><Relationship Id="rId27" Type="http://schemas.openxmlformats.org/officeDocument/2006/relationships/slideLayout" Target="../slideLayouts/slideLayout100.xml"/><Relationship Id="rId30" Type="http://schemas.openxmlformats.org/officeDocument/2006/relationships/slideLayout" Target="../slideLayouts/slideLayout103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9.xml"/><Relationship Id="rId7" Type="http://schemas.openxmlformats.org/officeDocument/2006/relationships/theme" Target="../theme/theme7.xml"/><Relationship Id="rId2" Type="http://schemas.openxmlformats.org/officeDocument/2006/relationships/slideLayout" Target="../slideLayouts/slideLayout108.xml"/><Relationship Id="rId1" Type="http://schemas.openxmlformats.org/officeDocument/2006/relationships/slideLayout" Target="../slideLayouts/slideLayout107.xml"/><Relationship Id="rId6" Type="http://schemas.openxmlformats.org/officeDocument/2006/relationships/slideLayout" Target="../slideLayouts/slideLayout112.xml"/><Relationship Id="rId5" Type="http://schemas.openxmlformats.org/officeDocument/2006/relationships/slideLayout" Target="../slideLayouts/slideLayout111.xml"/><Relationship Id="rId4" Type="http://schemas.openxmlformats.org/officeDocument/2006/relationships/slideLayout" Target="../slideLayouts/slideLayout110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0.xml"/><Relationship Id="rId3" Type="http://schemas.openxmlformats.org/officeDocument/2006/relationships/slideLayout" Target="../slideLayouts/slideLayout115.xml"/><Relationship Id="rId7" Type="http://schemas.openxmlformats.org/officeDocument/2006/relationships/slideLayout" Target="../slideLayouts/slideLayout119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114.xml"/><Relationship Id="rId1" Type="http://schemas.openxmlformats.org/officeDocument/2006/relationships/slideLayout" Target="../slideLayouts/slideLayout113.xml"/><Relationship Id="rId6" Type="http://schemas.openxmlformats.org/officeDocument/2006/relationships/slideLayout" Target="../slideLayouts/slideLayout118.xml"/><Relationship Id="rId11" Type="http://schemas.openxmlformats.org/officeDocument/2006/relationships/slideLayout" Target="../slideLayouts/slideLayout123.xml"/><Relationship Id="rId5" Type="http://schemas.openxmlformats.org/officeDocument/2006/relationships/slideLayout" Target="../slideLayouts/slideLayout117.xml"/><Relationship Id="rId10" Type="http://schemas.openxmlformats.org/officeDocument/2006/relationships/slideLayout" Target="../slideLayouts/slideLayout122.xml"/><Relationship Id="rId4" Type="http://schemas.openxmlformats.org/officeDocument/2006/relationships/slideLayout" Target="../slideLayouts/slideLayout116.xml"/><Relationship Id="rId9" Type="http://schemas.openxmlformats.org/officeDocument/2006/relationships/slideLayout" Target="../slideLayouts/slideLayout121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126.xml"/><Relationship Id="rId7" Type="http://schemas.openxmlformats.org/officeDocument/2006/relationships/theme" Target="../theme/theme9.xml"/><Relationship Id="rId2" Type="http://schemas.openxmlformats.org/officeDocument/2006/relationships/slideLayout" Target="../slideLayouts/slideLayout125.xml"/><Relationship Id="rId1" Type="http://schemas.openxmlformats.org/officeDocument/2006/relationships/slideLayout" Target="../slideLayouts/slideLayout124.xml"/><Relationship Id="rId6" Type="http://schemas.openxmlformats.org/officeDocument/2006/relationships/slideLayout" Target="../slideLayouts/slideLayout129.xml"/><Relationship Id="rId5" Type="http://schemas.openxmlformats.org/officeDocument/2006/relationships/slideLayout" Target="../slideLayouts/slideLayout128.xml"/><Relationship Id="rId4" Type="http://schemas.openxmlformats.org/officeDocument/2006/relationships/slideLayout" Target="../slideLayouts/slideLayout1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9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9082" y="9533467"/>
            <a:ext cx="1478579" cy="13782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242974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2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125502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2" r:id="rId11"/>
    <p:sldLayoutId id="2147483703" r:id="rId12"/>
    <p:sldLayoutId id="2147483704" r:id="rId13"/>
    <p:sldLayoutId id="2147483705" r:id="rId14"/>
    <p:sldLayoutId id="2147483706" r:id="rId15"/>
    <p:sldLayoutId id="2147483707" r:id="rId16"/>
    <p:sldLayoutId id="2147483708" r:id="rId17"/>
    <p:sldLayoutId id="2147483709" r:id="rId18"/>
    <p:sldLayoutId id="2147483710" r:id="rId19"/>
    <p:sldLayoutId id="2147483711" r:id="rId20"/>
    <p:sldLayoutId id="2147483712" r:id="rId21"/>
    <p:sldLayoutId id="2147483713" r:id="rId22"/>
    <p:sldLayoutId id="2147483714" r:id="rId23"/>
    <p:sldLayoutId id="2147483715" r:id="rId24"/>
    <p:sldLayoutId id="2147483716" r:id="rId25"/>
    <p:sldLayoutId id="2147483717" r:id="rId26"/>
    <p:sldLayoutId id="2147483718" r:id="rId27"/>
    <p:sldLayoutId id="2147483719" r:id="rId28"/>
    <p:sldLayoutId id="2147483720" r:id="rId29"/>
    <p:sldLayoutId id="2147483721" r:id="rId30"/>
    <p:sldLayoutId id="2147483722" r:id="rId31"/>
    <p:sldLayoutId id="2147483723" r:id="rId32"/>
    <p:sldLayoutId id="2147483724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9Slide.vn - 2019">
            <a:extLst>
              <a:ext uri="{FF2B5EF4-FFF2-40B4-BE49-F238E27FC236}">
                <a16:creationId xmlns:a16="http://schemas.microsoft.com/office/drawing/2014/main" id="{1EE134F9-F73C-D37F-7999-37A420680BB8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22361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9Slide.vn - 2019">
            <a:extLst>
              <a:ext uri="{FF2B5EF4-FFF2-40B4-BE49-F238E27FC236}">
                <a16:creationId xmlns:a16="http://schemas.microsoft.com/office/drawing/2014/main" id="{5027901D-17C8-66B6-1E07-290DB9269998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582785-A800-4DEB-A0AD-7E40E59A43A2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31863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  <p:sldLayoutId id="2147483743" r:id="rId6"/>
    <p:sldLayoutId id="2147483744" r:id="rId7"/>
    <p:sldLayoutId id="2147483745" r:id="rId8"/>
    <p:sldLayoutId id="2147483746" r:id="rId9"/>
    <p:sldLayoutId id="2147483747" r:id="rId10"/>
    <p:sldLayoutId id="214748374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9Slide.vn - 2019">
            <a:extLst>
              <a:ext uri="{FF2B5EF4-FFF2-40B4-BE49-F238E27FC236}">
                <a16:creationId xmlns:a16="http://schemas.microsoft.com/office/drawing/2014/main" id="{CFE0E943-DAAC-51E7-250F-B1D56704F3A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22C7690-21DB-4348-9B11-2AD8A28768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116EEBA-D9A5-4DA6-95FF-4C41C4E4EB8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DEDD064-9ADE-4759-BDFE-F506ACB7AC4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08FE8E4-CAE0-468F-AB36-030813EF78CF}" type="datetimeFigureOut">
              <a:rPr lang="en-US" smtClean="0"/>
              <a:t>12/9/2024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80D205-9C0E-4C6B-9253-B305E32E285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A240D42-6879-4831-BCF7-345B7E20884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36931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9Slide.vn - 2019">
            <a:extLst>
              <a:ext uri="{FF2B5EF4-FFF2-40B4-BE49-F238E27FC236}">
                <a16:creationId xmlns:a16="http://schemas.microsoft.com/office/drawing/2014/main" id="{CD2A4228-9143-039B-729B-A6B5B337694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7170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2" r:id="rId1"/>
    <p:sldLayoutId id="2147483763" r:id="rId2"/>
    <p:sldLayoutId id="2147483764" r:id="rId3"/>
    <p:sldLayoutId id="2147483765" r:id="rId4"/>
    <p:sldLayoutId id="2147483766" r:id="rId5"/>
    <p:sldLayoutId id="2147483767" r:id="rId6"/>
    <p:sldLayoutId id="2147483768" r:id="rId7"/>
    <p:sldLayoutId id="2147483769" r:id="rId8"/>
    <p:sldLayoutId id="2147483770" r:id="rId9"/>
    <p:sldLayoutId id="2147483771" r:id="rId10"/>
    <p:sldLayoutId id="2147483772" r:id="rId11"/>
    <p:sldLayoutId id="2147483773" r:id="rId12"/>
    <p:sldLayoutId id="2147483774" r:id="rId13"/>
    <p:sldLayoutId id="2147483775" r:id="rId14"/>
    <p:sldLayoutId id="2147483776" r:id="rId15"/>
    <p:sldLayoutId id="2147483777" r:id="rId16"/>
    <p:sldLayoutId id="2147483778" r:id="rId17"/>
    <p:sldLayoutId id="2147483779" r:id="rId18"/>
    <p:sldLayoutId id="2147483780" r:id="rId19"/>
    <p:sldLayoutId id="2147483781" r:id="rId20"/>
    <p:sldLayoutId id="2147483782" r:id="rId21"/>
    <p:sldLayoutId id="2147483783" r:id="rId22"/>
    <p:sldLayoutId id="2147483784" r:id="rId23"/>
    <p:sldLayoutId id="2147483785" r:id="rId24"/>
    <p:sldLayoutId id="2147483786" r:id="rId25"/>
    <p:sldLayoutId id="2147483787" r:id="rId26"/>
    <p:sldLayoutId id="2147483788" r:id="rId27"/>
    <p:sldLayoutId id="2147483789" r:id="rId28"/>
    <p:sldLayoutId id="2147483790" r:id="rId29"/>
    <p:sldLayoutId id="2147483791" r:id="rId30"/>
    <p:sldLayoutId id="2147483792" r:id="rId31"/>
    <p:sldLayoutId id="2147483793" r:id="rId32"/>
    <p:sldLayoutId id="2147483794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8193762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6" r:id="rId1"/>
    <p:sldLayoutId id="2147483797" r:id="rId2"/>
    <p:sldLayoutId id="2147483798" r:id="rId3"/>
    <p:sldLayoutId id="2147483799" r:id="rId4"/>
    <p:sldLayoutId id="2147483800" r:id="rId5"/>
    <p:sldLayoutId id="2147483801" r:id="rId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0">
          <p15:clr>
            <a:srgbClr val="EA4335"/>
          </p15:clr>
        </p15:guide>
        <p15:guide id="2" orient="horz" pos="337">
          <p15:clr>
            <a:srgbClr val="EA4335"/>
          </p15:clr>
        </p15:guide>
        <p15:guide id="3" pos="531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61548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3" r:id="rId1"/>
    <p:sldLayoutId id="2147483804" r:id="rId2"/>
    <p:sldLayoutId id="2147483805" r:id="rId3"/>
    <p:sldLayoutId id="2147483806" r:id="rId4"/>
    <p:sldLayoutId id="2147483807" r:id="rId5"/>
    <p:sldLayoutId id="2147483808" r:id="rId6"/>
    <p:sldLayoutId id="2147483809" r:id="rId7"/>
    <p:sldLayoutId id="2147483810" r:id="rId8"/>
    <p:sldLayoutId id="2147483811" r:id="rId9"/>
    <p:sldLayoutId id="2147483812" r:id="rId10"/>
    <p:sldLayoutId id="2147483813" r:id="rId11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8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46AA3A06-00A2-8F8B-BCA2-E7DEA127DC14}"/>
              </a:ext>
            </a:extLst>
          </p:cNvPr>
          <p:cNvSpPr txBox="1"/>
          <p:nvPr userDrawn="1"/>
        </p:nvSpPr>
        <p:spPr>
          <a:xfrm>
            <a:off x="0" y="-2016442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1356" name="Google Shape;1356;p40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357" name="Google Shape;1357;p40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856362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15" r:id="rId1"/>
    <p:sldLayoutId id="2147483816" r:id="rId2"/>
    <p:sldLayoutId id="2147483817" r:id="rId3"/>
    <p:sldLayoutId id="2147483818" r:id="rId4"/>
    <p:sldLayoutId id="2147483819" r:id="rId5"/>
    <p:sldLayoutId id="2147483820" r:id="rId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4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7.xml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2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sv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84.xml"/><Relationship Id="rId4" Type="http://schemas.openxmlformats.org/officeDocument/2006/relationships/image" Target="../media/image4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47.xml"/></Relationships>
</file>

<file path=ppt/slides/_rels/slide19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19.xml"/><Relationship Id="rId6" Type="http://schemas.openxmlformats.org/officeDocument/2006/relationships/image" Target="../media/image7.png"/><Relationship Id="rId5" Type="http://schemas.openxmlformats.org/officeDocument/2006/relationships/slide" Target="slide6.xml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43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47.xml"/></Relationships>
</file>

<file path=ppt/slides/_rels/slide23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28.png"/><Relationship Id="rId7" Type="http://schemas.openxmlformats.org/officeDocument/2006/relationships/image" Target="../media/image46.png"/><Relationship Id="rId12" Type="http://schemas.microsoft.com/office/2007/relationships/hdphoto" Target="../media/hdphoto4.wdp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45.png"/><Relationship Id="rId11" Type="http://schemas.openxmlformats.org/officeDocument/2006/relationships/image" Target="../media/image48.png"/><Relationship Id="rId5" Type="http://schemas.openxmlformats.org/officeDocument/2006/relationships/image" Target="../media/image30.png"/><Relationship Id="rId10" Type="http://schemas.microsoft.com/office/2007/relationships/hdphoto" Target="../media/hdphoto3.wdp"/><Relationship Id="rId4" Type="http://schemas.openxmlformats.org/officeDocument/2006/relationships/image" Target="../media/image29.png"/><Relationship Id="rId9" Type="http://schemas.openxmlformats.org/officeDocument/2006/relationships/image" Target="../media/image47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69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slideLayout" Target="../slideLayouts/slideLayout58.xml"/><Relationship Id="rId7" Type="http://schemas.openxmlformats.org/officeDocument/2006/relationships/image" Target="../media/image23.pn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52.gif"/><Relationship Id="rId5" Type="http://schemas.openxmlformats.org/officeDocument/2006/relationships/image" Target="../media/image51.jpeg"/><Relationship Id="rId4" Type="http://schemas.openxmlformats.org/officeDocument/2006/relationships/image" Target="../media/image22.jpg"/><Relationship Id="rId9" Type="http://schemas.openxmlformats.org/officeDocument/2006/relationships/audio" Target="../media/audio5.wav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13" Type="http://schemas.openxmlformats.org/officeDocument/2006/relationships/image" Target="../media/image12.png"/><Relationship Id="rId18" Type="http://schemas.openxmlformats.org/officeDocument/2006/relationships/image" Target="../media/image16.png"/><Relationship Id="rId3" Type="http://schemas.openxmlformats.org/officeDocument/2006/relationships/slideLayout" Target="../slideLayouts/slideLayout124.xml"/><Relationship Id="rId7" Type="http://schemas.openxmlformats.org/officeDocument/2006/relationships/audio" Target="../media/audio3.wav"/><Relationship Id="rId12" Type="http://schemas.openxmlformats.org/officeDocument/2006/relationships/image" Target="../media/image11.png"/><Relationship Id="rId17" Type="http://schemas.openxmlformats.org/officeDocument/2006/relationships/slide" Target="slide5.xml"/><Relationship Id="rId2" Type="http://schemas.openxmlformats.org/officeDocument/2006/relationships/video" Target="../media/media1.mp4"/><Relationship Id="rId16" Type="http://schemas.openxmlformats.org/officeDocument/2006/relationships/image" Target="../media/image15.png"/><Relationship Id="rId1" Type="http://schemas.microsoft.com/office/2007/relationships/media" Target="../media/media1.mp4"/><Relationship Id="rId6" Type="http://schemas.openxmlformats.org/officeDocument/2006/relationships/audio" Target="../media/audio2.wav"/><Relationship Id="rId11" Type="http://schemas.openxmlformats.org/officeDocument/2006/relationships/image" Target="../media/image10.png"/><Relationship Id="rId5" Type="http://schemas.openxmlformats.org/officeDocument/2006/relationships/audio" Target="../media/audio1.wav"/><Relationship Id="rId15" Type="http://schemas.openxmlformats.org/officeDocument/2006/relationships/image" Target="../media/image14.png"/><Relationship Id="rId10" Type="http://schemas.openxmlformats.org/officeDocument/2006/relationships/image" Target="../media/image9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8.png"/><Relationship Id="rId14" Type="http://schemas.openxmlformats.org/officeDocument/2006/relationships/image" Target="../media/image13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6.png"/><Relationship Id="rId3" Type="http://schemas.openxmlformats.org/officeDocument/2006/relationships/slideLayout" Target="../slideLayouts/slideLayout124.xml"/><Relationship Id="rId7" Type="http://schemas.openxmlformats.org/officeDocument/2006/relationships/audio" Target="../media/audio2.wav"/><Relationship Id="rId12" Type="http://schemas.openxmlformats.org/officeDocument/2006/relationships/slide" Target="slide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audio" Target="../media/audio3.wav"/><Relationship Id="rId11" Type="http://schemas.openxmlformats.org/officeDocument/2006/relationships/image" Target="../media/image11.png"/><Relationship Id="rId5" Type="http://schemas.openxmlformats.org/officeDocument/2006/relationships/audio" Target="../media/audio1.wav"/><Relationship Id="rId10" Type="http://schemas.openxmlformats.org/officeDocument/2006/relationships/image" Target="../media/image10.png"/><Relationship Id="rId4" Type="http://schemas.openxmlformats.org/officeDocument/2006/relationships/notesSlide" Target="../notesSlides/notesSlide3.xml"/><Relationship Id="rId9" Type="http://schemas.openxmlformats.org/officeDocument/2006/relationships/image" Target="../media/image9.png"/><Relationship Id="rId14" Type="http://schemas.openxmlformats.org/officeDocument/2006/relationships/image" Target="../media/image1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slideLayout" Target="../slideLayouts/slideLayout124.xml"/><Relationship Id="rId7" Type="http://schemas.openxmlformats.org/officeDocument/2006/relationships/image" Target="../media/image8.png"/><Relationship Id="rId12" Type="http://schemas.openxmlformats.org/officeDocument/2006/relationships/image" Target="../media/image15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audio" Target="../media/audio4.wav"/><Relationship Id="rId11" Type="http://schemas.openxmlformats.org/officeDocument/2006/relationships/image" Target="../media/image18.png"/><Relationship Id="rId5" Type="http://schemas.openxmlformats.org/officeDocument/2006/relationships/audio" Target="../media/audio1.wav"/><Relationship Id="rId10" Type="http://schemas.openxmlformats.org/officeDocument/2006/relationships/slide" Target="slide9.xml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19.xml"/><Relationship Id="rId5" Type="http://schemas.openxmlformats.org/officeDocument/2006/relationships/image" Target="../media/image19.png"/><Relationship Id="rId4" Type="http://schemas.openxmlformats.org/officeDocument/2006/relationships/image" Target="../media/image1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1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7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jp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2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72CE049D-5003-74B2-6D6C-D95FFED808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04636" y="1838709"/>
            <a:ext cx="10351905" cy="4377307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543344CA-2860-6641-7E26-1696EF361254}"/>
              </a:ext>
            </a:extLst>
          </p:cNvPr>
          <p:cNvSpPr txBox="1"/>
          <p:nvPr/>
        </p:nvSpPr>
        <p:spPr>
          <a:xfrm>
            <a:off x="2708988" y="0"/>
            <a:ext cx="677402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/>
              <a:t>Thứ</a:t>
            </a:r>
            <a:r>
              <a:rPr lang="en-US" sz="3600" dirty="0"/>
              <a:t> </a:t>
            </a:r>
            <a:r>
              <a:rPr lang="en-US" sz="3600" dirty="0" err="1"/>
              <a:t>ba</a:t>
            </a:r>
            <a:r>
              <a:rPr lang="en-US" sz="3600" dirty="0"/>
              <a:t> </a:t>
            </a:r>
            <a:r>
              <a:rPr lang="en-US" sz="3600" dirty="0" err="1"/>
              <a:t>ngày</a:t>
            </a:r>
            <a:r>
              <a:rPr lang="en-US" sz="3600" dirty="0"/>
              <a:t> 10 </a:t>
            </a:r>
            <a:r>
              <a:rPr lang="en-US" sz="3600" dirty="0" err="1"/>
              <a:t>tháng</a:t>
            </a:r>
            <a:r>
              <a:rPr lang="en-US" sz="3600" dirty="0"/>
              <a:t> 12 </a:t>
            </a:r>
            <a:r>
              <a:rPr lang="en-US" sz="3600" dirty="0" err="1"/>
              <a:t>năm</a:t>
            </a:r>
            <a:r>
              <a:rPr lang="en-US" sz="3600" dirty="0"/>
              <a:t> 2024</a:t>
            </a:r>
          </a:p>
          <a:p>
            <a:pPr algn="ctr"/>
            <a:r>
              <a:rPr lang="en-US" sz="3600" u="sng" dirty="0"/>
              <a:t>Khoa </a:t>
            </a:r>
            <a:r>
              <a:rPr lang="en-US" sz="3600" u="sng" dirty="0" err="1"/>
              <a:t>học</a:t>
            </a:r>
            <a:endParaRPr lang="en-US" sz="3600" u="sng" dirty="0"/>
          </a:p>
        </p:txBody>
      </p:sp>
    </p:spTree>
    <p:extLst>
      <p:ext uri="{BB962C8B-B14F-4D97-AF65-F5344CB8AC3E}">
        <p14:creationId xmlns:p14="http://schemas.microsoft.com/office/powerpoint/2010/main" val="357245672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56234BA-1C71-731F-43D7-6111539C9F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79537" y="1886585"/>
            <a:ext cx="9534525" cy="3409950"/>
          </a:xfrm>
          <a:prstGeom prst="rect">
            <a:avLst/>
          </a:prstGeom>
        </p:spPr>
      </p:pic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597CAF51-D840-4B32-8A9E-A8E9E4E519CB}"/>
              </a:ext>
            </a:extLst>
          </p:cNvPr>
          <p:cNvCxnSpPr>
            <a:cxnSpLocks/>
            <a:stCxn id="7" idx="2"/>
          </p:cNvCxnSpPr>
          <p:nvPr/>
        </p:nvCxnSpPr>
        <p:spPr>
          <a:xfrm>
            <a:off x="2316480" y="2499360"/>
            <a:ext cx="1076960" cy="43688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A6C5DF4-C2C7-F945-53C3-F4242E76ADB4}"/>
              </a:ext>
            </a:extLst>
          </p:cNvPr>
          <p:cNvSpPr/>
          <p:nvPr/>
        </p:nvSpPr>
        <p:spPr>
          <a:xfrm>
            <a:off x="1574800" y="1889760"/>
            <a:ext cx="1483360" cy="609600"/>
          </a:xfrm>
          <a:prstGeom prst="roundRect">
            <a:avLst/>
          </a:prstGeom>
          <a:solidFill>
            <a:schemeClr val="bg1"/>
          </a:solidFill>
          <a:ln w="57150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rgbClr val="002060"/>
                </a:solidFill>
              </a:rPr>
              <a:t>Vỏ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hạt</a:t>
            </a:r>
            <a:endParaRPr lang="en-US" sz="2800" dirty="0">
              <a:solidFill>
                <a:srgbClr val="002060"/>
              </a:solidFill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A4F55BAC-CE28-BD40-0D32-CB61A284AAC6}"/>
              </a:ext>
            </a:extLst>
          </p:cNvPr>
          <p:cNvCxnSpPr>
            <a:cxnSpLocks/>
            <a:stCxn id="13" idx="2"/>
          </p:cNvCxnSpPr>
          <p:nvPr/>
        </p:nvCxnSpPr>
        <p:spPr>
          <a:xfrm>
            <a:off x="7239000" y="1574800"/>
            <a:ext cx="909320" cy="111760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7AD00FD0-7FC4-DEC7-ABCC-13F0030E53E0}"/>
              </a:ext>
            </a:extLst>
          </p:cNvPr>
          <p:cNvSpPr/>
          <p:nvPr/>
        </p:nvSpPr>
        <p:spPr>
          <a:xfrm>
            <a:off x="5191760" y="965200"/>
            <a:ext cx="4094480" cy="609600"/>
          </a:xfrm>
          <a:prstGeom prst="roundRect">
            <a:avLst/>
          </a:prstGeom>
          <a:solidFill>
            <a:schemeClr val="bg1"/>
          </a:solidFill>
          <a:ln w="57150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rgbClr val="002060"/>
                </a:solidFill>
              </a:rPr>
              <a:t>Chất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dinh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dưỡng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dự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>
                <a:solidFill>
                  <a:srgbClr val="002060"/>
                </a:solidFill>
              </a:rPr>
              <a:t>trữ</a:t>
            </a:r>
            <a:endParaRPr lang="en-US" sz="2800" dirty="0">
              <a:solidFill>
                <a:srgbClr val="002060"/>
              </a:solidFill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7C82154A-FD38-DD28-31B9-508CF9A58061}"/>
              </a:ext>
            </a:extLst>
          </p:cNvPr>
          <p:cNvCxnSpPr>
            <a:cxnSpLocks/>
          </p:cNvCxnSpPr>
          <p:nvPr/>
        </p:nvCxnSpPr>
        <p:spPr>
          <a:xfrm>
            <a:off x="8351520" y="3911600"/>
            <a:ext cx="1005840" cy="22352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CDC4C53F-16D3-B106-7CBB-E5BE049F2196}"/>
              </a:ext>
            </a:extLst>
          </p:cNvPr>
          <p:cNvSpPr/>
          <p:nvPr/>
        </p:nvSpPr>
        <p:spPr>
          <a:xfrm>
            <a:off x="9387840" y="3708400"/>
            <a:ext cx="1483360" cy="609600"/>
          </a:xfrm>
          <a:prstGeom prst="roundRect">
            <a:avLst/>
          </a:prstGeom>
          <a:solidFill>
            <a:schemeClr val="bg1"/>
          </a:solidFill>
          <a:ln w="57150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rgbClr val="002060"/>
                </a:solidFill>
              </a:rPr>
              <a:t>Phôi</a:t>
            </a:r>
            <a:endParaRPr lang="en-US" sz="2800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811996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3" grpId="0" animBg="1"/>
      <p:bldP spid="8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AE7EBFD7-E482-4D90-8458-1AA40DE8A313}"/>
              </a:ext>
            </a:extLst>
          </p:cNvPr>
          <p:cNvSpPr/>
          <p:nvPr/>
        </p:nvSpPr>
        <p:spPr>
          <a:xfrm>
            <a:off x="1459076" y="346708"/>
            <a:ext cx="9711785" cy="4314092"/>
          </a:xfrm>
          <a:prstGeom prst="roundRect">
            <a:avLst/>
          </a:prstGeom>
          <a:solidFill>
            <a:schemeClr val="bg1"/>
          </a:solidFill>
          <a:ln w="571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400" kern="0">
              <a:solidFill>
                <a:srgbClr val="78302E"/>
              </a:solidFill>
              <a:latin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2BC7612-FACC-4139-8A03-CD95136D08FE}"/>
              </a:ext>
            </a:extLst>
          </p:cNvPr>
          <p:cNvSpPr txBox="1"/>
          <p:nvPr/>
        </p:nvSpPr>
        <p:spPr>
          <a:xfrm>
            <a:off x="1784719" y="868026"/>
            <a:ext cx="8954401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457189">
              <a:defRPr/>
            </a:pPr>
            <a:r>
              <a:rPr lang="vi-VN" sz="4800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Hạt có cấu tạo gồm vỏ hạt, phôi và chất dinh dưỡng. Khi gặp điều kiện thuận lợi, hạt sẽ nảy mầm thành cây mới.</a:t>
            </a:r>
            <a:endParaRPr lang="en-US" sz="4800" dirty="0">
              <a:solidFill>
                <a:srgbClr val="FF0000"/>
              </a:solidFill>
              <a:latin typeface="Calibri"/>
              <a:cs typeface="Arial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9207442" y="2828112"/>
            <a:ext cx="3102275" cy="41769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3842750"/>
      </p:ext>
    </p:extLst>
  </p:cSld>
  <p:clrMapOvr>
    <a:masterClrMapping/>
  </p:clrMapOvr>
  <p:transition advTm="14139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2" name="Speech Bubble: Oval 1">
            <a:extLst>
              <a:ext uri="{FF2B5EF4-FFF2-40B4-BE49-F238E27FC236}">
                <a16:creationId xmlns:a16="http://schemas.microsoft.com/office/drawing/2014/main" id="{6967915C-B987-40EF-94A6-4DA410237C0E}"/>
              </a:ext>
            </a:extLst>
          </p:cNvPr>
          <p:cNvSpPr/>
          <p:nvPr/>
        </p:nvSpPr>
        <p:spPr>
          <a:xfrm>
            <a:off x="3215310" y="834359"/>
            <a:ext cx="8239407" cy="3219512"/>
          </a:xfrm>
          <a:prstGeom prst="wedgeEllipseCallout">
            <a:avLst>
              <a:gd name="adj1" fmla="val -47066"/>
              <a:gd name="adj2" fmla="val 53503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2462657" y="2488715"/>
            <a:ext cx="3102275" cy="417692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9DECD88-264A-4D87-88BC-EA0F26ECAC79}"/>
              </a:ext>
            </a:extLst>
          </p:cNvPr>
          <p:cNvSpPr txBox="1"/>
          <p:nvPr/>
        </p:nvSpPr>
        <p:spPr>
          <a:xfrm>
            <a:off x="4002953" y="1215688"/>
            <a:ext cx="68479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Hoạt động 4: </a:t>
            </a:r>
            <a:r>
              <a:rPr kumimoji="0" lang="vi-VN" sz="44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Tìm hiểu các giai đoạn phát triển của cây con mọc lên từ một số bộ phận của cây mẹ.</a:t>
            </a:r>
            <a:endParaRPr kumimoji="0" lang="en-US" sz="440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SimSun" panose="02010600030101010101" pitchFamily="2" charset="-122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0155742"/>
      </p:ext>
    </p:extLst>
  </p:cSld>
  <p:clrMapOvr>
    <a:masterClrMapping/>
  </p:clrMapOvr>
  <p:transition advTm="14139">
    <p:fade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06FE2E50-C2D9-FBE2-67E6-1828FCBC45B2}"/>
              </a:ext>
            </a:extLst>
          </p:cNvPr>
          <p:cNvSpPr/>
          <p:nvPr/>
        </p:nvSpPr>
        <p:spPr>
          <a:xfrm>
            <a:off x="1351280" y="224394"/>
            <a:ext cx="9906000" cy="958020"/>
          </a:xfrm>
          <a:prstGeom prst="roundRect">
            <a:avLst>
              <a:gd name="adj" fmla="val 16818"/>
            </a:avLst>
          </a:prstGeom>
          <a:solidFill>
            <a:schemeClr val="bg1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50165" marR="43180" lvl="0" algn="ctr">
              <a:defRPr/>
            </a:pP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1. </a:t>
            </a:r>
            <a:r>
              <a:rPr lang="vi-VN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Cho biết cây con trong hình 5, 6, 7 mọc ra từ bộ phận nào của cây mẹ. Trình bày sự lớn lên của cây non đó.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8187FA93-9405-0819-E62F-035B9DE14E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49600" y="1307317"/>
            <a:ext cx="5384800" cy="47979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145019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F83A18B-8054-B35D-E4D1-D53725926287}"/>
              </a:ext>
            </a:extLst>
          </p:cNvPr>
          <p:cNvSpPr/>
          <p:nvPr/>
        </p:nvSpPr>
        <p:spPr>
          <a:xfrm>
            <a:off x="5534615" y="815137"/>
            <a:ext cx="5682025" cy="1440383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lvl="0" algn="just" defTabSz="1219170">
              <a:buClr>
                <a:srgbClr val="000000"/>
              </a:buClr>
              <a:defRPr/>
            </a:pP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con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mọc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ra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từ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củ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(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rễ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củ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),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thân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lá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của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mẹ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.</a:t>
            </a:r>
            <a:endParaRPr kumimoji="0" lang="en-US" sz="400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B6FA00D-25BE-5AE9-2E1D-84BA022080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7120" y="1571477"/>
            <a:ext cx="3937623" cy="3508523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8E661316-0515-4E31-DE3A-6F556C1204CB}"/>
              </a:ext>
            </a:extLst>
          </p:cNvPr>
          <p:cNvSpPr/>
          <p:nvPr/>
        </p:nvSpPr>
        <p:spPr>
          <a:xfrm>
            <a:off x="5534615" y="2745537"/>
            <a:ext cx="5682025" cy="3330143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lvl="0" algn="just" defTabSz="1219170">
              <a:buClr>
                <a:srgbClr val="000000"/>
              </a:buClr>
              <a:defRPr/>
            </a:pPr>
            <a:r>
              <a:rPr lang="vi-VN" sz="36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Các giai đoạn phát triển của cây con mọc lên từ bộ phận của cây mẹ gồm ba giai đoạn chính: bộ phận của cây mẹ nảy mầm – cây con – cây trưởng thành. </a:t>
            </a:r>
            <a:endParaRPr kumimoji="0" lang="en-US" sz="360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869933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06FE2E50-C2D9-FBE2-67E6-1828FCBC45B2}"/>
              </a:ext>
            </a:extLst>
          </p:cNvPr>
          <p:cNvSpPr/>
          <p:nvPr/>
        </p:nvSpPr>
        <p:spPr>
          <a:xfrm>
            <a:off x="1351280" y="224394"/>
            <a:ext cx="9906000" cy="1360566"/>
          </a:xfrm>
          <a:prstGeom prst="roundRect">
            <a:avLst>
              <a:gd name="adj" fmla="val 16818"/>
            </a:avLst>
          </a:prstGeom>
          <a:solidFill>
            <a:schemeClr val="bg1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50165" marR="43180" lvl="0" algn="ctr">
              <a:defRPr/>
            </a:pP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2.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Sắp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xếp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phù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hợp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giai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đoạn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phát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triển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cây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khoai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tây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bắt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đầu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thân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(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thân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).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Nêu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tên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giai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đoạn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cây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390FD1F-9284-2F5D-0AB4-8F69C145D7F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6640" y="1879107"/>
            <a:ext cx="10332720" cy="36312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769678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4A655CA2-7C39-AC3A-3827-5468CF6EA8E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62062" y="1331595"/>
            <a:ext cx="1743075" cy="200025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9473E5DB-6704-D4F2-830F-7CF1109A394B}"/>
              </a:ext>
            </a:extLst>
          </p:cNvPr>
          <p:cNvSpPr txBox="1"/>
          <p:nvPr/>
        </p:nvSpPr>
        <p:spPr>
          <a:xfrm>
            <a:off x="822960" y="3535680"/>
            <a:ext cx="28346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rgbClr val="002060"/>
                </a:solidFill>
              </a:rPr>
              <a:t>Thân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củ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nảy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mầm</a:t>
            </a:r>
            <a:r>
              <a:rPr lang="en-US" sz="2400" dirty="0">
                <a:solidFill>
                  <a:srgbClr val="002060"/>
                </a:solidFill>
              </a:rPr>
              <a:t>.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F04F1759-EBC5-8485-4C7B-22775C336C3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59237" y="909320"/>
            <a:ext cx="1533525" cy="2438400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49E545FB-9AF3-810F-1F72-B173A6076508}"/>
              </a:ext>
            </a:extLst>
          </p:cNvPr>
          <p:cNvSpPr txBox="1"/>
          <p:nvPr/>
        </p:nvSpPr>
        <p:spPr>
          <a:xfrm>
            <a:off x="3484880" y="3434080"/>
            <a:ext cx="28346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rgbClr val="002060"/>
                </a:solidFill>
              </a:rPr>
              <a:t>Cây</a:t>
            </a:r>
            <a:r>
              <a:rPr lang="en-US" sz="2800" dirty="0">
                <a:solidFill>
                  <a:srgbClr val="002060"/>
                </a:solidFill>
              </a:rPr>
              <a:t> non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B45E1465-2114-3654-678D-E741E61A2E9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441440" y="633095"/>
            <a:ext cx="1870392" cy="323569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DC934177-32FB-B5C0-8B3E-93398A745263}"/>
              </a:ext>
            </a:extLst>
          </p:cNvPr>
          <p:cNvSpPr txBox="1"/>
          <p:nvPr/>
        </p:nvSpPr>
        <p:spPr>
          <a:xfrm>
            <a:off x="6045200" y="3911600"/>
            <a:ext cx="257048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rgbClr val="002060"/>
                </a:solidFill>
              </a:rPr>
              <a:t>Cây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lớn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dần</a:t>
            </a:r>
            <a:r>
              <a:rPr lang="en-US" sz="2800" dirty="0">
                <a:solidFill>
                  <a:srgbClr val="002060"/>
                </a:solidFill>
              </a:rPr>
              <a:t>, </a:t>
            </a:r>
            <a:r>
              <a:rPr lang="en-US" sz="2800" dirty="0" err="1">
                <a:solidFill>
                  <a:srgbClr val="002060"/>
                </a:solidFill>
              </a:rPr>
              <a:t>xuất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hiện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nhiều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rễ</a:t>
            </a:r>
            <a:r>
              <a:rPr lang="en-US" sz="2800" dirty="0">
                <a:solidFill>
                  <a:srgbClr val="002060"/>
                </a:solidFill>
              </a:rPr>
              <a:t>.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C21B392A-178B-D253-5A54-F7F0F53D0A9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86507" y="640715"/>
            <a:ext cx="1862773" cy="3097485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6F2F625B-92D8-13A1-602A-BC5302CD6BB9}"/>
              </a:ext>
            </a:extLst>
          </p:cNvPr>
          <p:cNvSpPr txBox="1"/>
          <p:nvPr/>
        </p:nvSpPr>
        <p:spPr>
          <a:xfrm>
            <a:off x="8829040" y="3870960"/>
            <a:ext cx="257048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err="1">
                <a:solidFill>
                  <a:srgbClr val="002060"/>
                </a:solidFill>
              </a:rPr>
              <a:t>Cây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xuất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hiện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hoa</a:t>
            </a:r>
            <a:r>
              <a:rPr lang="en-US" sz="2400" dirty="0">
                <a:solidFill>
                  <a:srgbClr val="002060"/>
                </a:solidFill>
              </a:rPr>
              <a:t>, </a:t>
            </a:r>
            <a:r>
              <a:rPr lang="en-US" sz="2400" dirty="0" err="1">
                <a:solidFill>
                  <a:srgbClr val="002060"/>
                </a:solidFill>
              </a:rPr>
              <a:t>từ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rễ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xuất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hiện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củ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khoai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tây</a:t>
            </a:r>
            <a:r>
              <a:rPr lang="en-US" sz="2400" dirty="0">
                <a:solidFill>
                  <a:srgbClr val="002060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7119731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3" grpId="0"/>
      <p:bldP spid="16" grpId="0"/>
      <p:bldP spid="1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7BDE427-2DB8-4608-89F3-07327489BD68}"/>
              </a:ext>
            </a:extLst>
          </p:cNvPr>
          <p:cNvSpPr/>
          <p:nvPr/>
        </p:nvSpPr>
        <p:spPr>
          <a:xfrm>
            <a:off x="1547661" y="1026250"/>
            <a:ext cx="9063259" cy="4575951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>
              <a:ln w="76200">
                <a:solidFill>
                  <a:srgbClr val="434343"/>
                </a:solidFill>
              </a:ln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12" name="Picture 4">
            <a:extLst>
              <a:ext uri="{FF2B5EF4-FFF2-40B4-BE49-F238E27FC236}">
                <a16:creationId xmlns:a16="http://schemas.microsoft.com/office/drawing/2014/main" id="{6074C5CE-72B6-4E24-BEAF-6ACD529100D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868119" y="1846994"/>
            <a:ext cx="2912480" cy="6401055"/>
          </a:xfrm>
          <a:prstGeom prst="rect">
            <a:avLst/>
          </a:prstGeom>
        </p:spPr>
      </p:pic>
      <p:grpSp>
        <p:nvGrpSpPr>
          <p:cNvPr id="65" name="Google Shape;7561;p54">
            <a:extLst>
              <a:ext uri="{FF2B5EF4-FFF2-40B4-BE49-F238E27FC236}">
                <a16:creationId xmlns:a16="http://schemas.microsoft.com/office/drawing/2014/main" id="{D64FD698-5A90-4121-A2BC-35FF50309B0A}"/>
              </a:ext>
            </a:extLst>
          </p:cNvPr>
          <p:cNvGrpSpPr/>
          <p:nvPr/>
        </p:nvGrpSpPr>
        <p:grpSpPr>
          <a:xfrm>
            <a:off x="1" y="161730"/>
            <a:ext cx="2123483" cy="1175393"/>
            <a:chOff x="5205307" y="859734"/>
            <a:chExt cx="1645890" cy="877283"/>
          </a:xfrm>
        </p:grpSpPr>
        <p:sp>
          <p:nvSpPr>
            <p:cNvPr id="66" name="Google Shape;7562;p54">
              <a:extLst>
                <a:ext uri="{FF2B5EF4-FFF2-40B4-BE49-F238E27FC236}">
                  <a16:creationId xmlns:a16="http://schemas.microsoft.com/office/drawing/2014/main" id="{7C629317-5944-4BA7-AEB8-42F9D95DC5CC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defRPr/>
              </a:pPr>
              <a:endParaRPr>
                <a:solidFill>
                  <a:srgbClr val="434343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7" name="Google Shape;7563;p54">
              <a:extLst>
                <a:ext uri="{FF2B5EF4-FFF2-40B4-BE49-F238E27FC236}">
                  <a16:creationId xmlns:a16="http://schemas.microsoft.com/office/drawing/2014/main" id="{1A18577D-4028-455B-9307-A8AD5FBB2C39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68" name="Google Shape;7564;p54">
                <a:extLst>
                  <a:ext uri="{FF2B5EF4-FFF2-40B4-BE49-F238E27FC236}">
                    <a16:creationId xmlns:a16="http://schemas.microsoft.com/office/drawing/2014/main" id="{54F6738D-A0CC-44B9-8EA6-5BC856AB21F9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70" name="Google Shape;7565;p54">
                  <a:extLst>
                    <a:ext uri="{FF2B5EF4-FFF2-40B4-BE49-F238E27FC236}">
                      <a16:creationId xmlns:a16="http://schemas.microsoft.com/office/drawing/2014/main" id="{F0B59CD2-8A99-498B-AF09-F21CFF92C663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" name="Google Shape;7566;p54">
                  <a:extLst>
                    <a:ext uri="{FF2B5EF4-FFF2-40B4-BE49-F238E27FC236}">
                      <a16:creationId xmlns:a16="http://schemas.microsoft.com/office/drawing/2014/main" id="{34D7365E-BD62-4E6D-94B6-18F6E0D97A75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" name="Google Shape;7567;p54">
                  <a:extLst>
                    <a:ext uri="{FF2B5EF4-FFF2-40B4-BE49-F238E27FC236}">
                      <a16:creationId xmlns:a16="http://schemas.microsoft.com/office/drawing/2014/main" id="{1523DC34-CD53-4D26-95B8-23DD2C53A348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7568;p54">
                  <a:extLst>
                    <a:ext uri="{FF2B5EF4-FFF2-40B4-BE49-F238E27FC236}">
                      <a16:creationId xmlns:a16="http://schemas.microsoft.com/office/drawing/2014/main" id="{3535CBFA-2BA4-4BD3-A142-5CC3314C721F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" name="Google Shape;7569;p54">
                  <a:extLst>
                    <a:ext uri="{FF2B5EF4-FFF2-40B4-BE49-F238E27FC236}">
                      <a16:creationId xmlns:a16="http://schemas.microsoft.com/office/drawing/2014/main" id="{66AE95C4-50C4-4B05-A52E-426C05A3BFE0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" name="Google Shape;7570;p54">
                  <a:extLst>
                    <a:ext uri="{FF2B5EF4-FFF2-40B4-BE49-F238E27FC236}">
                      <a16:creationId xmlns:a16="http://schemas.microsoft.com/office/drawing/2014/main" id="{B0934C6D-7A60-4EFA-B560-1A327EEFB605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" name="Google Shape;7571;p54">
                  <a:extLst>
                    <a:ext uri="{FF2B5EF4-FFF2-40B4-BE49-F238E27FC236}">
                      <a16:creationId xmlns:a16="http://schemas.microsoft.com/office/drawing/2014/main" id="{9C74394B-7E4D-4503-B820-4D5899E7BBB4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" name="Google Shape;7572;p54">
                  <a:extLst>
                    <a:ext uri="{FF2B5EF4-FFF2-40B4-BE49-F238E27FC236}">
                      <a16:creationId xmlns:a16="http://schemas.microsoft.com/office/drawing/2014/main" id="{DCA1FCB7-DA21-47CA-95F2-ABF1B68FDEEC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" name="Google Shape;7573;p54">
                  <a:extLst>
                    <a:ext uri="{FF2B5EF4-FFF2-40B4-BE49-F238E27FC236}">
                      <a16:creationId xmlns:a16="http://schemas.microsoft.com/office/drawing/2014/main" id="{D13C5089-338D-41F5-8155-D752C78839C7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" name="Google Shape;7574;p54">
                  <a:extLst>
                    <a:ext uri="{FF2B5EF4-FFF2-40B4-BE49-F238E27FC236}">
                      <a16:creationId xmlns:a16="http://schemas.microsoft.com/office/drawing/2014/main" id="{2E501142-CAD0-4019-9442-5FBB8B13CEC4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7575;p54">
                  <a:extLst>
                    <a:ext uri="{FF2B5EF4-FFF2-40B4-BE49-F238E27FC236}">
                      <a16:creationId xmlns:a16="http://schemas.microsoft.com/office/drawing/2014/main" id="{8067780B-D04A-46A7-B0C0-2E2376EF0845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576;p54">
                  <a:extLst>
                    <a:ext uri="{FF2B5EF4-FFF2-40B4-BE49-F238E27FC236}">
                      <a16:creationId xmlns:a16="http://schemas.microsoft.com/office/drawing/2014/main" id="{A61F7E47-AFAD-4034-A05B-A59FB1300841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577;p54">
                  <a:extLst>
                    <a:ext uri="{FF2B5EF4-FFF2-40B4-BE49-F238E27FC236}">
                      <a16:creationId xmlns:a16="http://schemas.microsoft.com/office/drawing/2014/main" id="{A9FEF7C7-7660-40CB-B941-22D4A733B35F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" name="Google Shape;7578;p54">
                  <a:extLst>
                    <a:ext uri="{FF2B5EF4-FFF2-40B4-BE49-F238E27FC236}">
                      <a16:creationId xmlns:a16="http://schemas.microsoft.com/office/drawing/2014/main" id="{7CFEAFC1-C4F5-4A6A-A5BB-25C42EF043AF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" name="Google Shape;7579;p54">
                  <a:extLst>
                    <a:ext uri="{FF2B5EF4-FFF2-40B4-BE49-F238E27FC236}">
                      <a16:creationId xmlns:a16="http://schemas.microsoft.com/office/drawing/2014/main" id="{633D13F7-0DAE-4DDD-BC56-0C251E269592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580;p54">
                  <a:extLst>
                    <a:ext uri="{FF2B5EF4-FFF2-40B4-BE49-F238E27FC236}">
                      <a16:creationId xmlns:a16="http://schemas.microsoft.com/office/drawing/2014/main" id="{BE3493A7-7518-49FA-9511-7591B4DECA09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" name="Google Shape;7581;p54">
                  <a:extLst>
                    <a:ext uri="{FF2B5EF4-FFF2-40B4-BE49-F238E27FC236}">
                      <a16:creationId xmlns:a16="http://schemas.microsoft.com/office/drawing/2014/main" id="{8F35E2C6-45F5-416E-9D9E-A6E3557A7AD2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" name="Google Shape;7582;p54">
                  <a:extLst>
                    <a:ext uri="{FF2B5EF4-FFF2-40B4-BE49-F238E27FC236}">
                      <a16:creationId xmlns:a16="http://schemas.microsoft.com/office/drawing/2014/main" id="{CFFFDE0D-2254-4F9D-93AE-B18821960ADD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" name="Google Shape;7583;p54">
                  <a:extLst>
                    <a:ext uri="{FF2B5EF4-FFF2-40B4-BE49-F238E27FC236}">
                      <a16:creationId xmlns:a16="http://schemas.microsoft.com/office/drawing/2014/main" id="{C5631544-27D9-4CFC-A56D-9FE7B9688290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7584;p54">
                  <a:extLst>
                    <a:ext uri="{FF2B5EF4-FFF2-40B4-BE49-F238E27FC236}">
                      <a16:creationId xmlns:a16="http://schemas.microsoft.com/office/drawing/2014/main" id="{E4AF6E80-4071-4899-BAB0-4A2E6D45B8BC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" name="Google Shape;7585;p54">
                  <a:extLst>
                    <a:ext uri="{FF2B5EF4-FFF2-40B4-BE49-F238E27FC236}">
                      <a16:creationId xmlns:a16="http://schemas.microsoft.com/office/drawing/2014/main" id="{09CF809A-57F8-401D-A677-86FA7FF4CC16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7586;p54">
                  <a:extLst>
                    <a:ext uri="{FF2B5EF4-FFF2-40B4-BE49-F238E27FC236}">
                      <a16:creationId xmlns:a16="http://schemas.microsoft.com/office/drawing/2014/main" id="{FCBAE7F8-953C-4A41-ACC7-AB24FD10760D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" name="Google Shape;7587;p54">
                  <a:extLst>
                    <a:ext uri="{FF2B5EF4-FFF2-40B4-BE49-F238E27FC236}">
                      <a16:creationId xmlns:a16="http://schemas.microsoft.com/office/drawing/2014/main" id="{B582DBDC-4A94-4386-B90E-979A5D5AD8AA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" name="Google Shape;7588;p54">
                  <a:extLst>
                    <a:ext uri="{FF2B5EF4-FFF2-40B4-BE49-F238E27FC236}">
                      <a16:creationId xmlns:a16="http://schemas.microsoft.com/office/drawing/2014/main" id="{1FA6EBCC-B8FF-456E-83A4-66494DB7E3FC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7589;p54">
                  <a:extLst>
                    <a:ext uri="{FF2B5EF4-FFF2-40B4-BE49-F238E27FC236}">
                      <a16:creationId xmlns:a16="http://schemas.microsoft.com/office/drawing/2014/main" id="{CD576A30-753C-47D3-BDFA-9565D5AFCF5D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9" name="Google Shape;7590;p54">
                <a:extLst>
                  <a:ext uri="{FF2B5EF4-FFF2-40B4-BE49-F238E27FC236}">
                    <a16:creationId xmlns:a16="http://schemas.microsoft.com/office/drawing/2014/main" id="{AC6E7841-9FE9-4AE3-9DC4-B5D3B6961C84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defTabSz="1219170">
                  <a:buClr>
                    <a:srgbClr val="000000"/>
                  </a:buClr>
                </a:pPr>
                <a:endParaRPr lang="en-US"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5913C65C-C818-4093-B6FC-8BDA14387832}"/>
              </a:ext>
            </a:extLst>
          </p:cNvPr>
          <p:cNvSpPr/>
          <p:nvPr/>
        </p:nvSpPr>
        <p:spPr>
          <a:xfrm>
            <a:off x="1225813" y="4145099"/>
            <a:ext cx="2334639" cy="1489043"/>
          </a:xfrm>
          <a:custGeom>
            <a:avLst/>
            <a:gdLst>
              <a:gd name="connsiteX0" fmla="*/ 0 w 1971709"/>
              <a:gd name="connsiteY0" fmla="*/ 0 h 1275034"/>
              <a:gd name="connsiteX1" fmla="*/ 1971709 w 1971709"/>
              <a:gd name="connsiteY1" fmla="*/ 0 h 1275034"/>
              <a:gd name="connsiteX2" fmla="*/ 1971709 w 1971709"/>
              <a:gd name="connsiteY2" fmla="*/ 1275034 h 1275034"/>
              <a:gd name="connsiteX3" fmla="*/ 0 w 1971709"/>
              <a:gd name="connsiteY3" fmla="*/ 1275034 h 1275034"/>
              <a:gd name="connsiteX4" fmla="*/ 0 w 1971709"/>
              <a:gd name="connsiteY4" fmla="*/ 0 h 1275034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1971708 w 2010619"/>
              <a:gd name="connsiteY1" fmla="*/ 0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37708"/>
              <a:gd name="connsiteY0" fmla="*/ 0 h 1372311"/>
              <a:gd name="connsiteX1" fmla="*/ 1971708 w 2037708"/>
              <a:gd name="connsiteY1" fmla="*/ 0 h 1372311"/>
              <a:gd name="connsiteX2" fmla="*/ 2010619 w 2037708"/>
              <a:gd name="connsiteY2" fmla="*/ 1372311 h 1372311"/>
              <a:gd name="connsiteX3" fmla="*/ 38910 w 2037708"/>
              <a:gd name="connsiteY3" fmla="*/ 1372311 h 1372311"/>
              <a:gd name="connsiteX4" fmla="*/ 0 w 2037708"/>
              <a:gd name="connsiteY4" fmla="*/ 0 h 1372311"/>
              <a:gd name="connsiteX0" fmla="*/ 0 w 2166261"/>
              <a:gd name="connsiteY0" fmla="*/ 0 h 1469588"/>
              <a:gd name="connsiteX1" fmla="*/ 1971708 w 2166261"/>
              <a:gd name="connsiteY1" fmla="*/ 0 h 1469588"/>
              <a:gd name="connsiteX2" fmla="*/ 2166261 w 2166261"/>
              <a:gd name="connsiteY2" fmla="*/ 1469588 h 1469588"/>
              <a:gd name="connsiteX3" fmla="*/ 38910 w 2166261"/>
              <a:gd name="connsiteY3" fmla="*/ 1372311 h 1469588"/>
              <a:gd name="connsiteX4" fmla="*/ 0 w 2166261"/>
              <a:gd name="connsiteY4" fmla="*/ 0 h 1469588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3539" h="1489043">
                <a:moveTo>
                  <a:pt x="97278" y="0"/>
                </a:moveTo>
                <a:lnTo>
                  <a:pt x="2068986" y="0"/>
                </a:lnTo>
                <a:cubicBezTo>
                  <a:pt x="2198687" y="437982"/>
                  <a:pt x="2250569" y="1012151"/>
                  <a:pt x="2263539" y="1469588"/>
                </a:cubicBezTo>
                <a:lnTo>
                  <a:pt x="0" y="1489043"/>
                </a:lnTo>
                <a:cubicBezTo>
                  <a:pt x="6486" y="992695"/>
                  <a:pt x="71336" y="496348"/>
                  <a:pt x="97278" y="0"/>
                </a:cubicBezTo>
                <a:close/>
              </a:path>
            </a:pathLst>
          </a:custGeom>
          <a:solidFill>
            <a:srgbClr val="F9F5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28CBEC4-260F-4110-B759-3232E104426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58666" y="4114701"/>
            <a:ext cx="1524132" cy="169483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4D67577-AA1D-421B-A902-02C7976E4F7C}"/>
              </a:ext>
            </a:extLst>
          </p:cNvPr>
          <p:cNvSpPr txBox="1"/>
          <p:nvPr/>
        </p:nvSpPr>
        <p:spPr>
          <a:xfrm>
            <a:off x="3660253" y="1489452"/>
            <a:ext cx="6716557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 algn="just" defTabSz="914377">
              <a:buFont typeface="Wingdings" panose="05000000000000000000" pitchFamily="2" charset="2"/>
              <a:buChar char="ü"/>
            </a:pPr>
            <a:r>
              <a:rPr lang="vi-VN" altLang="en-US" sz="2800" b="1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Ở một số cây có hoa, cây con có thể mọc lên từ thân hoặc rễ, lá của cây mẹ như dâu tây, khoai lang, lá bỏng (cây sống đời),...</a:t>
            </a:r>
          </a:p>
          <a:p>
            <a:pPr marL="457200" indent="-457200" algn="just" defTabSz="914377">
              <a:buFont typeface="Wingdings" panose="05000000000000000000" pitchFamily="2" charset="2"/>
              <a:buChar char="ü"/>
            </a:pPr>
            <a:r>
              <a:rPr lang="vi-VN" altLang="en-US" sz="2800" b="1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Cây con mọc từ rễ, thân, lá của cây mẹ có các giai đoạn phát triển gồm: bộ phận của cây mẹ nảy mầm ⟶ cây con ⟶ cây trưởng thành. </a:t>
            </a:r>
          </a:p>
        </p:txBody>
      </p:sp>
    </p:spTree>
    <p:extLst>
      <p:ext uri="{BB962C8B-B14F-4D97-AF65-F5344CB8AC3E}">
        <p14:creationId xmlns:p14="http://schemas.microsoft.com/office/powerpoint/2010/main" val="3382637260"/>
      </p:ext>
    </p:extLst>
  </p:cSld>
  <p:clrMapOvr>
    <a:masterClrMapping/>
  </p:clrMapOvr>
  <p:transition>
    <p:fade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C1638D6-51BB-DC2D-3073-108D67A236E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406" y="1696220"/>
            <a:ext cx="9165348" cy="24110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241985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2" name="Speech Bubble: Oval 1">
            <a:extLst>
              <a:ext uri="{FF2B5EF4-FFF2-40B4-BE49-F238E27FC236}">
                <a16:creationId xmlns:a16="http://schemas.microsoft.com/office/drawing/2014/main" id="{6967915C-B987-40EF-94A6-4DA410237C0E}"/>
              </a:ext>
            </a:extLst>
          </p:cNvPr>
          <p:cNvSpPr/>
          <p:nvPr/>
        </p:nvSpPr>
        <p:spPr>
          <a:xfrm>
            <a:off x="3215310" y="834359"/>
            <a:ext cx="8239407" cy="3219512"/>
          </a:xfrm>
          <a:prstGeom prst="wedgeEllipseCallout">
            <a:avLst>
              <a:gd name="adj1" fmla="val -47066"/>
              <a:gd name="adj2" fmla="val 53503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2462657" y="2488715"/>
            <a:ext cx="3102275" cy="417692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9DECD88-264A-4D87-88BC-EA0F26ECAC79}"/>
              </a:ext>
            </a:extLst>
          </p:cNvPr>
          <p:cNvSpPr txBox="1"/>
          <p:nvPr/>
        </p:nvSpPr>
        <p:spPr>
          <a:xfrm>
            <a:off x="4002953" y="1215688"/>
            <a:ext cx="6847927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Hoạt động 5: </a:t>
            </a:r>
            <a:r>
              <a:rPr kumimoji="0" lang="vi-VN" sz="44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Luyện tập kiến thức về cây con mọc lên từ một số bộ phận của cây mẹ.</a:t>
            </a:r>
            <a:endParaRPr kumimoji="0" lang="en-US" sz="440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SimSun" panose="02010600030101010101" pitchFamily="2" charset="-122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4434740"/>
      </p:ext>
    </p:extLst>
  </p:cSld>
  <p:clrMapOvr>
    <a:masterClrMapping/>
  </p:clrMapOvr>
  <p:transition advTm="14139"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DB33283B-5BD5-631F-71FA-5A5D0745BCE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75" t="3297" r="12476" b="17348"/>
          <a:stretch/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8ACE3C36-A5D1-D9DB-4428-9525D20C12C5}"/>
              </a:ext>
            </a:extLst>
          </p:cNvPr>
          <p:cNvGrpSpPr/>
          <p:nvPr/>
        </p:nvGrpSpPr>
        <p:grpSpPr>
          <a:xfrm>
            <a:off x="961179" y="2819363"/>
            <a:ext cx="5697876" cy="3385272"/>
            <a:chOff x="444470" y="1186718"/>
            <a:chExt cx="7293065" cy="722463"/>
          </a:xfrm>
        </p:grpSpPr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599B0F78-354B-37E4-5D9D-1816359CCE92}"/>
                </a:ext>
              </a:extLst>
            </p:cNvPr>
            <p:cNvSpPr/>
            <p:nvPr/>
          </p:nvSpPr>
          <p:spPr>
            <a:xfrm>
              <a:off x="444470" y="1186718"/>
              <a:ext cx="7293065" cy="722463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4C681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 sz="1600">
                <a:solidFill>
                  <a:prstClr val="white"/>
                </a:solidFill>
                <a:latin typeface="Calibri" panose="020F0502020204030204"/>
                <a:sym typeface="Arial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23F8E2E-B1E9-4FC3-AC64-F91AE7B2F7AB}"/>
                </a:ext>
              </a:extLst>
            </p:cNvPr>
            <p:cNvSpPr txBox="1"/>
            <p:nvPr/>
          </p:nvSpPr>
          <p:spPr>
            <a:xfrm>
              <a:off x="658393" y="1251563"/>
              <a:ext cx="6865221" cy="5451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>
                <a:defRPr/>
              </a:pP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Hãy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cùng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giúp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Na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chuẩn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bị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các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vật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liệu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và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dụng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cụ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cần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thiết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để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trồng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cây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nhé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!</a:t>
              </a:r>
            </a:p>
          </p:txBody>
        </p:sp>
      </p:grpSp>
      <p:pic>
        <p:nvPicPr>
          <p:cNvPr id="13" name="图片 8">
            <a:extLst>
              <a:ext uri="{FF2B5EF4-FFF2-40B4-BE49-F238E27FC236}">
                <a16:creationId xmlns:a16="http://schemas.microsoft.com/office/drawing/2014/main" id="{2789CE3A-CEB7-4888-B262-CA261F97B0B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063" t="14991" r="5461" b="15724"/>
          <a:stretch/>
        </p:blipFill>
        <p:spPr>
          <a:xfrm>
            <a:off x="6899479" y="437204"/>
            <a:ext cx="5005191" cy="6251117"/>
          </a:xfrm>
          <a:prstGeom prst="rect">
            <a:avLst/>
          </a:prstGeom>
        </p:spPr>
      </p:pic>
      <p:pic>
        <p:nvPicPr>
          <p:cNvPr id="2" name="Picture 1">
            <a:hlinkClick r:id="rId5" action="ppaction://hlinksldjump"/>
            <a:extLst>
              <a:ext uri="{FF2B5EF4-FFF2-40B4-BE49-F238E27FC236}">
                <a16:creationId xmlns:a16="http://schemas.microsoft.com/office/drawing/2014/main" id="{D45DB11A-511C-37FF-D923-4502DB71A6F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1208" y="339741"/>
            <a:ext cx="11089585" cy="21398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98178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F7AC7C-E618-D5DA-43B7-6123CBB37B09}"/>
              </a:ext>
            </a:extLst>
          </p:cNvPr>
          <p:cNvSpPr txBox="1"/>
          <p:nvPr/>
        </p:nvSpPr>
        <p:spPr>
          <a:xfrm>
            <a:off x="1375139" y="628957"/>
            <a:ext cx="1025622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en-US" sz="3200" dirty="0">
                <a:solidFill>
                  <a:srgbClr val="434343">
                    <a:lumMod val="50000"/>
                  </a:srgbClr>
                </a:solidFill>
                <a:latin typeface="Arial"/>
              </a:rPr>
              <a:t>1. </a:t>
            </a:r>
            <a:r>
              <a:rPr lang="vi-VN" sz="3200" dirty="0">
                <a:solidFill>
                  <a:srgbClr val="434343">
                    <a:lumMod val="50000"/>
                  </a:srgbClr>
                </a:solidFill>
                <a:latin typeface="Arial"/>
              </a:rPr>
              <a:t>Tìm một số ví dụ khác về cây non mọc ra từ thân, rễ hoặc lá của cây mẹ.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434343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D12F9DD-07DE-57CF-C811-BA986B650FB4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991" y="277165"/>
            <a:ext cx="1178481" cy="1178481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D126FE54-471C-886B-5531-95736ED1DD71}"/>
              </a:ext>
            </a:extLst>
          </p:cNvPr>
          <p:cNvSpPr/>
          <p:nvPr/>
        </p:nvSpPr>
        <p:spPr>
          <a:xfrm>
            <a:off x="802640" y="2064817"/>
            <a:ext cx="10749280" cy="962863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lvl="0" algn="just" defTabSz="1219170">
              <a:buClr>
                <a:srgbClr val="000000"/>
              </a:buClr>
              <a:defRPr/>
            </a:pP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con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mọc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ra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từ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thân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: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hoa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hồng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rau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ngót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húng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chanh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,..</a:t>
            </a:r>
            <a:endParaRPr kumimoji="0" lang="en-US" sz="330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658004F-DD24-B33D-FC98-507EE55CDCA6}"/>
              </a:ext>
            </a:extLst>
          </p:cNvPr>
          <p:cNvSpPr/>
          <p:nvPr/>
        </p:nvSpPr>
        <p:spPr>
          <a:xfrm>
            <a:off x="751840" y="3395777"/>
            <a:ext cx="10749280" cy="962863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lvl="0" algn="just" defTabSz="1219170">
              <a:buClr>
                <a:srgbClr val="000000"/>
              </a:buClr>
              <a:defRPr/>
            </a:pP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con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mọc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ra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từ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rễ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: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khoai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lang,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hoa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tứ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quý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si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,…</a:t>
            </a:r>
            <a:endParaRPr kumimoji="0" lang="en-US" sz="330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D379148-EEDB-EEA9-72FE-B253734B51F3}"/>
              </a:ext>
            </a:extLst>
          </p:cNvPr>
          <p:cNvSpPr/>
          <p:nvPr/>
        </p:nvSpPr>
        <p:spPr>
          <a:xfrm>
            <a:off x="751840" y="4645457"/>
            <a:ext cx="10749280" cy="962863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lvl="0" algn="just" defTabSz="1219170">
              <a:buClr>
                <a:srgbClr val="000000"/>
              </a:buClr>
              <a:defRPr/>
            </a:pP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con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mọc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ra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từ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mẹ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: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lá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bỏng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sen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đá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,…</a:t>
            </a:r>
            <a:endParaRPr kumimoji="0" lang="en-US" sz="330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132047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 animBg="1"/>
      <p:bldP spid="8" grpId="0" animBg="1"/>
      <p:bldP spid="9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F7AC7C-E618-D5DA-43B7-6123CBB37B09}"/>
              </a:ext>
            </a:extLst>
          </p:cNvPr>
          <p:cNvSpPr txBox="1"/>
          <p:nvPr/>
        </p:nvSpPr>
        <p:spPr>
          <a:xfrm>
            <a:off x="1375139" y="628957"/>
            <a:ext cx="1025622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en-US" sz="3200" dirty="0">
                <a:solidFill>
                  <a:srgbClr val="434343">
                    <a:lumMod val="50000"/>
                  </a:srgbClr>
                </a:solidFill>
                <a:latin typeface="Arial"/>
              </a:rPr>
              <a:t>2. </a:t>
            </a:r>
            <a:r>
              <a:rPr lang="vi-VN" sz="3200" dirty="0">
                <a:solidFill>
                  <a:srgbClr val="434343">
                    <a:lumMod val="50000"/>
                  </a:srgbClr>
                </a:solidFill>
                <a:latin typeface="Arial"/>
              </a:rPr>
              <a:t>Khi trồng cây lúa, cây mía, cây bưởi,…, người ta có thể sử dụng từ bộ phận nào của cây?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434343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D12F9DD-07DE-57CF-C811-BA986B650FB4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991" y="277165"/>
            <a:ext cx="1178481" cy="1178481"/>
          </a:xfrm>
          <a:prstGeom prst="rect">
            <a:avLst/>
          </a:prstGeom>
        </p:spPr>
      </p:pic>
      <p:pic>
        <p:nvPicPr>
          <p:cNvPr id="2050" name="Picture 2" descr="Mía – Wikipedia tiếng Việt">
            <a:extLst>
              <a:ext uri="{FF2B5EF4-FFF2-40B4-BE49-F238E27FC236}">
                <a16:creationId xmlns:a16="http://schemas.microsoft.com/office/drawing/2014/main" id="{7391639D-C8D8-D0C1-955B-8D91BD5C0D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3360" y="1864360"/>
            <a:ext cx="5384800" cy="403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DCB58E33-04DA-4D05-5F7A-56081462E8C0}"/>
              </a:ext>
            </a:extLst>
          </p:cNvPr>
          <p:cNvSpPr/>
          <p:nvPr/>
        </p:nvSpPr>
        <p:spPr>
          <a:xfrm>
            <a:off x="6939280" y="2265681"/>
            <a:ext cx="4297680" cy="3210560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lvl="0" algn="just" defTabSz="1219170">
              <a:buClr>
                <a:srgbClr val="000000"/>
              </a:buClr>
              <a:defRPr/>
            </a:pPr>
            <a:r>
              <a:rPr lang="vi-VN" sz="3300" b="1" kern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Khi trồng cây lúa người ta có thể dùng bộ phận hạt, cây mía dùng thân, cây bưởi dùng thân.</a:t>
            </a:r>
            <a:endParaRPr kumimoji="0" lang="en-US" sz="330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4152516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yellow letters on a black background&#10;&#10;Description automatically generated">
            <a:extLst>
              <a:ext uri="{FF2B5EF4-FFF2-40B4-BE49-F238E27FC236}">
                <a16:creationId xmlns:a16="http://schemas.microsoft.com/office/drawing/2014/main" id="{8755096C-3A33-F99D-8154-1CC48BB901D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2240" y="1200150"/>
            <a:ext cx="9753600" cy="3238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318531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close up of a logo&#10;&#10;Description automatically generated">
            <a:extLst>
              <a:ext uri="{FF2B5EF4-FFF2-40B4-BE49-F238E27FC236}">
                <a16:creationId xmlns:a16="http://schemas.microsoft.com/office/drawing/2014/main" id="{2A7CB41F-B61C-4D4E-9D2B-08DF4441C7E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21" y="-295422"/>
            <a:ext cx="12191980" cy="7153423"/>
          </a:xfrm>
          <a:prstGeom prst="rect">
            <a:avLst/>
          </a:prstGeom>
        </p:spPr>
      </p:pic>
      <p:sp>
        <p:nvSpPr>
          <p:cNvPr id="3" name="Freeform: Shape 2">
            <a:extLst>
              <a:ext uri="{FF2B5EF4-FFF2-40B4-BE49-F238E27FC236}">
                <a16:creationId xmlns:a16="http://schemas.microsoft.com/office/drawing/2014/main" id="{542C7D37-CD72-446F-BABD-E1BF9FE8322D}"/>
              </a:ext>
            </a:extLst>
          </p:cNvPr>
          <p:cNvSpPr/>
          <p:nvPr/>
        </p:nvSpPr>
        <p:spPr>
          <a:xfrm>
            <a:off x="4963428" y="5311807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4" name="Picture 3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E7EE4E81-1D08-4D92-AAED-D89840D6F3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1782" y="4924557"/>
            <a:ext cx="1808439" cy="1017247"/>
          </a:xfrm>
          <a:prstGeom prst="rect">
            <a:avLst/>
          </a:prstGeom>
        </p:spPr>
      </p:pic>
      <p:pic>
        <p:nvPicPr>
          <p:cNvPr id="5" name="Picture 4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F6503C92-5F6A-4A7A-8264-E03582DB313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5324" y="5393282"/>
            <a:ext cx="1399536" cy="1046919"/>
          </a:xfrm>
          <a:prstGeom prst="rect">
            <a:avLst/>
          </a:prstGeom>
        </p:spPr>
      </p:pic>
      <p:pic>
        <p:nvPicPr>
          <p:cNvPr id="6" name="Picture 5" descr="A close up of a flower&#10;&#10;Description automatically generated">
            <a:extLst>
              <a:ext uri="{FF2B5EF4-FFF2-40B4-BE49-F238E27FC236}">
                <a16:creationId xmlns:a16="http://schemas.microsoft.com/office/drawing/2014/main" id="{8970EAFE-F19C-4BE3-9A68-49E5B597311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7" name="Picture 6" descr="A close up of a flower&#10;&#10;Description automatically generated">
            <a:extLst>
              <a:ext uri="{FF2B5EF4-FFF2-40B4-BE49-F238E27FC236}">
                <a16:creationId xmlns:a16="http://schemas.microsoft.com/office/drawing/2014/main" id="{7C640DEB-0B6C-4F49-9D91-95534C338FB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8" name="Picture 7" descr="A close up of a flower&#10;&#10;Description automatically generated">
            <a:extLst>
              <a:ext uri="{FF2B5EF4-FFF2-40B4-BE49-F238E27FC236}">
                <a16:creationId xmlns:a16="http://schemas.microsoft.com/office/drawing/2014/main" id="{BD4BAED8-D885-46E2-A2B1-73DDFF5E1DA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829388" y="5911799"/>
            <a:ext cx="1351179" cy="1348539"/>
          </a:xfrm>
          <a:prstGeom prst="rect">
            <a:avLst/>
          </a:prstGeom>
        </p:spPr>
      </p:pic>
      <p:pic>
        <p:nvPicPr>
          <p:cNvPr id="9" name="Picture 8" descr="A close up of a flower&#10;&#10;Description automatically generated">
            <a:extLst>
              <a:ext uri="{FF2B5EF4-FFF2-40B4-BE49-F238E27FC236}">
                <a16:creationId xmlns:a16="http://schemas.microsoft.com/office/drawing/2014/main" id="{D792EA88-8B62-4BD4-8CB0-3D3CE51B888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3281" y="5593053"/>
            <a:ext cx="1351179" cy="1348539"/>
          </a:xfrm>
          <a:prstGeom prst="rect">
            <a:avLst/>
          </a:prstGeom>
        </p:spPr>
      </p:pic>
      <p:pic>
        <p:nvPicPr>
          <p:cNvPr id="10" name="Picture 9" descr="A close up of a flower&#10;&#10;Description automatically generated">
            <a:extLst>
              <a:ext uri="{FF2B5EF4-FFF2-40B4-BE49-F238E27FC236}">
                <a16:creationId xmlns:a16="http://schemas.microsoft.com/office/drawing/2014/main" id="{5D087727-FA95-4BC6-9749-8630D0475718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5799" y="2422939"/>
            <a:ext cx="2933700" cy="2933700"/>
          </a:xfrm>
          <a:prstGeom prst="rect">
            <a:avLst/>
          </a:prstGeom>
        </p:spPr>
      </p:pic>
      <p:pic>
        <p:nvPicPr>
          <p:cNvPr id="11" name="Picture 10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C7DA324F-B79C-42BF-8DFA-9911E47F8DE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30679" y="4891686"/>
            <a:ext cx="1808436" cy="1017245"/>
          </a:xfrm>
          <a:prstGeom prst="rect">
            <a:avLst/>
          </a:prstGeom>
        </p:spPr>
      </p:pic>
      <p:pic>
        <p:nvPicPr>
          <p:cNvPr id="12" name="Picture 11" descr="A close up of a flower&#10;&#10;Description automatically generated">
            <a:extLst>
              <a:ext uri="{FF2B5EF4-FFF2-40B4-BE49-F238E27FC236}">
                <a16:creationId xmlns:a16="http://schemas.microsoft.com/office/drawing/2014/main" id="{D179C9BE-977D-4E5B-BA69-E2F0AA48F2AC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2434" y="2459582"/>
            <a:ext cx="2933700" cy="2933700"/>
          </a:xfrm>
          <a:prstGeom prst="rect">
            <a:avLst/>
          </a:prstGeom>
        </p:spPr>
      </p:pic>
      <p:pic>
        <p:nvPicPr>
          <p:cNvPr id="13" name="Picture 12" descr="A vase of flowers on a table&#10;&#10;Description automatically generated">
            <a:extLst>
              <a:ext uri="{FF2B5EF4-FFF2-40B4-BE49-F238E27FC236}">
                <a16:creationId xmlns:a16="http://schemas.microsoft.com/office/drawing/2014/main" id="{E6F0479B-D15B-4212-8DEA-7A0BC740D2E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132" b="98747" l="2154" r="95385">
                        <a14:foregroundMark x1="6462" y1="25052" x2="9692" y2="35699"/>
                        <a14:foregroundMark x1="9692" y1="35699" x2="7231" y2="36534"/>
                        <a14:foregroundMark x1="14923" y1="21086" x2="15538" y2="38622"/>
                        <a14:foregroundMark x1="24462" y1="3132" x2="23846" y2="9603"/>
                        <a14:foregroundMark x1="86462" y1="32150" x2="86923" y2="39875"/>
                        <a14:foregroundMark x1="91231" y1="61795" x2="91077" y2="65762"/>
                        <a14:foregroundMark x1="90308" y1="79958" x2="90154" y2="82046"/>
                        <a14:foregroundMark x1="4308" y1="68476" x2="2154" y2="84551"/>
                        <a14:foregroundMark x1="4462" y1="92067" x2="12615" y2="93946"/>
                        <a14:foregroundMark x1="12615" y1="93946" x2="20308" y2="92484"/>
                        <a14:foregroundMark x1="20308" y1="92484" x2="24462" y2="89562"/>
                        <a14:foregroundMark x1="46000" y1="92902" x2="55077" y2="93319"/>
                        <a14:foregroundMark x1="55077" y1="93319" x2="61077" y2="92276"/>
                        <a14:foregroundMark x1="23077" y1="67015" x2="31077" y2="68058"/>
                        <a14:foregroundMark x1="31077" y1="68058" x2="33385" y2="67641"/>
                        <a14:foregroundMark x1="29538" y1="61587" x2="35538" y2="69311"/>
                        <a14:foregroundMark x1="35538" y1="69311" x2="41077" y2="70772"/>
                        <a14:foregroundMark x1="94615" y1="90397" x2="95538" y2="89144"/>
                        <a14:foregroundMark x1="14000" y1="95616" x2="14923" y2="9874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79742" y="4898906"/>
            <a:ext cx="2340188" cy="1263073"/>
          </a:xfrm>
          <a:prstGeom prst="rect">
            <a:avLst/>
          </a:prstGeom>
        </p:spPr>
      </p:pic>
      <p:pic>
        <p:nvPicPr>
          <p:cNvPr id="14" name="Picture 13" descr="A close up of a flower&#10;&#10;Description automatically generated">
            <a:extLst>
              <a:ext uri="{FF2B5EF4-FFF2-40B4-BE49-F238E27FC236}">
                <a16:creationId xmlns:a16="http://schemas.microsoft.com/office/drawing/2014/main" id="{31290E73-8530-4CEE-B632-7777120668D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384117" y="6319039"/>
            <a:ext cx="1351179" cy="1348539"/>
          </a:xfrm>
          <a:prstGeom prst="rect">
            <a:avLst/>
          </a:prstGeom>
        </p:spPr>
      </p:pic>
      <p:sp>
        <p:nvSpPr>
          <p:cNvPr id="15" name="Speech Bubble: Oval 14">
            <a:extLst>
              <a:ext uri="{FF2B5EF4-FFF2-40B4-BE49-F238E27FC236}">
                <a16:creationId xmlns:a16="http://schemas.microsoft.com/office/drawing/2014/main" id="{FA764F05-ACD4-43BE-9304-703B19A9611F}"/>
              </a:ext>
            </a:extLst>
          </p:cNvPr>
          <p:cNvSpPr/>
          <p:nvPr/>
        </p:nvSpPr>
        <p:spPr>
          <a:xfrm>
            <a:off x="3454400" y="417802"/>
            <a:ext cx="7924800" cy="2792757"/>
          </a:xfrm>
          <a:prstGeom prst="wedgeEllipseCallout">
            <a:avLst>
              <a:gd name="adj1" fmla="val -51159"/>
              <a:gd name="adj2" fmla="val 47145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>
                <a:solidFill>
                  <a:prstClr val="black"/>
                </a:solidFill>
                <a:latin typeface="Calibri"/>
                <a:sym typeface="Arial"/>
              </a:rPr>
              <a:t>C</a:t>
            </a:r>
            <a:r>
              <a:rPr kumimoji="0" lang="vi-VN" sz="4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ác em hãy kể tên các loài được trồng bằng thân, rễ, lá của cây mẹ cho bạn bên cạnh biết nhé.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D53A6D06-391B-4472-BA39-97B062266B9D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9605" b="43927" l="30170" r="45255">
                        <a14:foregroundMark x1="36464" y1="18644" x2="41758" y2="17373"/>
                        <a14:foregroundMark x1="41758" y1="17373" x2="38162" y2="23164"/>
                        <a14:foregroundMark x1="35265" y1="16243" x2="40559" y2="17373"/>
                        <a14:foregroundMark x1="40559" y1="17373" x2="34865" y2="17938"/>
                        <a14:foregroundMark x1="34865" y1="17938" x2="42557" y2="16384"/>
                        <a14:foregroundMark x1="36464" y1="43927" x2="37463" y2="42514"/>
                        <a14:foregroundMark x1="36763" y1="9605" x2="40360" y2="9605"/>
                        <a14:foregroundMark x1="45155" y1="18644" x2="45055" y2="2217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8334" t="5949" r="52805" b="54256"/>
          <a:stretch/>
        </p:blipFill>
        <p:spPr>
          <a:xfrm>
            <a:off x="1540754" y="2182647"/>
            <a:ext cx="2745348" cy="4096903"/>
          </a:xfrm>
          <a:prstGeom prst="rect">
            <a:avLst/>
          </a:prstGeom>
        </p:spPr>
      </p:pic>
      <p:pic>
        <p:nvPicPr>
          <p:cNvPr id="17" name="Picture 16" descr="A picture containing drawing&#10;&#10;Description automatically generated">
            <a:extLst>
              <a:ext uri="{FF2B5EF4-FFF2-40B4-BE49-F238E27FC236}">
                <a16:creationId xmlns:a16="http://schemas.microsoft.com/office/drawing/2014/main" id="{65B80415-5153-45BC-BB1E-993EC480BAC9}"/>
              </a:ext>
            </a:extLst>
          </p:cNvPr>
          <p:cNvPicPr>
            <a:picLocks noChangeAspect="1"/>
          </p:cNvPicPr>
          <p:nvPr/>
        </p:nvPicPr>
        <p:blipFill rotWithShape="1">
          <a:blip r:embed="rId11" cstate="hq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409" t="39167" r="44956"/>
          <a:stretch/>
        </p:blipFill>
        <p:spPr>
          <a:xfrm>
            <a:off x="145403" y="5309420"/>
            <a:ext cx="744792" cy="8155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6854962"/>
      </p:ext>
    </p:extLst>
  </p:cSld>
  <p:clrMapOvr>
    <a:masterClrMapping/>
  </p:clrMapOvr>
  <p:transition advTm="19987">
    <p:fade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2">
            <a:extLst>
              <a:ext uri="{FF2B5EF4-FFF2-40B4-BE49-F238E27FC236}">
                <a16:creationId xmlns:a16="http://schemas.microsoft.com/office/drawing/2014/main" id="{FDCBEE87-E00B-4C56-AA6E-A8A57A69CA54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2749013" h="1374507">
                <a:moveTo>
                  <a:pt x="0" y="0"/>
                </a:moveTo>
                <a:lnTo>
                  <a:pt x="2749013" y="0"/>
                </a:lnTo>
                <a:lnTo>
                  <a:pt x="2749013" y="1374507"/>
                </a:lnTo>
                <a:lnTo>
                  <a:pt x="0" y="1374507"/>
                </a:lnTo>
                <a:lnTo>
                  <a:pt x="0" y="0"/>
                </a:lnTo>
                <a:close/>
              </a:path>
            </a:pathLst>
          </a:custGeom>
          <a:blipFill>
            <a:blip r:embed="rId2"/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B746AB2-1B1E-435C-A476-2BCAD06B206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505" r="7468" b="19422"/>
          <a:stretch/>
        </p:blipFill>
        <p:spPr>
          <a:xfrm>
            <a:off x="2564495" y="0"/>
            <a:ext cx="4807132" cy="58845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318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7" t="4932" r="66541" b="72268"/>
          <a:stretch/>
        </p:blipFill>
        <p:spPr>
          <a:xfrm>
            <a:off x="3566160" y="438912"/>
            <a:ext cx="4608576" cy="1563624"/>
          </a:xfrm>
          <a:prstGeom prst="rect">
            <a:avLst/>
          </a:prstGeom>
        </p:spPr>
      </p:pic>
      <p:pic>
        <p:nvPicPr>
          <p:cNvPr id="25" name="Picture 2" descr="Happy Flower Power Sticker for iOS &amp; Android | GIPHY | Happy flowers, Love  heart gif, Happy stickers">
            <a:extLst>
              <a:ext uri="{FF2B5EF4-FFF2-40B4-BE49-F238E27FC236}">
                <a16:creationId xmlns:a16="http://schemas.microsoft.com/office/drawing/2014/main" id="{8A71919D-47DE-C92E-17FB-36034D7DE6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353" y="438912"/>
            <a:ext cx="859380" cy="859380"/>
          </a:xfrm>
          <a:prstGeom prst="rect">
            <a:avLst/>
          </a:prstGeom>
          <a:noFill/>
          <a:effectLst>
            <a:glow rad="114300">
              <a:schemeClr val="bg1"/>
            </a:glow>
            <a:innerShdw blurRad="63500">
              <a:schemeClr val="bg1">
                <a:lumMod val="65000"/>
                <a:alpha val="50000"/>
              </a:schemeClr>
            </a:inn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Am-thanh-nay-ra-y-tuong-www_tiengdong_com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660" end="27134.1666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487363" y="4220845"/>
            <a:ext cx="487363" cy="48736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630D060D-853E-F061-AEA6-32CDD854C2D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34188" y="1569366"/>
            <a:ext cx="11723624" cy="1359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60256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2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3" dur="1054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6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2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3" dur="1054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2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9" presetID="6" presetClass="emp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2000" fill="hold"/>
                                            <p:tgtEl>
                                              <p:spTgt spid="16"/>
                                            </p:tgtEl>
                                          </p:cBhvr>
                                          <p:by x="101000" y="101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6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9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410824" y="5294865"/>
            <a:ext cx="6178983" cy="921551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C.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Cả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2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đáp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án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trên</a:t>
            </a:r>
            <a:endParaRPr lang="en-US" sz="4400" kern="0" dirty="0">
              <a:solidFill>
                <a:srgbClr val="0097A7">
                  <a:lumMod val="50000"/>
                </a:srgbClr>
              </a:solidFill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88530" y="3688869"/>
            <a:ext cx="6178983" cy="945123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B.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Các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chất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dinh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dưỡng</a:t>
            </a:r>
            <a:endParaRPr lang="en-US" sz="4400" kern="0" dirty="0">
              <a:solidFill>
                <a:srgbClr val="0097A7">
                  <a:lumMod val="50000"/>
                </a:srgbClr>
              </a:solidFill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5261" y="5390382"/>
            <a:ext cx="725543" cy="711583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3292725" y="2197104"/>
            <a:ext cx="6178983" cy="918621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A.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Vỏ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hạt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phôi</a:t>
            </a:r>
            <a:endParaRPr lang="en-US" sz="4400" kern="0" dirty="0">
              <a:solidFill>
                <a:srgbClr val="0097A7">
                  <a:lumMod val="50000"/>
                </a:srgbClr>
              </a:solidFill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6707" y="2309440"/>
            <a:ext cx="734143" cy="707593"/>
          </a:xfrm>
          <a:prstGeom prst="rect">
            <a:avLst/>
          </a:prstGeom>
        </p:spPr>
      </p:pic>
      <p:pic>
        <p:nvPicPr>
          <p:cNvPr id="3" name="Picture 2" descr="Ham Character clipart. Free download transparent .PNG | Creazilla">
            <a:hlinkClick r:id="" action="ppaction://noaction"/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01401" y="5890517"/>
            <a:ext cx="795705" cy="8808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ext Box 311">
            <a:extLst>
              <a:ext uri="{FF2B5EF4-FFF2-40B4-BE49-F238E27FC236}">
                <a16:creationId xmlns:a16="http://schemas.microsoft.com/office/drawing/2014/main" id="{191F3D63-CE7B-4168-984A-C54DD443C7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725" y="835454"/>
            <a:ext cx="10232020" cy="9952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1219170">
              <a:spcBef>
                <a:spcPct val="50000"/>
              </a:spcBef>
              <a:buClr>
                <a:srgbClr val="000000"/>
              </a:buClr>
              <a:defRPr/>
            </a:pPr>
            <a:r>
              <a:rPr lang="en-US" altLang="en-US" sz="5867" kern="0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Hạt</a:t>
            </a:r>
            <a:r>
              <a:rPr lang="en-US" altLang="en-US" sz="5867" kern="0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altLang="en-US" sz="5867" kern="0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có</a:t>
            </a:r>
            <a:r>
              <a:rPr lang="en-US" altLang="en-US" sz="5867" kern="0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altLang="en-US" sz="5867" kern="0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cấu</a:t>
            </a:r>
            <a:r>
              <a:rPr lang="en-US" altLang="en-US" sz="5867" kern="0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altLang="en-US" sz="5867" kern="0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tạo</a:t>
            </a:r>
            <a:r>
              <a:rPr lang="en-US" altLang="en-US" sz="5867" kern="0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altLang="en-US" sz="5867" kern="0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gồm</a:t>
            </a:r>
            <a:r>
              <a:rPr lang="en-US" altLang="en-US" sz="5867" kern="0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: 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10CAA8D8-9602-43A7-9362-288624DAB362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flipH="1">
            <a:off x="-1929116" y="-102245"/>
            <a:ext cx="6178984" cy="3475679"/>
          </a:xfrm>
          <a:prstGeom prst="rect">
            <a:avLst/>
          </a:prstGeom>
        </p:spPr>
      </p:pic>
      <p:pic>
        <p:nvPicPr>
          <p:cNvPr id="102" name="Picture 101">
            <a:extLst>
              <a:ext uri="{FF2B5EF4-FFF2-40B4-BE49-F238E27FC236}">
                <a16:creationId xmlns:a16="http://schemas.microsoft.com/office/drawing/2014/main" id="{18CF082D-3C26-4076-A94E-B21700235595}"/>
              </a:ext>
            </a:extLst>
          </p:cNvPr>
          <p:cNvPicPr>
            <a:picLocks noChangeAspect="1"/>
          </p:cNvPicPr>
          <p:nvPr/>
        </p:nvPicPr>
        <p:blipFill rotWithShape="1">
          <a:blip r:embed="rId14"/>
          <a:srcRect l="78368" t="43320"/>
          <a:stretch/>
        </p:blipFill>
        <p:spPr>
          <a:xfrm>
            <a:off x="2862924" y="4477266"/>
            <a:ext cx="1576132" cy="2323067"/>
          </a:xfrm>
          <a:prstGeom prst="rect">
            <a:avLst/>
          </a:prstGeom>
        </p:spPr>
      </p:pic>
      <p:pic>
        <p:nvPicPr>
          <p:cNvPr id="4097" name="Picture 4096" descr="A picture containing logo&#10;&#10;Description automatically generated">
            <a:extLst>
              <a:ext uri="{FF2B5EF4-FFF2-40B4-BE49-F238E27FC236}">
                <a16:creationId xmlns:a16="http://schemas.microsoft.com/office/drawing/2014/main" id="{158A0CAC-3F4F-40F5-AB8A-AD7BB059FF66}"/>
              </a:ext>
            </a:extLst>
          </p:cNvPr>
          <p:cNvPicPr>
            <a:picLocks noChangeAspect="1"/>
          </p:cNvPicPr>
          <p:nvPr/>
        </p:nvPicPr>
        <p:blipFill rotWithShape="1">
          <a:blip r:embed="rId15"/>
          <a:srcRect l="54588" t="46813" r="17943"/>
          <a:stretch/>
        </p:blipFill>
        <p:spPr>
          <a:xfrm>
            <a:off x="2804050" y="2124476"/>
            <a:ext cx="1234633" cy="1344728"/>
          </a:xfrm>
          <a:prstGeom prst="rect">
            <a:avLst/>
          </a:prstGeom>
        </p:spPr>
      </p:pic>
      <p:pic>
        <p:nvPicPr>
          <p:cNvPr id="105" name="Picture 104" descr="A picture containing logo&#10;&#10;Description automatically generated">
            <a:extLst>
              <a:ext uri="{FF2B5EF4-FFF2-40B4-BE49-F238E27FC236}">
                <a16:creationId xmlns:a16="http://schemas.microsoft.com/office/drawing/2014/main" id="{3980E826-D26C-4BFB-886E-DEE88B54951A}"/>
              </a:ext>
            </a:extLst>
          </p:cNvPr>
          <p:cNvPicPr>
            <a:picLocks noChangeAspect="1"/>
          </p:cNvPicPr>
          <p:nvPr/>
        </p:nvPicPr>
        <p:blipFill rotWithShape="1">
          <a:blip r:embed="rId15"/>
          <a:srcRect r="81013" b="54219"/>
          <a:stretch/>
        </p:blipFill>
        <p:spPr>
          <a:xfrm>
            <a:off x="2772519" y="3342746"/>
            <a:ext cx="1194041" cy="161942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707A5A6-B4B5-4C4D-9C6D-AA4FBAEB3C50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84774" y="3851215"/>
            <a:ext cx="734143" cy="707593"/>
          </a:xfrm>
          <a:prstGeom prst="rect">
            <a:avLst/>
          </a:prstGeom>
        </p:spPr>
      </p:pic>
      <p:pic>
        <p:nvPicPr>
          <p:cNvPr id="15" name="ĐẾM NGƯỢC 10 GIÂY- CÓ CHUÔNG BÁO HẾT GIỜ">
            <a:hlinkClick r:id="" action="ppaction://media"/>
            <a:extLst>
              <a:ext uri="{FF2B5EF4-FFF2-40B4-BE49-F238E27FC236}">
                <a16:creationId xmlns:a16="http://schemas.microsoft.com/office/drawing/2014/main" id="{CA759BFB-D651-407D-93D0-42380F1494E4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16"/>
          <a:srcRect l="-7018" t="-5424" r="-12146"/>
          <a:stretch/>
        </p:blipFill>
        <p:spPr>
          <a:xfrm>
            <a:off x="316693" y="3536373"/>
            <a:ext cx="1868368" cy="1299211"/>
          </a:xfrm>
          <a:prstGeom prst="ellipse">
            <a:avLst/>
          </a:prstGeom>
        </p:spPr>
      </p:pic>
      <p:pic>
        <p:nvPicPr>
          <p:cNvPr id="16" name="Picture 15">
            <a:hlinkClick r:id="rId17" action="ppaction://hlinksldjump"/>
            <a:extLst>
              <a:ext uri="{FF2B5EF4-FFF2-40B4-BE49-F238E27FC236}">
                <a16:creationId xmlns:a16="http://schemas.microsoft.com/office/drawing/2014/main" id="{53157F08-2F22-47DC-A94C-4769F8F6EFB7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871" t="41044" r="15979" b="38494"/>
          <a:stretch/>
        </p:blipFill>
        <p:spPr>
          <a:xfrm>
            <a:off x="240088" y="4900107"/>
            <a:ext cx="1688499" cy="22043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52807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1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1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5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6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3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1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video>
              <p:cMediaNode vol="80000">
                <p:cTn id="47" fill="hold" display="0">
                  <p:stCondLst>
                    <p:cond delay="indefinite"/>
                  </p:stCondLst>
                </p:cTn>
                <p:tgtEl>
                  <p:spTgt spid="15"/>
                </p:tgtEl>
              </p:cMediaNode>
            </p:video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8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0353" y="3086583"/>
            <a:ext cx="4464617" cy="2835316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defTabSz="1219170">
              <a:buClr>
                <a:srgbClr val="000000"/>
              </a:buClr>
              <a:defRPr/>
            </a:pPr>
            <a:endParaRPr lang="en-US" sz="2800" kern="0" dirty="0">
              <a:solidFill>
                <a:srgbClr val="002060"/>
              </a:solidFill>
              <a:latin typeface="Arial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988671" y="3086583"/>
            <a:ext cx="4652980" cy="2859671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defTabSz="1219170">
              <a:buClr>
                <a:srgbClr val="000000"/>
              </a:buClr>
              <a:defRPr/>
            </a:pPr>
            <a:endParaRPr lang="en-US" sz="2800" kern="0" dirty="0">
              <a:solidFill>
                <a:srgbClr val="002060"/>
              </a:solidFill>
              <a:latin typeface="Arial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5858" y="2867965"/>
            <a:ext cx="725543" cy="71158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4105" y="2902522"/>
            <a:ext cx="734143" cy="707593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1316374" y="694771"/>
            <a:ext cx="10447117" cy="17336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Cây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con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mọc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lên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từ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hạt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có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mấy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giai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đoạn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?</a:t>
            </a:r>
            <a:endParaRPr lang="en-US" sz="4800" kern="0" dirty="0">
              <a:solidFill>
                <a:srgbClr val="C00000"/>
              </a:solidFill>
              <a:latin typeface="Arial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pic>
        <p:nvPicPr>
          <p:cNvPr id="18" name="Picture 17" descr="Ham Character clipart. Free download transparent .PNG | Creazilla">
            <a:hlinkClick r:id="" action="ppaction://noaction"/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01401" y="5890517"/>
            <a:ext cx="795705" cy="8808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6809402A-AE85-4E61-94F9-E27CFE580550}"/>
              </a:ext>
            </a:extLst>
          </p:cNvPr>
          <p:cNvSpPr txBox="1"/>
          <p:nvPr/>
        </p:nvSpPr>
        <p:spPr>
          <a:xfrm>
            <a:off x="1639836" y="3365777"/>
            <a:ext cx="3922235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219170">
              <a:spcBef>
                <a:spcPct val="50000"/>
              </a:spcBef>
              <a:buClr>
                <a:srgbClr val="000000"/>
              </a:buClr>
              <a:defRPr/>
            </a:pPr>
            <a:r>
              <a:rPr lang="en-US" altLang="en-US" sz="4400" kern="0" dirty="0">
                <a:solidFill>
                  <a:srgbClr val="00206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A. 2 </a:t>
            </a:r>
            <a:r>
              <a:rPr lang="en-US" altLang="en-US" sz="4400" kern="0" dirty="0" err="1">
                <a:solidFill>
                  <a:srgbClr val="00206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giai</a:t>
            </a:r>
            <a:r>
              <a:rPr lang="en-US" altLang="en-US" sz="4400" kern="0" dirty="0">
                <a:solidFill>
                  <a:srgbClr val="00206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 </a:t>
            </a:r>
            <a:r>
              <a:rPr lang="en-US" altLang="en-US" sz="4400" kern="0" dirty="0" err="1">
                <a:solidFill>
                  <a:srgbClr val="00206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đoạn</a:t>
            </a:r>
            <a:endParaRPr lang="en-US" altLang="en-US" sz="4400" b="1" kern="0" dirty="0">
              <a:solidFill>
                <a:srgbClr val="002060"/>
              </a:solidFill>
              <a:latin typeface="Arial"/>
              <a:ea typeface="UVF You Make Me Smile" panose="02000603000000000000" pitchFamily="2" charset="0"/>
              <a:cs typeface="Arial"/>
              <a:sym typeface="Arial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324F5DA-A2F0-4A01-A0A1-49E78FFD328A}"/>
              </a:ext>
            </a:extLst>
          </p:cNvPr>
          <p:cNvSpPr txBox="1"/>
          <p:nvPr/>
        </p:nvSpPr>
        <p:spPr>
          <a:xfrm>
            <a:off x="6920245" y="3378512"/>
            <a:ext cx="3648308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219170">
              <a:spcBef>
                <a:spcPct val="50000"/>
              </a:spcBef>
              <a:buClr>
                <a:srgbClr val="000000"/>
              </a:buClr>
              <a:defRPr/>
            </a:pPr>
            <a:r>
              <a:rPr lang="en-US" altLang="en-US" sz="4400" kern="0" dirty="0">
                <a:solidFill>
                  <a:srgbClr val="7030A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B. 3 </a:t>
            </a:r>
            <a:r>
              <a:rPr lang="en-US" altLang="en-US" sz="4400" kern="0" dirty="0" err="1">
                <a:solidFill>
                  <a:srgbClr val="7030A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giai</a:t>
            </a:r>
            <a:r>
              <a:rPr lang="en-US" altLang="en-US" sz="4400" kern="0" dirty="0">
                <a:solidFill>
                  <a:srgbClr val="7030A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 </a:t>
            </a:r>
            <a:r>
              <a:rPr lang="en-US" altLang="en-US" sz="4400" kern="0" dirty="0" err="1">
                <a:solidFill>
                  <a:srgbClr val="7030A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đoạn</a:t>
            </a:r>
            <a:endParaRPr lang="en-US" altLang="en-US" sz="4400" b="1" kern="0" dirty="0">
              <a:solidFill>
                <a:srgbClr val="7030A0"/>
              </a:solidFill>
              <a:latin typeface="Arial"/>
              <a:ea typeface="UVF You Make Me Smile" panose="02000603000000000000" pitchFamily="2" charset="0"/>
              <a:cs typeface="Arial"/>
              <a:sym typeface="Arial"/>
            </a:endParaRPr>
          </a:p>
        </p:txBody>
      </p:sp>
      <p:grpSp>
        <p:nvGrpSpPr>
          <p:cNvPr id="21" name="Google Shape;1796;p46">
            <a:extLst>
              <a:ext uri="{FF2B5EF4-FFF2-40B4-BE49-F238E27FC236}">
                <a16:creationId xmlns:a16="http://schemas.microsoft.com/office/drawing/2014/main" id="{01A55549-F6CD-479D-AE01-B2CBAA0FA896}"/>
              </a:ext>
            </a:extLst>
          </p:cNvPr>
          <p:cNvGrpSpPr/>
          <p:nvPr/>
        </p:nvGrpSpPr>
        <p:grpSpPr>
          <a:xfrm flipH="1">
            <a:off x="394768" y="16083"/>
            <a:ext cx="1564525" cy="3000880"/>
            <a:chOff x="7025441" y="2321639"/>
            <a:chExt cx="1173394" cy="2250660"/>
          </a:xfrm>
        </p:grpSpPr>
        <p:sp>
          <p:nvSpPr>
            <p:cNvPr id="22" name="Google Shape;1797;p46">
              <a:extLst>
                <a:ext uri="{FF2B5EF4-FFF2-40B4-BE49-F238E27FC236}">
                  <a16:creationId xmlns:a16="http://schemas.microsoft.com/office/drawing/2014/main" id="{A9DF9879-71F4-4046-AECC-45981A0303FD}"/>
                </a:ext>
              </a:extLst>
            </p:cNvPr>
            <p:cNvSpPr/>
            <p:nvPr/>
          </p:nvSpPr>
          <p:spPr>
            <a:xfrm flipH="1">
              <a:off x="7439068" y="3222214"/>
              <a:ext cx="170500" cy="283007"/>
            </a:xfrm>
            <a:custGeom>
              <a:avLst/>
              <a:gdLst/>
              <a:ahLst/>
              <a:cxnLst/>
              <a:rect l="l" t="t" r="r" b="b"/>
              <a:pathLst>
                <a:path w="1029" h="1708" extrusionOk="0">
                  <a:moveTo>
                    <a:pt x="505" y="0"/>
                  </a:moveTo>
                  <a:cubicBezTo>
                    <a:pt x="225" y="0"/>
                    <a:pt x="1" y="225"/>
                    <a:pt x="1" y="504"/>
                  </a:cubicBezTo>
                  <a:lnTo>
                    <a:pt x="1" y="1337"/>
                  </a:lnTo>
                  <a:cubicBezTo>
                    <a:pt x="1" y="1616"/>
                    <a:pt x="225" y="1708"/>
                    <a:pt x="505" y="1708"/>
                  </a:cubicBezTo>
                  <a:lnTo>
                    <a:pt x="534" y="1708"/>
                  </a:lnTo>
                  <a:cubicBezTo>
                    <a:pt x="814" y="1708"/>
                    <a:pt x="1029" y="1616"/>
                    <a:pt x="1029" y="1337"/>
                  </a:cubicBezTo>
                  <a:lnTo>
                    <a:pt x="1029" y="504"/>
                  </a:lnTo>
                  <a:cubicBezTo>
                    <a:pt x="1029" y="225"/>
                    <a:pt x="814" y="0"/>
                    <a:pt x="534" y="0"/>
                  </a:cubicBezTo>
                  <a:close/>
                </a:path>
              </a:pathLst>
            </a:custGeom>
            <a:solidFill>
              <a:srgbClr val="B141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98;p46">
              <a:extLst>
                <a:ext uri="{FF2B5EF4-FFF2-40B4-BE49-F238E27FC236}">
                  <a16:creationId xmlns:a16="http://schemas.microsoft.com/office/drawing/2014/main" id="{AFC7BF70-4C7C-44A8-92D3-1114A72DD517}"/>
                </a:ext>
              </a:extLst>
            </p:cNvPr>
            <p:cNvSpPr/>
            <p:nvPr/>
          </p:nvSpPr>
          <p:spPr>
            <a:xfrm rot="-540461" flipH="1">
              <a:off x="7642112" y="2358442"/>
              <a:ext cx="515149" cy="571651"/>
            </a:xfrm>
            <a:custGeom>
              <a:avLst/>
              <a:gdLst/>
              <a:ahLst/>
              <a:cxnLst/>
              <a:rect l="l" t="t" r="r" b="b"/>
              <a:pathLst>
                <a:path w="3109" h="3450" extrusionOk="0">
                  <a:moveTo>
                    <a:pt x="1359" y="0"/>
                  </a:moveTo>
                  <a:cubicBezTo>
                    <a:pt x="1339" y="0"/>
                    <a:pt x="1317" y="0"/>
                    <a:pt x="1288" y="10"/>
                  </a:cubicBezTo>
                  <a:cubicBezTo>
                    <a:pt x="1246" y="10"/>
                    <a:pt x="1194" y="20"/>
                    <a:pt x="1144" y="32"/>
                  </a:cubicBezTo>
                  <a:cubicBezTo>
                    <a:pt x="1070" y="52"/>
                    <a:pt x="989" y="82"/>
                    <a:pt x="917" y="124"/>
                  </a:cubicBezTo>
                  <a:cubicBezTo>
                    <a:pt x="855" y="166"/>
                    <a:pt x="793" y="205"/>
                    <a:pt x="741" y="267"/>
                  </a:cubicBezTo>
                  <a:cubicBezTo>
                    <a:pt x="690" y="329"/>
                    <a:pt x="660" y="391"/>
                    <a:pt x="628" y="475"/>
                  </a:cubicBezTo>
                  <a:cubicBezTo>
                    <a:pt x="608" y="546"/>
                    <a:pt x="608" y="628"/>
                    <a:pt x="618" y="700"/>
                  </a:cubicBezTo>
                  <a:cubicBezTo>
                    <a:pt x="628" y="774"/>
                    <a:pt x="660" y="836"/>
                    <a:pt x="699" y="885"/>
                  </a:cubicBezTo>
                  <a:cubicBezTo>
                    <a:pt x="732" y="917"/>
                    <a:pt x="751" y="937"/>
                    <a:pt x="793" y="959"/>
                  </a:cubicBezTo>
                  <a:cubicBezTo>
                    <a:pt x="803" y="969"/>
                    <a:pt x="813" y="969"/>
                    <a:pt x="823" y="979"/>
                  </a:cubicBezTo>
                  <a:lnTo>
                    <a:pt x="823" y="989"/>
                  </a:lnTo>
                  <a:cubicBezTo>
                    <a:pt x="803" y="1008"/>
                    <a:pt x="783" y="1031"/>
                    <a:pt x="783" y="1060"/>
                  </a:cubicBezTo>
                  <a:cubicBezTo>
                    <a:pt x="774" y="1083"/>
                    <a:pt x="774" y="1102"/>
                    <a:pt x="774" y="1112"/>
                  </a:cubicBezTo>
                  <a:cubicBezTo>
                    <a:pt x="751" y="1102"/>
                    <a:pt x="741" y="1102"/>
                    <a:pt x="722" y="1092"/>
                  </a:cubicBezTo>
                  <a:cubicBezTo>
                    <a:pt x="690" y="1070"/>
                    <a:pt x="650" y="1050"/>
                    <a:pt x="608" y="1041"/>
                  </a:cubicBezTo>
                  <a:cubicBezTo>
                    <a:pt x="576" y="1031"/>
                    <a:pt x="546" y="1031"/>
                    <a:pt x="514" y="1031"/>
                  </a:cubicBezTo>
                  <a:cubicBezTo>
                    <a:pt x="475" y="1031"/>
                    <a:pt x="433" y="1041"/>
                    <a:pt x="391" y="1050"/>
                  </a:cubicBezTo>
                  <a:cubicBezTo>
                    <a:pt x="329" y="1070"/>
                    <a:pt x="267" y="1112"/>
                    <a:pt x="218" y="1174"/>
                  </a:cubicBezTo>
                  <a:cubicBezTo>
                    <a:pt x="166" y="1216"/>
                    <a:pt x="124" y="1288"/>
                    <a:pt x="94" y="1359"/>
                  </a:cubicBezTo>
                  <a:cubicBezTo>
                    <a:pt x="62" y="1431"/>
                    <a:pt x="32" y="1515"/>
                    <a:pt x="20" y="1597"/>
                  </a:cubicBezTo>
                  <a:cubicBezTo>
                    <a:pt x="0" y="1668"/>
                    <a:pt x="0" y="1750"/>
                    <a:pt x="0" y="1834"/>
                  </a:cubicBezTo>
                  <a:cubicBezTo>
                    <a:pt x="10" y="1905"/>
                    <a:pt x="20" y="1977"/>
                    <a:pt x="52" y="2039"/>
                  </a:cubicBezTo>
                  <a:cubicBezTo>
                    <a:pt x="82" y="2111"/>
                    <a:pt x="124" y="2162"/>
                    <a:pt x="166" y="2204"/>
                  </a:cubicBezTo>
                  <a:cubicBezTo>
                    <a:pt x="205" y="2224"/>
                    <a:pt x="257" y="2244"/>
                    <a:pt x="309" y="2256"/>
                  </a:cubicBezTo>
                  <a:lnTo>
                    <a:pt x="341" y="2256"/>
                  </a:lnTo>
                  <a:cubicBezTo>
                    <a:pt x="329" y="2266"/>
                    <a:pt x="319" y="2276"/>
                    <a:pt x="309" y="2296"/>
                  </a:cubicBezTo>
                  <a:cubicBezTo>
                    <a:pt x="267" y="2338"/>
                    <a:pt x="237" y="2390"/>
                    <a:pt x="218" y="2442"/>
                  </a:cubicBezTo>
                  <a:cubicBezTo>
                    <a:pt x="185" y="2553"/>
                    <a:pt x="176" y="2676"/>
                    <a:pt x="205" y="2812"/>
                  </a:cubicBezTo>
                  <a:cubicBezTo>
                    <a:pt x="237" y="2936"/>
                    <a:pt x="279" y="3047"/>
                    <a:pt x="351" y="3151"/>
                  </a:cubicBezTo>
                  <a:cubicBezTo>
                    <a:pt x="391" y="3203"/>
                    <a:pt x="423" y="3245"/>
                    <a:pt x="475" y="3284"/>
                  </a:cubicBezTo>
                  <a:cubicBezTo>
                    <a:pt x="536" y="3336"/>
                    <a:pt x="608" y="3388"/>
                    <a:pt x="690" y="3408"/>
                  </a:cubicBezTo>
                  <a:cubicBezTo>
                    <a:pt x="751" y="3440"/>
                    <a:pt x="823" y="3450"/>
                    <a:pt x="897" y="3450"/>
                  </a:cubicBezTo>
                  <a:lnTo>
                    <a:pt x="917" y="3450"/>
                  </a:lnTo>
                  <a:cubicBezTo>
                    <a:pt x="979" y="3440"/>
                    <a:pt x="1050" y="3430"/>
                    <a:pt x="1122" y="3398"/>
                  </a:cubicBezTo>
                  <a:cubicBezTo>
                    <a:pt x="1164" y="3388"/>
                    <a:pt x="1206" y="3368"/>
                    <a:pt x="1236" y="3346"/>
                  </a:cubicBezTo>
                  <a:lnTo>
                    <a:pt x="1246" y="3356"/>
                  </a:lnTo>
                  <a:lnTo>
                    <a:pt x="1268" y="3356"/>
                  </a:lnTo>
                  <a:cubicBezTo>
                    <a:pt x="1307" y="3346"/>
                    <a:pt x="1339" y="3336"/>
                    <a:pt x="1379" y="3326"/>
                  </a:cubicBezTo>
                  <a:cubicBezTo>
                    <a:pt x="1391" y="3316"/>
                    <a:pt x="1411" y="3316"/>
                    <a:pt x="1421" y="3307"/>
                  </a:cubicBezTo>
                  <a:cubicBezTo>
                    <a:pt x="1463" y="3307"/>
                    <a:pt x="1503" y="3284"/>
                    <a:pt x="1545" y="3274"/>
                  </a:cubicBezTo>
                  <a:cubicBezTo>
                    <a:pt x="1616" y="3255"/>
                    <a:pt x="1688" y="3223"/>
                    <a:pt x="1762" y="3193"/>
                  </a:cubicBezTo>
                  <a:cubicBezTo>
                    <a:pt x="1905" y="3121"/>
                    <a:pt x="2039" y="3037"/>
                    <a:pt x="2162" y="2946"/>
                  </a:cubicBezTo>
                  <a:cubicBezTo>
                    <a:pt x="2286" y="2852"/>
                    <a:pt x="2400" y="2751"/>
                    <a:pt x="2513" y="2627"/>
                  </a:cubicBezTo>
                  <a:cubicBezTo>
                    <a:pt x="2614" y="2513"/>
                    <a:pt x="2708" y="2390"/>
                    <a:pt x="2790" y="2244"/>
                  </a:cubicBezTo>
                  <a:cubicBezTo>
                    <a:pt x="2862" y="2111"/>
                    <a:pt x="2936" y="1967"/>
                    <a:pt x="2985" y="1812"/>
                  </a:cubicBezTo>
                  <a:cubicBezTo>
                    <a:pt x="3017" y="1740"/>
                    <a:pt x="3037" y="1658"/>
                    <a:pt x="3059" y="1587"/>
                  </a:cubicBezTo>
                  <a:cubicBezTo>
                    <a:pt x="3059" y="1545"/>
                    <a:pt x="3069" y="1503"/>
                    <a:pt x="3079" y="1463"/>
                  </a:cubicBezTo>
                  <a:cubicBezTo>
                    <a:pt x="3089" y="1421"/>
                    <a:pt x="3089" y="1379"/>
                    <a:pt x="3099" y="1349"/>
                  </a:cubicBezTo>
                  <a:cubicBezTo>
                    <a:pt x="3109" y="1194"/>
                    <a:pt x="3079" y="1021"/>
                    <a:pt x="2997" y="865"/>
                  </a:cubicBezTo>
                  <a:cubicBezTo>
                    <a:pt x="2913" y="712"/>
                    <a:pt x="2800" y="576"/>
                    <a:pt x="2666" y="475"/>
                  </a:cubicBezTo>
                  <a:cubicBezTo>
                    <a:pt x="2605" y="433"/>
                    <a:pt x="2543" y="391"/>
                    <a:pt x="2471" y="371"/>
                  </a:cubicBezTo>
                  <a:cubicBezTo>
                    <a:pt x="2419" y="361"/>
                    <a:pt x="2367" y="351"/>
                    <a:pt x="2318" y="351"/>
                  </a:cubicBezTo>
                  <a:lnTo>
                    <a:pt x="2266" y="351"/>
                  </a:lnTo>
                  <a:cubicBezTo>
                    <a:pt x="2204" y="361"/>
                    <a:pt x="2143" y="381"/>
                    <a:pt x="2091" y="423"/>
                  </a:cubicBezTo>
                  <a:cubicBezTo>
                    <a:pt x="2049" y="443"/>
                    <a:pt x="2019" y="485"/>
                    <a:pt x="1987" y="527"/>
                  </a:cubicBezTo>
                  <a:cubicBezTo>
                    <a:pt x="1977" y="504"/>
                    <a:pt x="1967" y="475"/>
                    <a:pt x="1967" y="443"/>
                  </a:cubicBezTo>
                  <a:lnTo>
                    <a:pt x="1957" y="413"/>
                  </a:lnTo>
                  <a:cubicBezTo>
                    <a:pt x="1957" y="391"/>
                    <a:pt x="1947" y="371"/>
                    <a:pt x="1935" y="341"/>
                  </a:cubicBezTo>
                  <a:cubicBezTo>
                    <a:pt x="1935" y="329"/>
                    <a:pt x="1935" y="319"/>
                    <a:pt x="1925" y="299"/>
                  </a:cubicBezTo>
                  <a:cubicBezTo>
                    <a:pt x="1925" y="289"/>
                    <a:pt x="1915" y="280"/>
                    <a:pt x="1905" y="257"/>
                  </a:cubicBezTo>
                  <a:cubicBezTo>
                    <a:pt x="1886" y="228"/>
                    <a:pt x="1853" y="196"/>
                    <a:pt x="1811" y="166"/>
                  </a:cubicBezTo>
                  <a:cubicBezTo>
                    <a:pt x="1792" y="134"/>
                    <a:pt x="1750" y="114"/>
                    <a:pt x="1710" y="94"/>
                  </a:cubicBezTo>
                  <a:cubicBezTo>
                    <a:pt x="1626" y="42"/>
                    <a:pt x="1535" y="20"/>
                    <a:pt x="1431" y="10"/>
                  </a:cubicBezTo>
                  <a:cubicBezTo>
                    <a:pt x="1411" y="0"/>
                    <a:pt x="1391" y="0"/>
                    <a:pt x="1359" y="0"/>
                  </a:cubicBezTo>
                  <a:close/>
                </a:path>
              </a:pathLst>
            </a:custGeom>
            <a:solidFill>
              <a:srgbClr val="68182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799;p46">
              <a:extLst>
                <a:ext uri="{FF2B5EF4-FFF2-40B4-BE49-F238E27FC236}">
                  <a16:creationId xmlns:a16="http://schemas.microsoft.com/office/drawing/2014/main" id="{807FD407-D7A7-42E6-8F70-8624C312982E}"/>
                </a:ext>
              </a:extLst>
            </p:cNvPr>
            <p:cNvSpPr/>
            <p:nvPr/>
          </p:nvSpPr>
          <p:spPr>
            <a:xfrm rot="-540461" flipH="1">
              <a:off x="7931982" y="2359303"/>
              <a:ext cx="225347" cy="547957"/>
            </a:xfrm>
            <a:custGeom>
              <a:avLst/>
              <a:gdLst/>
              <a:ahLst/>
              <a:cxnLst/>
              <a:rect l="l" t="t" r="r" b="b"/>
              <a:pathLst>
                <a:path w="1360" h="3307" extrusionOk="0">
                  <a:moveTo>
                    <a:pt x="875" y="1"/>
                  </a:moveTo>
                  <a:lnTo>
                    <a:pt x="875" y="1"/>
                  </a:lnTo>
                  <a:cubicBezTo>
                    <a:pt x="823" y="43"/>
                    <a:pt x="783" y="85"/>
                    <a:pt x="741" y="124"/>
                  </a:cubicBezTo>
                  <a:cubicBezTo>
                    <a:pt x="690" y="186"/>
                    <a:pt x="660" y="248"/>
                    <a:pt x="628" y="322"/>
                  </a:cubicBezTo>
                  <a:cubicBezTo>
                    <a:pt x="608" y="403"/>
                    <a:pt x="598" y="485"/>
                    <a:pt x="618" y="557"/>
                  </a:cubicBezTo>
                  <a:cubicBezTo>
                    <a:pt x="628" y="631"/>
                    <a:pt x="660" y="702"/>
                    <a:pt x="699" y="742"/>
                  </a:cubicBezTo>
                  <a:cubicBezTo>
                    <a:pt x="732" y="774"/>
                    <a:pt x="751" y="794"/>
                    <a:pt x="793" y="816"/>
                  </a:cubicBezTo>
                  <a:cubicBezTo>
                    <a:pt x="774" y="846"/>
                    <a:pt x="741" y="888"/>
                    <a:pt x="732" y="927"/>
                  </a:cubicBezTo>
                  <a:cubicBezTo>
                    <a:pt x="732" y="927"/>
                    <a:pt x="732" y="940"/>
                    <a:pt x="722" y="949"/>
                  </a:cubicBezTo>
                  <a:cubicBezTo>
                    <a:pt x="690" y="927"/>
                    <a:pt x="650" y="907"/>
                    <a:pt x="608" y="898"/>
                  </a:cubicBezTo>
                  <a:cubicBezTo>
                    <a:pt x="576" y="888"/>
                    <a:pt x="546" y="888"/>
                    <a:pt x="514" y="888"/>
                  </a:cubicBezTo>
                  <a:cubicBezTo>
                    <a:pt x="475" y="888"/>
                    <a:pt x="433" y="898"/>
                    <a:pt x="391" y="907"/>
                  </a:cubicBezTo>
                  <a:cubicBezTo>
                    <a:pt x="329" y="927"/>
                    <a:pt x="267" y="969"/>
                    <a:pt x="218" y="1031"/>
                  </a:cubicBezTo>
                  <a:cubicBezTo>
                    <a:pt x="166" y="1073"/>
                    <a:pt x="124" y="1145"/>
                    <a:pt x="94" y="1216"/>
                  </a:cubicBezTo>
                  <a:cubicBezTo>
                    <a:pt x="62" y="1288"/>
                    <a:pt x="32" y="1372"/>
                    <a:pt x="20" y="1454"/>
                  </a:cubicBezTo>
                  <a:cubicBezTo>
                    <a:pt x="0" y="1525"/>
                    <a:pt x="0" y="1607"/>
                    <a:pt x="0" y="1691"/>
                  </a:cubicBezTo>
                  <a:cubicBezTo>
                    <a:pt x="10" y="1762"/>
                    <a:pt x="20" y="1834"/>
                    <a:pt x="52" y="1896"/>
                  </a:cubicBezTo>
                  <a:cubicBezTo>
                    <a:pt x="72" y="1968"/>
                    <a:pt x="114" y="2019"/>
                    <a:pt x="166" y="2061"/>
                  </a:cubicBezTo>
                  <a:cubicBezTo>
                    <a:pt x="205" y="2081"/>
                    <a:pt x="257" y="2101"/>
                    <a:pt x="309" y="2113"/>
                  </a:cubicBezTo>
                  <a:lnTo>
                    <a:pt x="341" y="2113"/>
                  </a:lnTo>
                  <a:cubicBezTo>
                    <a:pt x="329" y="2123"/>
                    <a:pt x="319" y="2133"/>
                    <a:pt x="309" y="2153"/>
                  </a:cubicBezTo>
                  <a:cubicBezTo>
                    <a:pt x="267" y="2195"/>
                    <a:pt x="237" y="2247"/>
                    <a:pt x="218" y="2299"/>
                  </a:cubicBezTo>
                  <a:cubicBezTo>
                    <a:pt x="185" y="2410"/>
                    <a:pt x="176" y="2533"/>
                    <a:pt x="205" y="2669"/>
                  </a:cubicBezTo>
                  <a:cubicBezTo>
                    <a:pt x="227" y="2793"/>
                    <a:pt x="279" y="2904"/>
                    <a:pt x="351" y="3008"/>
                  </a:cubicBezTo>
                  <a:cubicBezTo>
                    <a:pt x="391" y="3060"/>
                    <a:pt x="423" y="3102"/>
                    <a:pt x="475" y="3141"/>
                  </a:cubicBezTo>
                  <a:cubicBezTo>
                    <a:pt x="536" y="3193"/>
                    <a:pt x="608" y="3245"/>
                    <a:pt x="690" y="3265"/>
                  </a:cubicBezTo>
                  <a:cubicBezTo>
                    <a:pt x="751" y="3297"/>
                    <a:pt x="823" y="3307"/>
                    <a:pt x="897" y="3307"/>
                  </a:cubicBezTo>
                  <a:lnTo>
                    <a:pt x="917" y="3307"/>
                  </a:lnTo>
                  <a:cubicBezTo>
                    <a:pt x="979" y="3307"/>
                    <a:pt x="1050" y="3287"/>
                    <a:pt x="1122" y="3255"/>
                  </a:cubicBezTo>
                  <a:cubicBezTo>
                    <a:pt x="1164" y="3245"/>
                    <a:pt x="1206" y="3225"/>
                    <a:pt x="1236" y="3203"/>
                  </a:cubicBezTo>
                  <a:cubicBezTo>
                    <a:pt x="1236" y="3203"/>
                    <a:pt x="1236" y="3213"/>
                    <a:pt x="1246" y="3213"/>
                  </a:cubicBezTo>
                  <a:lnTo>
                    <a:pt x="1268" y="3213"/>
                  </a:lnTo>
                  <a:cubicBezTo>
                    <a:pt x="1278" y="3213"/>
                    <a:pt x="1288" y="3203"/>
                    <a:pt x="1288" y="3203"/>
                  </a:cubicBezTo>
                  <a:cubicBezTo>
                    <a:pt x="1278" y="3203"/>
                    <a:pt x="1268" y="3193"/>
                    <a:pt x="1255" y="3193"/>
                  </a:cubicBezTo>
                  <a:cubicBezTo>
                    <a:pt x="1184" y="3173"/>
                    <a:pt x="1112" y="3131"/>
                    <a:pt x="1050" y="3102"/>
                  </a:cubicBezTo>
                  <a:cubicBezTo>
                    <a:pt x="979" y="3060"/>
                    <a:pt x="917" y="3008"/>
                    <a:pt x="855" y="2946"/>
                  </a:cubicBezTo>
                  <a:cubicBezTo>
                    <a:pt x="803" y="2884"/>
                    <a:pt x="761" y="2823"/>
                    <a:pt x="722" y="2751"/>
                  </a:cubicBezTo>
                  <a:cubicBezTo>
                    <a:pt x="712" y="2719"/>
                    <a:pt x="699" y="2689"/>
                    <a:pt x="690" y="2647"/>
                  </a:cubicBezTo>
                  <a:cubicBezTo>
                    <a:pt x="680" y="2617"/>
                    <a:pt x="670" y="2575"/>
                    <a:pt x="670" y="2546"/>
                  </a:cubicBezTo>
                  <a:cubicBezTo>
                    <a:pt x="660" y="2472"/>
                    <a:pt x="660" y="2390"/>
                    <a:pt x="680" y="2318"/>
                  </a:cubicBezTo>
                  <a:cubicBezTo>
                    <a:pt x="699" y="2247"/>
                    <a:pt x="732" y="2185"/>
                    <a:pt x="774" y="2123"/>
                  </a:cubicBezTo>
                  <a:cubicBezTo>
                    <a:pt x="803" y="2091"/>
                    <a:pt x="823" y="2061"/>
                    <a:pt x="855" y="2029"/>
                  </a:cubicBezTo>
                  <a:cubicBezTo>
                    <a:pt x="875" y="2010"/>
                    <a:pt x="907" y="1990"/>
                    <a:pt x="927" y="1968"/>
                  </a:cubicBezTo>
                  <a:cubicBezTo>
                    <a:pt x="897" y="1968"/>
                    <a:pt x="865" y="1958"/>
                    <a:pt x="823" y="1948"/>
                  </a:cubicBezTo>
                  <a:cubicBezTo>
                    <a:pt x="813" y="1948"/>
                    <a:pt x="793" y="1938"/>
                    <a:pt x="774" y="1928"/>
                  </a:cubicBezTo>
                  <a:cubicBezTo>
                    <a:pt x="751" y="1916"/>
                    <a:pt x="741" y="1906"/>
                    <a:pt x="722" y="1896"/>
                  </a:cubicBezTo>
                  <a:cubicBezTo>
                    <a:pt x="712" y="1886"/>
                    <a:pt x="699" y="1876"/>
                    <a:pt x="680" y="1866"/>
                  </a:cubicBezTo>
                  <a:cubicBezTo>
                    <a:pt x="670" y="1844"/>
                    <a:pt x="660" y="1834"/>
                    <a:pt x="650" y="1814"/>
                  </a:cubicBezTo>
                  <a:cubicBezTo>
                    <a:pt x="628" y="1782"/>
                    <a:pt x="618" y="1753"/>
                    <a:pt x="618" y="1720"/>
                  </a:cubicBezTo>
                  <a:cubicBezTo>
                    <a:pt x="608" y="1701"/>
                    <a:pt x="608" y="1681"/>
                    <a:pt x="608" y="1669"/>
                  </a:cubicBezTo>
                  <a:lnTo>
                    <a:pt x="608" y="1619"/>
                  </a:lnTo>
                  <a:cubicBezTo>
                    <a:pt x="618" y="1577"/>
                    <a:pt x="628" y="1545"/>
                    <a:pt x="638" y="1515"/>
                  </a:cubicBezTo>
                  <a:cubicBezTo>
                    <a:pt x="650" y="1496"/>
                    <a:pt x="660" y="1473"/>
                    <a:pt x="680" y="1454"/>
                  </a:cubicBezTo>
                  <a:cubicBezTo>
                    <a:pt x="690" y="1444"/>
                    <a:pt x="699" y="1434"/>
                    <a:pt x="712" y="1412"/>
                  </a:cubicBezTo>
                  <a:cubicBezTo>
                    <a:pt x="741" y="1392"/>
                    <a:pt x="774" y="1372"/>
                    <a:pt x="803" y="1350"/>
                  </a:cubicBezTo>
                  <a:cubicBezTo>
                    <a:pt x="835" y="1340"/>
                    <a:pt x="875" y="1320"/>
                    <a:pt x="917" y="1320"/>
                  </a:cubicBezTo>
                  <a:cubicBezTo>
                    <a:pt x="959" y="1310"/>
                    <a:pt x="989" y="1310"/>
                    <a:pt x="1031" y="1310"/>
                  </a:cubicBezTo>
                  <a:cubicBezTo>
                    <a:pt x="1092" y="1310"/>
                    <a:pt x="1154" y="1320"/>
                    <a:pt x="1206" y="1340"/>
                  </a:cubicBezTo>
                  <a:cubicBezTo>
                    <a:pt x="1194" y="1330"/>
                    <a:pt x="1184" y="1320"/>
                    <a:pt x="1174" y="1298"/>
                  </a:cubicBezTo>
                  <a:cubicBezTo>
                    <a:pt x="1164" y="1278"/>
                    <a:pt x="1154" y="1248"/>
                    <a:pt x="1144" y="1216"/>
                  </a:cubicBezTo>
                  <a:cubicBezTo>
                    <a:pt x="1144" y="1197"/>
                    <a:pt x="1132" y="1164"/>
                    <a:pt x="1144" y="1135"/>
                  </a:cubicBezTo>
                  <a:cubicBezTo>
                    <a:pt x="1144" y="1093"/>
                    <a:pt x="1154" y="1063"/>
                    <a:pt x="1164" y="1031"/>
                  </a:cubicBezTo>
                  <a:cubicBezTo>
                    <a:pt x="1184" y="959"/>
                    <a:pt x="1216" y="898"/>
                    <a:pt x="1255" y="836"/>
                  </a:cubicBezTo>
                  <a:cubicBezTo>
                    <a:pt x="1288" y="784"/>
                    <a:pt x="1317" y="732"/>
                    <a:pt x="1359" y="693"/>
                  </a:cubicBezTo>
                  <a:cubicBezTo>
                    <a:pt x="1297" y="680"/>
                    <a:pt x="1236" y="660"/>
                    <a:pt x="1184" y="641"/>
                  </a:cubicBezTo>
                  <a:cubicBezTo>
                    <a:pt x="1122" y="618"/>
                    <a:pt x="1060" y="589"/>
                    <a:pt x="1008" y="547"/>
                  </a:cubicBezTo>
                  <a:cubicBezTo>
                    <a:pt x="979" y="527"/>
                    <a:pt x="947" y="507"/>
                    <a:pt x="917" y="475"/>
                  </a:cubicBezTo>
                  <a:cubicBezTo>
                    <a:pt x="897" y="445"/>
                    <a:pt x="875" y="403"/>
                    <a:pt x="855" y="371"/>
                  </a:cubicBezTo>
                  <a:cubicBezTo>
                    <a:pt x="845" y="351"/>
                    <a:pt x="835" y="332"/>
                    <a:pt x="835" y="309"/>
                  </a:cubicBezTo>
                  <a:cubicBezTo>
                    <a:pt x="835" y="300"/>
                    <a:pt x="823" y="280"/>
                    <a:pt x="823" y="270"/>
                  </a:cubicBezTo>
                  <a:lnTo>
                    <a:pt x="823" y="156"/>
                  </a:lnTo>
                  <a:cubicBezTo>
                    <a:pt x="835" y="114"/>
                    <a:pt x="845" y="85"/>
                    <a:pt x="855" y="43"/>
                  </a:cubicBezTo>
                  <a:cubicBezTo>
                    <a:pt x="865" y="33"/>
                    <a:pt x="875" y="23"/>
                    <a:pt x="875" y="1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800;p46">
              <a:extLst>
                <a:ext uri="{FF2B5EF4-FFF2-40B4-BE49-F238E27FC236}">
                  <a16:creationId xmlns:a16="http://schemas.microsoft.com/office/drawing/2014/main" id="{83A04782-A7D6-4E82-A44F-1731B2522809}"/>
                </a:ext>
              </a:extLst>
            </p:cNvPr>
            <p:cNvSpPr/>
            <p:nvPr/>
          </p:nvSpPr>
          <p:spPr>
            <a:xfrm rot="-540461" flipH="1">
              <a:off x="7184245" y="2535362"/>
              <a:ext cx="821189" cy="720280"/>
            </a:xfrm>
            <a:custGeom>
              <a:avLst/>
              <a:gdLst/>
              <a:ahLst/>
              <a:cxnLst/>
              <a:rect l="l" t="t" r="r" b="b"/>
              <a:pathLst>
                <a:path w="4956" h="4347" extrusionOk="0">
                  <a:moveTo>
                    <a:pt x="2380" y="0"/>
                  </a:moveTo>
                  <a:cubicBezTo>
                    <a:pt x="2277" y="0"/>
                    <a:pt x="2175" y="13"/>
                    <a:pt x="2062" y="32"/>
                  </a:cubicBezTo>
                  <a:cubicBezTo>
                    <a:pt x="1928" y="52"/>
                    <a:pt x="1782" y="94"/>
                    <a:pt x="1639" y="146"/>
                  </a:cubicBezTo>
                  <a:cubicBezTo>
                    <a:pt x="1506" y="198"/>
                    <a:pt x="1372" y="260"/>
                    <a:pt x="1249" y="341"/>
                  </a:cubicBezTo>
                  <a:cubicBezTo>
                    <a:pt x="989" y="495"/>
                    <a:pt x="774" y="702"/>
                    <a:pt x="599" y="927"/>
                  </a:cubicBezTo>
                  <a:cubicBezTo>
                    <a:pt x="507" y="1051"/>
                    <a:pt x="433" y="1174"/>
                    <a:pt x="384" y="1298"/>
                  </a:cubicBezTo>
                  <a:cubicBezTo>
                    <a:pt x="352" y="1372"/>
                    <a:pt x="332" y="1434"/>
                    <a:pt x="310" y="1495"/>
                  </a:cubicBezTo>
                  <a:cubicBezTo>
                    <a:pt x="280" y="1587"/>
                    <a:pt x="260" y="1668"/>
                    <a:pt x="248" y="1762"/>
                  </a:cubicBezTo>
                  <a:cubicBezTo>
                    <a:pt x="238" y="1844"/>
                    <a:pt x="238" y="1915"/>
                    <a:pt x="248" y="1999"/>
                  </a:cubicBezTo>
                  <a:cubicBezTo>
                    <a:pt x="248" y="2081"/>
                    <a:pt x="260" y="2153"/>
                    <a:pt x="280" y="2224"/>
                  </a:cubicBezTo>
                  <a:cubicBezTo>
                    <a:pt x="238" y="2247"/>
                    <a:pt x="208" y="2276"/>
                    <a:pt x="166" y="2308"/>
                  </a:cubicBezTo>
                  <a:cubicBezTo>
                    <a:pt x="137" y="2348"/>
                    <a:pt x="105" y="2390"/>
                    <a:pt x="75" y="2442"/>
                  </a:cubicBezTo>
                  <a:cubicBezTo>
                    <a:pt x="23" y="2533"/>
                    <a:pt x="1" y="2647"/>
                    <a:pt x="1" y="2770"/>
                  </a:cubicBezTo>
                  <a:cubicBezTo>
                    <a:pt x="1" y="2822"/>
                    <a:pt x="1" y="2884"/>
                    <a:pt x="23" y="2946"/>
                  </a:cubicBezTo>
                  <a:cubicBezTo>
                    <a:pt x="23" y="3008"/>
                    <a:pt x="43" y="3060"/>
                    <a:pt x="63" y="3111"/>
                  </a:cubicBezTo>
                  <a:cubicBezTo>
                    <a:pt x="105" y="3235"/>
                    <a:pt x="166" y="3326"/>
                    <a:pt x="238" y="3410"/>
                  </a:cubicBezTo>
                  <a:cubicBezTo>
                    <a:pt x="310" y="3492"/>
                    <a:pt x="404" y="3554"/>
                    <a:pt x="485" y="3583"/>
                  </a:cubicBezTo>
                  <a:cubicBezTo>
                    <a:pt x="517" y="3697"/>
                    <a:pt x="557" y="3801"/>
                    <a:pt x="619" y="3892"/>
                  </a:cubicBezTo>
                  <a:cubicBezTo>
                    <a:pt x="680" y="3986"/>
                    <a:pt x="764" y="4058"/>
                    <a:pt x="866" y="4129"/>
                  </a:cubicBezTo>
                  <a:cubicBezTo>
                    <a:pt x="960" y="4181"/>
                    <a:pt x="1063" y="4233"/>
                    <a:pt x="1187" y="4275"/>
                  </a:cubicBezTo>
                  <a:cubicBezTo>
                    <a:pt x="1298" y="4305"/>
                    <a:pt x="1412" y="4325"/>
                    <a:pt x="1545" y="4337"/>
                  </a:cubicBezTo>
                  <a:cubicBezTo>
                    <a:pt x="1619" y="4347"/>
                    <a:pt x="1691" y="4347"/>
                    <a:pt x="1763" y="4347"/>
                  </a:cubicBezTo>
                  <a:lnTo>
                    <a:pt x="1916" y="4347"/>
                  </a:lnTo>
                  <a:cubicBezTo>
                    <a:pt x="2030" y="4337"/>
                    <a:pt x="2143" y="4315"/>
                    <a:pt x="2257" y="4295"/>
                  </a:cubicBezTo>
                  <a:cubicBezTo>
                    <a:pt x="2299" y="4285"/>
                    <a:pt x="2329" y="4285"/>
                    <a:pt x="2371" y="4275"/>
                  </a:cubicBezTo>
                  <a:lnTo>
                    <a:pt x="2380" y="4275"/>
                  </a:lnTo>
                  <a:cubicBezTo>
                    <a:pt x="2380" y="4275"/>
                    <a:pt x="2390" y="4275"/>
                    <a:pt x="2400" y="4263"/>
                  </a:cubicBezTo>
                  <a:lnTo>
                    <a:pt x="2410" y="4263"/>
                  </a:lnTo>
                  <a:lnTo>
                    <a:pt x="2422" y="4253"/>
                  </a:lnTo>
                  <a:cubicBezTo>
                    <a:pt x="2472" y="4233"/>
                    <a:pt x="2524" y="4214"/>
                    <a:pt x="2576" y="4191"/>
                  </a:cubicBezTo>
                  <a:cubicBezTo>
                    <a:pt x="2628" y="4181"/>
                    <a:pt x="2679" y="4162"/>
                    <a:pt x="2741" y="4139"/>
                  </a:cubicBezTo>
                  <a:cubicBezTo>
                    <a:pt x="2803" y="4120"/>
                    <a:pt x="2865" y="4110"/>
                    <a:pt x="2927" y="4090"/>
                  </a:cubicBezTo>
                  <a:cubicBezTo>
                    <a:pt x="2978" y="4068"/>
                    <a:pt x="3018" y="4058"/>
                    <a:pt x="3060" y="4048"/>
                  </a:cubicBezTo>
                  <a:cubicBezTo>
                    <a:pt x="3255" y="3986"/>
                    <a:pt x="3483" y="3915"/>
                    <a:pt x="3688" y="3791"/>
                  </a:cubicBezTo>
                  <a:cubicBezTo>
                    <a:pt x="3863" y="3707"/>
                    <a:pt x="4006" y="3606"/>
                    <a:pt x="4152" y="3482"/>
                  </a:cubicBezTo>
                  <a:cubicBezTo>
                    <a:pt x="4263" y="3378"/>
                    <a:pt x="4377" y="3255"/>
                    <a:pt x="4471" y="3111"/>
                  </a:cubicBezTo>
                  <a:cubicBezTo>
                    <a:pt x="4646" y="2874"/>
                    <a:pt x="4770" y="2565"/>
                    <a:pt x="4861" y="2185"/>
                  </a:cubicBezTo>
                  <a:cubicBezTo>
                    <a:pt x="4903" y="2051"/>
                    <a:pt x="4923" y="1906"/>
                    <a:pt x="4933" y="1772"/>
                  </a:cubicBezTo>
                  <a:cubicBezTo>
                    <a:pt x="4955" y="1619"/>
                    <a:pt x="4955" y="1473"/>
                    <a:pt x="4933" y="1340"/>
                  </a:cubicBezTo>
                  <a:cubicBezTo>
                    <a:pt x="4923" y="1258"/>
                    <a:pt x="4913" y="1186"/>
                    <a:pt x="4903" y="1125"/>
                  </a:cubicBezTo>
                  <a:cubicBezTo>
                    <a:pt x="4881" y="1051"/>
                    <a:pt x="4861" y="979"/>
                    <a:pt x="4832" y="917"/>
                  </a:cubicBezTo>
                  <a:cubicBezTo>
                    <a:pt x="4800" y="855"/>
                    <a:pt x="4758" y="803"/>
                    <a:pt x="4718" y="742"/>
                  </a:cubicBezTo>
                  <a:cubicBezTo>
                    <a:pt x="4676" y="692"/>
                    <a:pt x="4624" y="650"/>
                    <a:pt x="4562" y="598"/>
                  </a:cubicBezTo>
                  <a:cubicBezTo>
                    <a:pt x="4511" y="569"/>
                    <a:pt x="4461" y="537"/>
                    <a:pt x="4387" y="517"/>
                  </a:cubicBezTo>
                  <a:cubicBezTo>
                    <a:pt x="4399" y="485"/>
                    <a:pt x="4399" y="465"/>
                    <a:pt x="4387" y="445"/>
                  </a:cubicBezTo>
                  <a:cubicBezTo>
                    <a:pt x="4387" y="423"/>
                    <a:pt x="4377" y="393"/>
                    <a:pt x="4377" y="371"/>
                  </a:cubicBezTo>
                  <a:cubicBezTo>
                    <a:pt x="4357" y="322"/>
                    <a:pt x="4325" y="280"/>
                    <a:pt x="4286" y="238"/>
                  </a:cubicBezTo>
                  <a:cubicBezTo>
                    <a:pt x="4254" y="198"/>
                    <a:pt x="4202" y="166"/>
                    <a:pt x="4152" y="146"/>
                  </a:cubicBezTo>
                  <a:cubicBezTo>
                    <a:pt x="4110" y="114"/>
                    <a:pt x="4058" y="94"/>
                    <a:pt x="3997" y="84"/>
                  </a:cubicBezTo>
                  <a:cubicBezTo>
                    <a:pt x="3955" y="75"/>
                    <a:pt x="3915" y="75"/>
                    <a:pt x="3883" y="75"/>
                  </a:cubicBezTo>
                  <a:cubicBezTo>
                    <a:pt x="3821" y="75"/>
                    <a:pt x="3782" y="84"/>
                    <a:pt x="3730" y="94"/>
                  </a:cubicBezTo>
                  <a:cubicBezTo>
                    <a:pt x="3688" y="104"/>
                    <a:pt x="3646" y="124"/>
                    <a:pt x="3616" y="156"/>
                  </a:cubicBezTo>
                  <a:cubicBezTo>
                    <a:pt x="3584" y="176"/>
                    <a:pt x="3564" y="198"/>
                    <a:pt x="3544" y="228"/>
                  </a:cubicBezTo>
                  <a:cubicBezTo>
                    <a:pt x="3512" y="198"/>
                    <a:pt x="3483" y="166"/>
                    <a:pt x="3441" y="136"/>
                  </a:cubicBezTo>
                  <a:cubicBezTo>
                    <a:pt x="3379" y="84"/>
                    <a:pt x="3317" y="52"/>
                    <a:pt x="3255" y="32"/>
                  </a:cubicBezTo>
                  <a:cubicBezTo>
                    <a:pt x="3226" y="23"/>
                    <a:pt x="3193" y="13"/>
                    <a:pt x="3164" y="13"/>
                  </a:cubicBezTo>
                  <a:cubicBezTo>
                    <a:pt x="3142" y="0"/>
                    <a:pt x="3132" y="0"/>
                    <a:pt x="3112" y="0"/>
                  </a:cubicBezTo>
                  <a:lnTo>
                    <a:pt x="3060" y="0"/>
                  </a:lnTo>
                  <a:cubicBezTo>
                    <a:pt x="2998" y="13"/>
                    <a:pt x="2946" y="42"/>
                    <a:pt x="2894" y="84"/>
                  </a:cubicBezTo>
                  <a:cubicBezTo>
                    <a:pt x="2771" y="42"/>
                    <a:pt x="2637" y="23"/>
                    <a:pt x="2494" y="13"/>
                  </a:cubicBezTo>
                  <a:cubicBezTo>
                    <a:pt x="2452" y="0"/>
                    <a:pt x="2422" y="0"/>
                    <a:pt x="2380" y="0"/>
                  </a:cubicBezTo>
                  <a:close/>
                </a:path>
              </a:pathLst>
            </a:custGeom>
            <a:solidFill>
              <a:srgbClr val="68182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801;p46">
              <a:extLst>
                <a:ext uri="{FF2B5EF4-FFF2-40B4-BE49-F238E27FC236}">
                  <a16:creationId xmlns:a16="http://schemas.microsoft.com/office/drawing/2014/main" id="{18B6370D-7FC3-462A-90BD-63D6E62FC501}"/>
                </a:ext>
              </a:extLst>
            </p:cNvPr>
            <p:cNvSpPr/>
            <p:nvPr/>
          </p:nvSpPr>
          <p:spPr>
            <a:xfrm rot="-540461" flipH="1">
              <a:off x="7187554" y="2735663"/>
              <a:ext cx="107537" cy="260971"/>
            </a:xfrm>
            <a:custGeom>
              <a:avLst/>
              <a:gdLst/>
              <a:ahLst/>
              <a:cxnLst/>
              <a:rect l="l" t="t" r="r" b="b"/>
              <a:pathLst>
                <a:path w="649" h="1575" extrusionOk="0">
                  <a:moveTo>
                    <a:pt x="176" y="1"/>
                  </a:moveTo>
                  <a:cubicBezTo>
                    <a:pt x="166" y="1"/>
                    <a:pt x="154" y="1"/>
                    <a:pt x="144" y="10"/>
                  </a:cubicBezTo>
                  <a:cubicBezTo>
                    <a:pt x="134" y="10"/>
                    <a:pt x="124" y="20"/>
                    <a:pt x="114" y="20"/>
                  </a:cubicBezTo>
                  <a:lnTo>
                    <a:pt x="82" y="50"/>
                  </a:lnTo>
                  <a:cubicBezTo>
                    <a:pt x="82" y="62"/>
                    <a:pt x="72" y="72"/>
                    <a:pt x="72" y="82"/>
                  </a:cubicBezTo>
                  <a:cubicBezTo>
                    <a:pt x="63" y="92"/>
                    <a:pt x="53" y="102"/>
                    <a:pt x="53" y="112"/>
                  </a:cubicBezTo>
                  <a:cubicBezTo>
                    <a:pt x="43" y="134"/>
                    <a:pt x="30" y="164"/>
                    <a:pt x="21" y="196"/>
                  </a:cubicBezTo>
                  <a:cubicBezTo>
                    <a:pt x="21" y="225"/>
                    <a:pt x="11" y="248"/>
                    <a:pt x="11" y="277"/>
                  </a:cubicBezTo>
                  <a:cubicBezTo>
                    <a:pt x="1" y="319"/>
                    <a:pt x="1" y="359"/>
                    <a:pt x="1" y="391"/>
                  </a:cubicBezTo>
                  <a:cubicBezTo>
                    <a:pt x="1" y="433"/>
                    <a:pt x="1" y="473"/>
                    <a:pt x="11" y="515"/>
                  </a:cubicBezTo>
                  <a:lnTo>
                    <a:pt x="11" y="505"/>
                  </a:lnTo>
                  <a:cubicBezTo>
                    <a:pt x="21" y="628"/>
                    <a:pt x="63" y="742"/>
                    <a:pt x="105" y="853"/>
                  </a:cubicBezTo>
                  <a:lnTo>
                    <a:pt x="105" y="843"/>
                  </a:lnTo>
                  <a:cubicBezTo>
                    <a:pt x="154" y="977"/>
                    <a:pt x="228" y="1090"/>
                    <a:pt x="300" y="1214"/>
                  </a:cubicBezTo>
                  <a:cubicBezTo>
                    <a:pt x="381" y="1337"/>
                    <a:pt x="463" y="1461"/>
                    <a:pt x="557" y="1575"/>
                  </a:cubicBezTo>
                  <a:cubicBezTo>
                    <a:pt x="586" y="1493"/>
                    <a:pt x="609" y="1399"/>
                    <a:pt x="628" y="1308"/>
                  </a:cubicBezTo>
                  <a:cubicBezTo>
                    <a:pt x="638" y="1286"/>
                    <a:pt x="638" y="1266"/>
                    <a:pt x="648" y="1246"/>
                  </a:cubicBezTo>
                  <a:cubicBezTo>
                    <a:pt x="638" y="1152"/>
                    <a:pt x="638" y="1051"/>
                    <a:pt x="628" y="957"/>
                  </a:cubicBezTo>
                  <a:cubicBezTo>
                    <a:pt x="619" y="865"/>
                    <a:pt x="609" y="762"/>
                    <a:pt x="599" y="668"/>
                  </a:cubicBezTo>
                  <a:cubicBezTo>
                    <a:pt x="577" y="544"/>
                    <a:pt x="557" y="411"/>
                    <a:pt x="505" y="297"/>
                  </a:cubicBezTo>
                  <a:cubicBezTo>
                    <a:pt x="495" y="267"/>
                    <a:pt x="475" y="235"/>
                    <a:pt x="463" y="206"/>
                  </a:cubicBezTo>
                  <a:cubicBezTo>
                    <a:pt x="453" y="196"/>
                    <a:pt x="443" y="186"/>
                    <a:pt x="443" y="174"/>
                  </a:cubicBezTo>
                  <a:cubicBezTo>
                    <a:pt x="433" y="164"/>
                    <a:pt x="423" y="154"/>
                    <a:pt x="423" y="144"/>
                  </a:cubicBezTo>
                  <a:cubicBezTo>
                    <a:pt x="391" y="112"/>
                    <a:pt x="371" y="82"/>
                    <a:pt x="339" y="50"/>
                  </a:cubicBezTo>
                  <a:lnTo>
                    <a:pt x="329" y="50"/>
                  </a:lnTo>
                  <a:cubicBezTo>
                    <a:pt x="310" y="40"/>
                    <a:pt x="290" y="20"/>
                    <a:pt x="258" y="10"/>
                  </a:cubicBezTo>
                  <a:lnTo>
                    <a:pt x="268" y="10"/>
                  </a:lnTo>
                  <a:cubicBezTo>
                    <a:pt x="248" y="10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802;p46">
              <a:extLst>
                <a:ext uri="{FF2B5EF4-FFF2-40B4-BE49-F238E27FC236}">
                  <a16:creationId xmlns:a16="http://schemas.microsoft.com/office/drawing/2014/main" id="{99CA467A-CC35-4ED5-B9F0-B453BDE8D4F3}"/>
                </a:ext>
              </a:extLst>
            </p:cNvPr>
            <p:cNvSpPr/>
            <p:nvPr/>
          </p:nvSpPr>
          <p:spPr>
            <a:xfrm rot="-540461" flipH="1">
              <a:off x="7565960" y="2505295"/>
              <a:ext cx="437106" cy="720280"/>
            </a:xfrm>
            <a:custGeom>
              <a:avLst/>
              <a:gdLst/>
              <a:ahLst/>
              <a:cxnLst/>
              <a:rect l="l" t="t" r="r" b="b"/>
              <a:pathLst>
                <a:path w="2638" h="4347" extrusionOk="0">
                  <a:moveTo>
                    <a:pt x="2380" y="0"/>
                  </a:moveTo>
                  <a:cubicBezTo>
                    <a:pt x="2277" y="0"/>
                    <a:pt x="2175" y="13"/>
                    <a:pt x="2062" y="32"/>
                  </a:cubicBezTo>
                  <a:cubicBezTo>
                    <a:pt x="1928" y="52"/>
                    <a:pt x="1782" y="94"/>
                    <a:pt x="1639" y="146"/>
                  </a:cubicBezTo>
                  <a:cubicBezTo>
                    <a:pt x="1506" y="198"/>
                    <a:pt x="1372" y="260"/>
                    <a:pt x="1249" y="341"/>
                  </a:cubicBezTo>
                  <a:cubicBezTo>
                    <a:pt x="989" y="495"/>
                    <a:pt x="774" y="702"/>
                    <a:pt x="599" y="927"/>
                  </a:cubicBezTo>
                  <a:cubicBezTo>
                    <a:pt x="507" y="1051"/>
                    <a:pt x="433" y="1174"/>
                    <a:pt x="384" y="1298"/>
                  </a:cubicBezTo>
                  <a:cubicBezTo>
                    <a:pt x="352" y="1359"/>
                    <a:pt x="332" y="1434"/>
                    <a:pt x="310" y="1495"/>
                  </a:cubicBezTo>
                  <a:cubicBezTo>
                    <a:pt x="280" y="1587"/>
                    <a:pt x="260" y="1668"/>
                    <a:pt x="248" y="1762"/>
                  </a:cubicBezTo>
                  <a:cubicBezTo>
                    <a:pt x="238" y="1844"/>
                    <a:pt x="238" y="1915"/>
                    <a:pt x="248" y="1999"/>
                  </a:cubicBezTo>
                  <a:cubicBezTo>
                    <a:pt x="248" y="2081"/>
                    <a:pt x="260" y="2153"/>
                    <a:pt x="280" y="2224"/>
                  </a:cubicBezTo>
                  <a:cubicBezTo>
                    <a:pt x="238" y="2247"/>
                    <a:pt x="208" y="2276"/>
                    <a:pt x="166" y="2308"/>
                  </a:cubicBezTo>
                  <a:cubicBezTo>
                    <a:pt x="137" y="2348"/>
                    <a:pt x="95" y="2390"/>
                    <a:pt x="75" y="2442"/>
                  </a:cubicBezTo>
                  <a:cubicBezTo>
                    <a:pt x="23" y="2533"/>
                    <a:pt x="1" y="2647"/>
                    <a:pt x="1" y="2770"/>
                  </a:cubicBezTo>
                  <a:cubicBezTo>
                    <a:pt x="1" y="2822"/>
                    <a:pt x="1" y="2884"/>
                    <a:pt x="13" y="2946"/>
                  </a:cubicBezTo>
                  <a:cubicBezTo>
                    <a:pt x="23" y="3008"/>
                    <a:pt x="43" y="3060"/>
                    <a:pt x="63" y="3111"/>
                  </a:cubicBezTo>
                  <a:cubicBezTo>
                    <a:pt x="105" y="3235"/>
                    <a:pt x="166" y="3326"/>
                    <a:pt x="238" y="3410"/>
                  </a:cubicBezTo>
                  <a:cubicBezTo>
                    <a:pt x="310" y="3492"/>
                    <a:pt x="404" y="3554"/>
                    <a:pt x="485" y="3583"/>
                  </a:cubicBezTo>
                  <a:cubicBezTo>
                    <a:pt x="507" y="3697"/>
                    <a:pt x="557" y="3801"/>
                    <a:pt x="619" y="3892"/>
                  </a:cubicBezTo>
                  <a:cubicBezTo>
                    <a:pt x="680" y="3986"/>
                    <a:pt x="764" y="4058"/>
                    <a:pt x="866" y="4129"/>
                  </a:cubicBezTo>
                  <a:cubicBezTo>
                    <a:pt x="960" y="4181"/>
                    <a:pt x="1063" y="4233"/>
                    <a:pt x="1187" y="4275"/>
                  </a:cubicBezTo>
                  <a:cubicBezTo>
                    <a:pt x="1298" y="4305"/>
                    <a:pt x="1412" y="4325"/>
                    <a:pt x="1545" y="4337"/>
                  </a:cubicBezTo>
                  <a:cubicBezTo>
                    <a:pt x="1619" y="4347"/>
                    <a:pt x="1691" y="4347"/>
                    <a:pt x="1763" y="4347"/>
                  </a:cubicBezTo>
                  <a:lnTo>
                    <a:pt x="1916" y="4347"/>
                  </a:lnTo>
                  <a:cubicBezTo>
                    <a:pt x="2030" y="4337"/>
                    <a:pt x="2143" y="4315"/>
                    <a:pt x="2257" y="4295"/>
                  </a:cubicBezTo>
                  <a:cubicBezTo>
                    <a:pt x="2299" y="4285"/>
                    <a:pt x="2329" y="4285"/>
                    <a:pt x="2371" y="4275"/>
                  </a:cubicBezTo>
                  <a:lnTo>
                    <a:pt x="2380" y="4275"/>
                  </a:lnTo>
                  <a:cubicBezTo>
                    <a:pt x="2380" y="4275"/>
                    <a:pt x="2390" y="4275"/>
                    <a:pt x="2400" y="4263"/>
                  </a:cubicBezTo>
                  <a:lnTo>
                    <a:pt x="2410" y="4263"/>
                  </a:lnTo>
                  <a:lnTo>
                    <a:pt x="2422" y="4253"/>
                  </a:lnTo>
                  <a:cubicBezTo>
                    <a:pt x="2472" y="4233"/>
                    <a:pt x="2524" y="4214"/>
                    <a:pt x="2576" y="4201"/>
                  </a:cubicBezTo>
                  <a:cubicBezTo>
                    <a:pt x="2595" y="4191"/>
                    <a:pt x="2618" y="4181"/>
                    <a:pt x="2637" y="4181"/>
                  </a:cubicBezTo>
                  <a:cubicBezTo>
                    <a:pt x="2595" y="4139"/>
                    <a:pt x="2556" y="4110"/>
                    <a:pt x="2514" y="4068"/>
                  </a:cubicBezTo>
                  <a:cubicBezTo>
                    <a:pt x="2462" y="4028"/>
                    <a:pt x="2400" y="3986"/>
                    <a:pt x="2338" y="3954"/>
                  </a:cubicBezTo>
                  <a:cubicBezTo>
                    <a:pt x="2277" y="3915"/>
                    <a:pt x="2205" y="3882"/>
                    <a:pt x="2143" y="3863"/>
                  </a:cubicBezTo>
                  <a:cubicBezTo>
                    <a:pt x="2052" y="3821"/>
                    <a:pt x="1948" y="3781"/>
                    <a:pt x="1844" y="3759"/>
                  </a:cubicBezTo>
                  <a:cubicBezTo>
                    <a:pt x="1743" y="3729"/>
                    <a:pt x="1639" y="3719"/>
                    <a:pt x="1525" y="3697"/>
                  </a:cubicBezTo>
                  <a:cubicBezTo>
                    <a:pt x="1422" y="3677"/>
                    <a:pt x="1311" y="3658"/>
                    <a:pt x="1207" y="3635"/>
                  </a:cubicBezTo>
                  <a:cubicBezTo>
                    <a:pt x="1103" y="3616"/>
                    <a:pt x="1012" y="3583"/>
                    <a:pt x="908" y="3544"/>
                  </a:cubicBezTo>
                  <a:cubicBezTo>
                    <a:pt x="856" y="3522"/>
                    <a:pt x="804" y="3492"/>
                    <a:pt x="755" y="3460"/>
                  </a:cubicBezTo>
                  <a:cubicBezTo>
                    <a:pt x="703" y="3420"/>
                    <a:pt x="651" y="3388"/>
                    <a:pt x="609" y="3349"/>
                  </a:cubicBezTo>
                  <a:cubicBezTo>
                    <a:pt x="589" y="3317"/>
                    <a:pt x="569" y="3297"/>
                    <a:pt x="537" y="3265"/>
                  </a:cubicBezTo>
                  <a:cubicBezTo>
                    <a:pt x="517" y="3235"/>
                    <a:pt x="507" y="3213"/>
                    <a:pt x="485" y="3183"/>
                  </a:cubicBezTo>
                  <a:cubicBezTo>
                    <a:pt x="465" y="3151"/>
                    <a:pt x="456" y="3121"/>
                    <a:pt x="446" y="3089"/>
                  </a:cubicBezTo>
                  <a:cubicBezTo>
                    <a:pt x="433" y="3069"/>
                    <a:pt x="433" y="3040"/>
                    <a:pt x="423" y="3018"/>
                  </a:cubicBezTo>
                  <a:lnTo>
                    <a:pt x="423" y="2926"/>
                  </a:lnTo>
                  <a:cubicBezTo>
                    <a:pt x="423" y="2904"/>
                    <a:pt x="433" y="2874"/>
                    <a:pt x="446" y="2854"/>
                  </a:cubicBezTo>
                  <a:cubicBezTo>
                    <a:pt x="446" y="2822"/>
                    <a:pt x="456" y="2803"/>
                    <a:pt x="475" y="2770"/>
                  </a:cubicBezTo>
                  <a:cubicBezTo>
                    <a:pt x="485" y="2751"/>
                    <a:pt x="495" y="2719"/>
                    <a:pt x="517" y="2699"/>
                  </a:cubicBezTo>
                  <a:cubicBezTo>
                    <a:pt x="537" y="2679"/>
                    <a:pt x="547" y="2657"/>
                    <a:pt x="569" y="2637"/>
                  </a:cubicBezTo>
                  <a:cubicBezTo>
                    <a:pt x="589" y="2607"/>
                    <a:pt x="619" y="2585"/>
                    <a:pt x="641" y="2565"/>
                  </a:cubicBezTo>
                  <a:cubicBezTo>
                    <a:pt x="661" y="2546"/>
                    <a:pt x="693" y="2523"/>
                    <a:pt x="713" y="2513"/>
                  </a:cubicBezTo>
                  <a:cubicBezTo>
                    <a:pt x="742" y="2494"/>
                    <a:pt x="764" y="2484"/>
                    <a:pt x="784" y="2462"/>
                  </a:cubicBezTo>
                  <a:cubicBezTo>
                    <a:pt x="764" y="2452"/>
                    <a:pt x="742" y="2432"/>
                    <a:pt x="722" y="2410"/>
                  </a:cubicBezTo>
                  <a:cubicBezTo>
                    <a:pt x="693" y="2390"/>
                    <a:pt x="680" y="2370"/>
                    <a:pt x="661" y="2338"/>
                  </a:cubicBezTo>
                  <a:cubicBezTo>
                    <a:pt x="641" y="2318"/>
                    <a:pt x="619" y="2286"/>
                    <a:pt x="609" y="2256"/>
                  </a:cubicBezTo>
                  <a:cubicBezTo>
                    <a:pt x="589" y="2237"/>
                    <a:pt x="579" y="2214"/>
                    <a:pt x="569" y="2185"/>
                  </a:cubicBezTo>
                  <a:cubicBezTo>
                    <a:pt x="547" y="2133"/>
                    <a:pt x="537" y="2071"/>
                    <a:pt x="537" y="2009"/>
                  </a:cubicBezTo>
                  <a:cubicBezTo>
                    <a:pt x="537" y="1948"/>
                    <a:pt x="537" y="1896"/>
                    <a:pt x="547" y="1834"/>
                  </a:cubicBezTo>
                  <a:cubicBezTo>
                    <a:pt x="557" y="1782"/>
                    <a:pt x="569" y="1742"/>
                    <a:pt x="589" y="1700"/>
                  </a:cubicBezTo>
                  <a:cubicBezTo>
                    <a:pt x="599" y="1649"/>
                    <a:pt x="619" y="1607"/>
                    <a:pt x="641" y="1567"/>
                  </a:cubicBezTo>
                  <a:cubicBezTo>
                    <a:pt x="661" y="1525"/>
                    <a:pt x="693" y="1483"/>
                    <a:pt x="722" y="1453"/>
                  </a:cubicBezTo>
                  <a:cubicBezTo>
                    <a:pt x="755" y="1411"/>
                    <a:pt x="784" y="1372"/>
                    <a:pt x="816" y="1340"/>
                  </a:cubicBezTo>
                  <a:cubicBezTo>
                    <a:pt x="846" y="1310"/>
                    <a:pt x="878" y="1278"/>
                    <a:pt x="918" y="1258"/>
                  </a:cubicBezTo>
                  <a:cubicBezTo>
                    <a:pt x="960" y="1226"/>
                    <a:pt x="1002" y="1206"/>
                    <a:pt x="1041" y="1186"/>
                  </a:cubicBezTo>
                  <a:cubicBezTo>
                    <a:pt x="1083" y="1164"/>
                    <a:pt x="1125" y="1154"/>
                    <a:pt x="1165" y="1144"/>
                  </a:cubicBezTo>
                  <a:cubicBezTo>
                    <a:pt x="1197" y="1135"/>
                    <a:pt x="1217" y="1135"/>
                    <a:pt x="1236" y="1135"/>
                  </a:cubicBezTo>
                  <a:cubicBezTo>
                    <a:pt x="1259" y="1135"/>
                    <a:pt x="1278" y="1125"/>
                    <a:pt x="1288" y="1125"/>
                  </a:cubicBezTo>
                  <a:lnTo>
                    <a:pt x="1288" y="1083"/>
                  </a:lnTo>
                  <a:cubicBezTo>
                    <a:pt x="1278" y="1041"/>
                    <a:pt x="1269" y="989"/>
                    <a:pt x="1269" y="939"/>
                  </a:cubicBezTo>
                  <a:cubicBezTo>
                    <a:pt x="1269" y="887"/>
                    <a:pt x="1269" y="845"/>
                    <a:pt x="1278" y="794"/>
                  </a:cubicBezTo>
                  <a:cubicBezTo>
                    <a:pt x="1278" y="754"/>
                    <a:pt x="1288" y="712"/>
                    <a:pt x="1311" y="670"/>
                  </a:cubicBezTo>
                  <a:cubicBezTo>
                    <a:pt x="1320" y="630"/>
                    <a:pt x="1340" y="588"/>
                    <a:pt x="1360" y="556"/>
                  </a:cubicBezTo>
                  <a:cubicBezTo>
                    <a:pt x="1402" y="485"/>
                    <a:pt x="1454" y="413"/>
                    <a:pt x="1516" y="361"/>
                  </a:cubicBezTo>
                  <a:cubicBezTo>
                    <a:pt x="1587" y="299"/>
                    <a:pt x="1659" y="247"/>
                    <a:pt x="1731" y="208"/>
                  </a:cubicBezTo>
                  <a:cubicBezTo>
                    <a:pt x="1815" y="166"/>
                    <a:pt x="1906" y="124"/>
                    <a:pt x="1990" y="104"/>
                  </a:cubicBezTo>
                  <a:cubicBezTo>
                    <a:pt x="2081" y="75"/>
                    <a:pt x="2175" y="52"/>
                    <a:pt x="2267" y="32"/>
                  </a:cubicBezTo>
                  <a:cubicBezTo>
                    <a:pt x="2338" y="23"/>
                    <a:pt x="2410" y="13"/>
                    <a:pt x="2484" y="13"/>
                  </a:cubicBezTo>
                  <a:cubicBezTo>
                    <a:pt x="2442" y="0"/>
                    <a:pt x="2410" y="0"/>
                    <a:pt x="2380" y="0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803;p46">
              <a:extLst>
                <a:ext uri="{FF2B5EF4-FFF2-40B4-BE49-F238E27FC236}">
                  <a16:creationId xmlns:a16="http://schemas.microsoft.com/office/drawing/2014/main" id="{21A76AD7-6991-4C7F-8555-42F0A312567E}"/>
                </a:ext>
              </a:extLst>
            </p:cNvPr>
            <p:cNvSpPr/>
            <p:nvPr/>
          </p:nvSpPr>
          <p:spPr>
            <a:xfrm rot="-540461" flipH="1">
              <a:off x="7151659" y="2927846"/>
              <a:ext cx="100909" cy="167187"/>
            </a:xfrm>
            <a:custGeom>
              <a:avLst/>
              <a:gdLst/>
              <a:ahLst/>
              <a:cxnLst/>
              <a:rect l="l" t="t" r="r" b="b"/>
              <a:pathLst>
                <a:path w="609" h="1009" extrusionOk="0">
                  <a:moveTo>
                    <a:pt x="208" y="1"/>
                  </a:moveTo>
                  <a:cubicBezTo>
                    <a:pt x="195" y="1"/>
                    <a:pt x="195" y="10"/>
                    <a:pt x="186" y="10"/>
                  </a:cubicBezTo>
                  <a:cubicBezTo>
                    <a:pt x="176" y="10"/>
                    <a:pt x="166" y="20"/>
                    <a:pt x="146" y="30"/>
                  </a:cubicBezTo>
                  <a:cubicBezTo>
                    <a:pt x="134" y="30"/>
                    <a:pt x="114" y="40"/>
                    <a:pt x="104" y="50"/>
                  </a:cubicBezTo>
                  <a:cubicBezTo>
                    <a:pt x="94" y="50"/>
                    <a:pt x="84" y="62"/>
                    <a:pt x="84" y="72"/>
                  </a:cubicBezTo>
                  <a:lnTo>
                    <a:pt x="84" y="82"/>
                  </a:lnTo>
                  <a:cubicBezTo>
                    <a:pt x="84" y="92"/>
                    <a:pt x="84" y="92"/>
                    <a:pt x="72" y="102"/>
                  </a:cubicBezTo>
                  <a:cubicBezTo>
                    <a:pt x="52" y="134"/>
                    <a:pt x="32" y="174"/>
                    <a:pt x="10" y="235"/>
                  </a:cubicBezTo>
                  <a:cubicBezTo>
                    <a:pt x="0" y="277"/>
                    <a:pt x="0" y="329"/>
                    <a:pt x="0" y="391"/>
                  </a:cubicBezTo>
                  <a:cubicBezTo>
                    <a:pt x="0" y="443"/>
                    <a:pt x="10" y="505"/>
                    <a:pt x="22" y="566"/>
                  </a:cubicBezTo>
                  <a:cubicBezTo>
                    <a:pt x="52" y="668"/>
                    <a:pt x="94" y="772"/>
                    <a:pt x="166" y="843"/>
                  </a:cubicBezTo>
                  <a:cubicBezTo>
                    <a:pt x="195" y="885"/>
                    <a:pt x="228" y="915"/>
                    <a:pt x="270" y="947"/>
                  </a:cubicBezTo>
                  <a:cubicBezTo>
                    <a:pt x="279" y="947"/>
                    <a:pt x="289" y="957"/>
                    <a:pt x="299" y="957"/>
                  </a:cubicBezTo>
                  <a:cubicBezTo>
                    <a:pt x="289" y="967"/>
                    <a:pt x="289" y="977"/>
                    <a:pt x="289" y="977"/>
                  </a:cubicBezTo>
                  <a:cubicBezTo>
                    <a:pt x="299" y="989"/>
                    <a:pt x="299" y="999"/>
                    <a:pt x="309" y="999"/>
                  </a:cubicBezTo>
                  <a:cubicBezTo>
                    <a:pt x="309" y="1009"/>
                    <a:pt x="319" y="1009"/>
                    <a:pt x="331" y="1009"/>
                  </a:cubicBezTo>
                  <a:cubicBezTo>
                    <a:pt x="361" y="999"/>
                    <a:pt x="381" y="999"/>
                    <a:pt x="403" y="989"/>
                  </a:cubicBezTo>
                  <a:cubicBezTo>
                    <a:pt x="413" y="989"/>
                    <a:pt x="423" y="977"/>
                    <a:pt x="433" y="977"/>
                  </a:cubicBezTo>
                  <a:cubicBezTo>
                    <a:pt x="433" y="967"/>
                    <a:pt x="443" y="967"/>
                    <a:pt x="455" y="957"/>
                  </a:cubicBezTo>
                  <a:cubicBezTo>
                    <a:pt x="485" y="937"/>
                    <a:pt x="517" y="905"/>
                    <a:pt x="536" y="865"/>
                  </a:cubicBezTo>
                  <a:cubicBezTo>
                    <a:pt x="556" y="833"/>
                    <a:pt x="578" y="791"/>
                    <a:pt x="588" y="742"/>
                  </a:cubicBezTo>
                  <a:cubicBezTo>
                    <a:pt x="598" y="700"/>
                    <a:pt x="608" y="658"/>
                    <a:pt x="608" y="606"/>
                  </a:cubicBezTo>
                  <a:cubicBezTo>
                    <a:pt x="608" y="566"/>
                    <a:pt x="608" y="515"/>
                    <a:pt x="598" y="463"/>
                  </a:cubicBezTo>
                  <a:cubicBezTo>
                    <a:pt x="598" y="411"/>
                    <a:pt x="588" y="371"/>
                    <a:pt x="566" y="319"/>
                  </a:cubicBezTo>
                  <a:cubicBezTo>
                    <a:pt x="536" y="225"/>
                    <a:pt x="494" y="154"/>
                    <a:pt x="433" y="92"/>
                  </a:cubicBezTo>
                  <a:cubicBezTo>
                    <a:pt x="393" y="50"/>
                    <a:pt x="341" y="30"/>
                    <a:pt x="289" y="20"/>
                  </a:cubicBezTo>
                  <a:lnTo>
                    <a:pt x="228" y="20"/>
                  </a:lnTo>
                  <a:cubicBezTo>
                    <a:pt x="228" y="10"/>
                    <a:pt x="218" y="10"/>
                    <a:pt x="218" y="1"/>
                  </a:cubicBez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804;p46">
              <a:extLst>
                <a:ext uri="{FF2B5EF4-FFF2-40B4-BE49-F238E27FC236}">
                  <a16:creationId xmlns:a16="http://schemas.microsoft.com/office/drawing/2014/main" id="{A11B9C00-808A-40AA-8854-11B3EA39D22F}"/>
                </a:ext>
              </a:extLst>
            </p:cNvPr>
            <p:cNvSpPr/>
            <p:nvPr/>
          </p:nvSpPr>
          <p:spPr>
            <a:xfrm rot="-540461" flipH="1">
              <a:off x="7179541" y="2951367"/>
              <a:ext cx="42750" cy="61639"/>
            </a:xfrm>
            <a:custGeom>
              <a:avLst/>
              <a:gdLst/>
              <a:ahLst/>
              <a:cxnLst/>
              <a:rect l="l" t="t" r="r" b="b"/>
              <a:pathLst>
                <a:path w="258" h="372" extrusionOk="0">
                  <a:moveTo>
                    <a:pt x="226" y="1"/>
                  </a:moveTo>
                  <a:cubicBezTo>
                    <a:pt x="164" y="31"/>
                    <a:pt x="102" y="82"/>
                    <a:pt x="73" y="144"/>
                  </a:cubicBezTo>
                  <a:cubicBezTo>
                    <a:pt x="53" y="166"/>
                    <a:pt x="31" y="206"/>
                    <a:pt x="21" y="238"/>
                  </a:cubicBezTo>
                  <a:cubicBezTo>
                    <a:pt x="11" y="268"/>
                    <a:pt x="1" y="310"/>
                    <a:pt x="1" y="339"/>
                  </a:cubicBezTo>
                  <a:cubicBezTo>
                    <a:pt x="1" y="362"/>
                    <a:pt x="11" y="372"/>
                    <a:pt x="21" y="372"/>
                  </a:cubicBezTo>
                  <a:lnTo>
                    <a:pt x="40" y="372"/>
                  </a:lnTo>
                  <a:cubicBezTo>
                    <a:pt x="53" y="362"/>
                    <a:pt x="63" y="362"/>
                    <a:pt x="63" y="352"/>
                  </a:cubicBezTo>
                  <a:cubicBezTo>
                    <a:pt x="73" y="310"/>
                    <a:pt x="82" y="258"/>
                    <a:pt x="92" y="216"/>
                  </a:cubicBezTo>
                  <a:cubicBezTo>
                    <a:pt x="115" y="186"/>
                    <a:pt x="134" y="154"/>
                    <a:pt x="154" y="124"/>
                  </a:cubicBezTo>
                  <a:cubicBezTo>
                    <a:pt x="176" y="105"/>
                    <a:pt x="186" y="82"/>
                    <a:pt x="206" y="63"/>
                  </a:cubicBezTo>
                  <a:cubicBezTo>
                    <a:pt x="226" y="53"/>
                    <a:pt x="238" y="53"/>
                    <a:pt x="248" y="43"/>
                  </a:cubicBezTo>
                  <a:cubicBezTo>
                    <a:pt x="258" y="31"/>
                    <a:pt x="258" y="21"/>
                    <a:pt x="258" y="11"/>
                  </a:cubicBezTo>
                  <a:cubicBezTo>
                    <a:pt x="248" y="1"/>
                    <a:pt x="238" y="1"/>
                    <a:pt x="238" y="1"/>
                  </a:cubicBezTo>
                  <a:close/>
                </a:path>
              </a:pathLst>
            </a:custGeom>
            <a:solidFill>
              <a:srgbClr val="8F342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805;p46">
              <a:extLst>
                <a:ext uri="{FF2B5EF4-FFF2-40B4-BE49-F238E27FC236}">
                  <a16:creationId xmlns:a16="http://schemas.microsoft.com/office/drawing/2014/main" id="{CF06C1A9-9BE6-4809-BFD8-10DBE4923D8C}"/>
                </a:ext>
              </a:extLst>
            </p:cNvPr>
            <p:cNvSpPr/>
            <p:nvPr/>
          </p:nvSpPr>
          <p:spPr>
            <a:xfrm rot="-540461" flipH="1">
              <a:off x="7165599" y="2636593"/>
              <a:ext cx="733867" cy="681010"/>
            </a:xfrm>
            <a:custGeom>
              <a:avLst/>
              <a:gdLst/>
              <a:ahLst/>
              <a:cxnLst/>
              <a:rect l="l" t="t" r="r" b="b"/>
              <a:pathLst>
                <a:path w="4429" h="4110" extrusionOk="0">
                  <a:moveTo>
                    <a:pt x="3057" y="0"/>
                  </a:moveTo>
                  <a:cubicBezTo>
                    <a:pt x="3008" y="0"/>
                    <a:pt x="2956" y="23"/>
                    <a:pt x="2904" y="33"/>
                  </a:cubicBezTo>
                  <a:cubicBezTo>
                    <a:pt x="2872" y="42"/>
                    <a:pt x="2832" y="52"/>
                    <a:pt x="2790" y="62"/>
                  </a:cubicBezTo>
                  <a:cubicBezTo>
                    <a:pt x="2738" y="72"/>
                    <a:pt x="2677" y="94"/>
                    <a:pt x="2637" y="104"/>
                  </a:cubicBezTo>
                  <a:cubicBezTo>
                    <a:pt x="2514" y="134"/>
                    <a:pt x="2400" y="176"/>
                    <a:pt x="2286" y="218"/>
                  </a:cubicBezTo>
                  <a:cubicBezTo>
                    <a:pt x="2029" y="309"/>
                    <a:pt x="1792" y="423"/>
                    <a:pt x="1587" y="537"/>
                  </a:cubicBezTo>
                  <a:cubicBezTo>
                    <a:pt x="1473" y="598"/>
                    <a:pt x="1360" y="670"/>
                    <a:pt x="1256" y="742"/>
                  </a:cubicBezTo>
                  <a:cubicBezTo>
                    <a:pt x="1154" y="813"/>
                    <a:pt x="1061" y="897"/>
                    <a:pt x="979" y="979"/>
                  </a:cubicBezTo>
                  <a:cubicBezTo>
                    <a:pt x="804" y="1154"/>
                    <a:pt x="680" y="1340"/>
                    <a:pt x="618" y="1535"/>
                  </a:cubicBezTo>
                  <a:cubicBezTo>
                    <a:pt x="586" y="1639"/>
                    <a:pt x="576" y="1740"/>
                    <a:pt x="586" y="1854"/>
                  </a:cubicBezTo>
                  <a:cubicBezTo>
                    <a:pt x="586" y="1967"/>
                    <a:pt x="618" y="2081"/>
                    <a:pt x="660" y="2195"/>
                  </a:cubicBezTo>
                  <a:cubicBezTo>
                    <a:pt x="700" y="2296"/>
                    <a:pt x="752" y="2390"/>
                    <a:pt x="813" y="2481"/>
                  </a:cubicBezTo>
                  <a:cubicBezTo>
                    <a:pt x="784" y="2462"/>
                    <a:pt x="742" y="2452"/>
                    <a:pt x="710" y="2442"/>
                  </a:cubicBezTo>
                  <a:cubicBezTo>
                    <a:pt x="660" y="2420"/>
                    <a:pt x="618" y="2410"/>
                    <a:pt x="586" y="2410"/>
                  </a:cubicBezTo>
                  <a:cubicBezTo>
                    <a:pt x="557" y="2400"/>
                    <a:pt x="524" y="2400"/>
                    <a:pt x="495" y="2400"/>
                  </a:cubicBezTo>
                  <a:lnTo>
                    <a:pt x="475" y="2400"/>
                  </a:lnTo>
                  <a:cubicBezTo>
                    <a:pt x="401" y="2410"/>
                    <a:pt x="329" y="2420"/>
                    <a:pt x="277" y="2452"/>
                  </a:cubicBezTo>
                  <a:cubicBezTo>
                    <a:pt x="215" y="2481"/>
                    <a:pt x="166" y="2523"/>
                    <a:pt x="114" y="2575"/>
                  </a:cubicBezTo>
                  <a:cubicBezTo>
                    <a:pt x="72" y="2627"/>
                    <a:pt x="43" y="2679"/>
                    <a:pt x="20" y="2751"/>
                  </a:cubicBezTo>
                  <a:cubicBezTo>
                    <a:pt x="1" y="2822"/>
                    <a:pt x="1" y="2894"/>
                    <a:pt x="10" y="2966"/>
                  </a:cubicBezTo>
                  <a:cubicBezTo>
                    <a:pt x="10" y="3037"/>
                    <a:pt x="30" y="3099"/>
                    <a:pt x="72" y="3161"/>
                  </a:cubicBezTo>
                  <a:cubicBezTo>
                    <a:pt x="104" y="3223"/>
                    <a:pt x="144" y="3285"/>
                    <a:pt x="196" y="3336"/>
                  </a:cubicBezTo>
                  <a:cubicBezTo>
                    <a:pt x="248" y="3378"/>
                    <a:pt x="300" y="3408"/>
                    <a:pt x="351" y="3440"/>
                  </a:cubicBezTo>
                  <a:cubicBezTo>
                    <a:pt x="413" y="3470"/>
                    <a:pt x="463" y="3492"/>
                    <a:pt x="524" y="3502"/>
                  </a:cubicBezTo>
                  <a:cubicBezTo>
                    <a:pt x="557" y="3512"/>
                    <a:pt x="586" y="3512"/>
                    <a:pt x="618" y="3512"/>
                  </a:cubicBezTo>
                  <a:cubicBezTo>
                    <a:pt x="648" y="3512"/>
                    <a:pt x="680" y="3502"/>
                    <a:pt x="710" y="3502"/>
                  </a:cubicBezTo>
                  <a:cubicBezTo>
                    <a:pt x="762" y="3492"/>
                    <a:pt x="813" y="3470"/>
                    <a:pt x="865" y="3450"/>
                  </a:cubicBezTo>
                  <a:cubicBezTo>
                    <a:pt x="875" y="3470"/>
                    <a:pt x="885" y="3482"/>
                    <a:pt x="895" y="3492"/>
                  </a:cubicBezTo>
                  <a:cubicBezTo>
                    <a:pt x="907" y="3512"/>
                    <a:pt x="927" y="3532"/>
                    <a:pt x="937" y="3554"/>
                  </a:cubicBezTo>
                  <a:cubicBezTo>
                    <a:pt x="969" y="3583"/>
                    <a:pt x="999" y="3626"/>
                    <a:pt x="1031" y="3655"/>
                  </a:cubicBezTo>
                  <a:cubicBezTo>
                    <a:pt x="1093" y="3717"/>
                    <a:pt x="1164" y="3769"/>
                    <a:pt x="1246" y="3821"/>
                  </a:cubicBezTo>
                  <a:cubicBezTo>
                    <a:pt x="1402" y="3925"/>
                    <a:pt x="1575" y="3996"/>
                    <a:pt x="1772" y="4038"/>
                  </a:cubicBezTo>
                  <a:cubicBezTo>
                    <a:pt x="1945" y="4088"/>
                    <a:pt x="2131" y="4110"/>
                    <a:pt x="2328" y="4110"/>
                  </a:cubicBezTo>
                  <a:lnTo>
                    <a:pt x="2358" y="4110"/>
                  </a:lnTo>
                  <a:cubicBezTo>
                    <a:pt x="2523" y="4110"/>
                    <a:pt x="2687" y="4100"/>
                    <a:pt x="2862" y="4058"/>
                  </a:cubicBezTo>
                  <a:cubicBezTo>
                    <a:pt x="3037" y="4026"/>
                    <a:pt x="3203" y="3986"/>
                    <a:pt x="3366" y="3915"/>
                  </a:cubicBezTo>
                  <a:cubicBezTo>
                    <a:pt x="3542" y="3853"/>
                    <a:pt x="3707" y="3759"/>
                    <a:pt x="3841" y="3668"/>
                  </a:cubicBezTo>
                  <a:cubicBezTo>
                    <a:pt x="3996" y="3564"/>
                    <a:pt x="4120" y="3440"/>
                    <a:pt x="4211" y="3297"/>
                  </a:cubicBezTo>
                  <a:cubicBezTo>
                    <a:pt x="4315" y="3151"/>
                    <a:pt x="4387" y="2976"/>
                    <a:pt x="4406" y="2803"/>
                  </a:cubicBezTo>
                  <a:cubicBezTo>
                    <a:pt x="4416" y="2741"/>
                    <a:pt x="4429" y="2667"/>
                    <a:pt x="4416" y="2605"/>
                  </a:cubicBezTo>
                  <a:cubicBezTo>
                    <a:pt x="4416" y="2543"/>
                    <a:pt x="4406" y="2472"/>
                    <a:pt x="4387" y="2410"/>
                  </a:cubicBezTo>
                  <a:cubicBezTo>
                    <a:pt x="4377" y="2358"/>
                    <a:pt x="4355" y="2296"/>
                    <a:pt x="4325" y="2224"/>
                  </a:cubicBezTo>
                  <a:cubicBezTo>
                    <a:pt x="4315" y="2195"/>
                    <a:pt x="4305" y="2163"/>
                    <a:pt x="4283" y="2133"/>
                  </a:cubicBezTo>
                  <a:cubicBezTo>
                    <a:pt x="4283" y="2123"/>
                    <a:pt x="4273" y="2101"/>
                    <a:pt x="4263" y="2091"/>
                  </a:cubicBezTo>
                  <a:cubicBezTo>
                    <a:pt x="4263" y="2071"/>
                    <a:pt x="4253" y="2061"/>
                    <a:pt x="4243" y="2039"/>
                  </a:cubicBezTo>
                  <a:cubicBezTo>
                    <a:pt x="4221" y="1977"/>
                    <a:pt x="4201" y="1916"/>
                    <a:pt x="4182" y="1854"/>
                  </a:cubicBezTo>
                  <a:cubicBezTo>
                    <a:pt x="4169" y="1792"/>
                    <a:pt x="4159" y="1740"/>
                    <a:pt x="4149" y="1668"/>
                  </a:cubicBezTo>
                  <a:lnTo>
                    <a:pt x="4149" y="1659"/>
                  </a:lnTo>
                  <a:cubicBezTo>
                    <a:pt x="4140" y="1607"/>
                    <a:pt x="4140" y="1567"/>
                    <a:pt x="4130" y="1515"/>
                  </a:cubicBezTo>
                  <a:cubicBezTo>
                    <a:pt x="4130" y="1444"/>
                    <a:pt x="4120" y="1369"/>
                    <a:pt x="4107" y="1298"/>
                  </a:cubicBezTo>
                  <a:cubicBezTo>
                    <a:pt x="4088" y="1206"/>
                    <a:pt x="4068" y="1103"/>
                    <a:pt x="4036" y="1011"/>
                  </a:cubicBezTo>
                  <a:cubicBezTo>
                    <a:pt x="3984" y="813"/>
                    <a:pt x="3912" y="650"/>
                    <a:pt x="3821" y="517"/>
                  </a:cubicBezTo>
                  <a:cubicBezTo>
                    <a:pt x="3779" y="443"/>
                    <a:pt x="3727" y="381"/>
                    <a:pt x="3675" y="332"/>
                  </a:cubicBezTo>
                  <a:cubicBezTo>
                    <a:pt x="3626" y="280"/>
                    <a:pt x="3564" y="228"/>
                    <a:pt x="3490" y="186"/>
                  </a:cubicBezTo>
                  <a:cubicBezTo>
                    <a:pt x="3428" y="146"/>
                    <a:pt x="3356" y="104"/>
                    <a:pt x="3285" y="72"/>
                  </a:cubicBezTo>
                  <a:cubicBezTo>
                    <a:pt x="3223" y="52"/>
                    <a:pt x="3161" y="42"/>
                    <a:pt x="3099" y="33"/>
                  </a:cubicBezTo>
                  <a:lnTo>
                    <a:pt x="3099" y="23"/>
                  </a:lnTo>
                  <a:cubicBezTo>
                    <a:pt x="3099" y="10"/>
                    <a:pt x="3089" y="0"/>
                    <a:pt x="3079" y="0"/>
                  </a:cubicBezTo>
                  <a:close/>
                </a:path>
              </a:pathLst>
            </a:custGeom>
            <a:solidFill>
              <a:srgbClr val="B141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06;p46">
              <a:extLst>
                <a:ext uri="{FF2B5EF4-FFF2-40B4-BE49-F238E27FC236}">
                  <a16:creationId xmlns:a16="http://schemas.microsoft.com/office/drawing/2014/main" id="{4D45E8CF-2292-491F-965F-89E231E91115}"/>
                </a:ext>
              </a:extLst>
            </p:cNvPr>
            <p:cNvSpPr/>
            <p:nvPr/>
          </p:nvSpPr>
          <p:spPr>
            <a:xfrm rot="-540461" flipH="1">
              <a:off x="7240927" y="2636520"/>
              <a:ext cx="542654" cy="423188"/>
            </a:xfrm>
            <a:custGeom>
              <a:avLst/>
              <a:gdLst/>
              <a:ahLst/>
              <a:cxnLst/>
              <a:rect l="l" t="t" r="r" b="b"/>
              <a:pathLst>
                <a:path w="3275" h="2554" extrusionOk="0">
                  <a:moveTo>
                    <a:pt x="2494" y="1"/>
                  </a:moveTo>
                  <a:lnTo>
                    <a:pt x="2481" y="10"/>
                  </a:lnTo>
                  <a:cubicBezTo>
                    <a:pt x="2432" y="10"/>
                    <a:pt x="2380" y="33"/>
                    <a:pt x="2328" y="43"/>
                  </a:cubicBezTo>
                  <a:cubicBezTo>
                    <a:pt x="2296" y="52"/>
                    <a:pt x="2256" y="62"/>
                    <a:pt x="2214" y="72"/>
                  </a:cubicBezTo>
                  <a:cubicBezTo>
                    <a:pt x="2162" y="82"/>
                    <a:pt x="2111" y="104"/>
                    <a:pt x="2061" y="114"/>
                  </a:cubicBezTo>
                  <a:cubicBezTo>
                    <a:pt x="1947" y="144"/>
                    <a:pt x="1824" y="186"/>
                    <a:pt x="1710" y="228"/>
                  </a:cubicBezTo>
                  <a:cubicBezTo>
                    <a:pt x="1453" y="319"/>
                    <a:pt x="1216" y="433"/>
                    <a:pt x="1011" y="547"/>
                  </a:cubicBezTo>
                  <a:cubicBezTo>
                    <a:pt x="897" y="608"/>
                    <a:pt x="784" y="680"/>
                    <a:pt x="680" y="752"/>
                  </a:cubicBezTo>
                  <a:cubicBezTo>
                    <a:pt x="578" y="823"/>
                    <a:pt x="485" y="907"/>
                    <a:pt x="403" y="989"/>
                  </a:cubicBezTo>
                  <a:cubicBezTo>
                    <a:pt x="228" y="1164"/>
                    <a:pt x="104" y="1350"/>
                    <a:pt x="42" y="1545"/>
                  </a:cubicBezTo>
                  <a:cubicBezTo>
                    <a:pt x="10" y="1649"/>
                    <a:pt x="0" y="1750"/>
                    <a:pt x="10" y="1864"/>
                  </a:cubicBezTo>
                  <a:cubicBezTo>
                    <a:pt x="10" y="1977"/>
                    <a:pt x="42" y="2091"/>
                    <a:pt x="84" y="2215"/>
                  </a:cubicBezTo>
                  <a:cubicBezTo>
                    <a:pt x="124" y="2306"/>
                    <a:pt x="176" y="2400"/>
                    <a:pt x="237" y="2491"/>
                  </a:cubicBezTo>
                  <a:cubicBezTo>
                    <a:pt x="218" y="2482"/>
                    <a:pt x="186" y="2472"/>
                    <a:pt x="156" y="2452"/>
                  </a:cubicBezTo>
                  <a:lnTo>
                    <a:pt x="156" y="2452"/>
                  </a:lnTo>
                  <a:cubicBezTo>
                    <a:pt x="176" y="2472"/>
                    <a:pt x="208" y="2491"/>
                    <a:pt x="228" y="2504"/>
                  </a:cubicBezTo>
                  <a:cubicBezTo>
                    <a:pt x="247" y="2514"/>
                    <a:pt x="257" y="2524"/>
                    <a:pt x="279" y="2533"/>
                  </a:cubicBezTo>
                  <a:cubicBezTo>
                    <a:pt x="299" y="2533"/>
                    <a:pt x="309" y="2543"/>
                    <a:pt x="331" y="2543"/>
                  </a:cubicBezTo>
                  <a:cubicBezTo>
                    <a:pt x="351" y="2553"/>
                    <a:pt x="371" y="2553"/>
                    <a:pt x="403" y="2553"/>
                  </a:cubicBezTo>
                  <a:lnTo>
                    <a:pt x="433" y="2553"/>
                  </a:lnTo>
                  <a:cubicBezTo>
                    <a:pt x="443" y="2553"/>
                    <a:pt x="455" y="2553"/>
                    <a:pt x="465" y="2543"/>
                  </a:cubicBezTo>
                  <a:cubicBezTo>
                    <a:pt x="475" y="2543"/>
                    <a:pt x="485" y="2543"/>
                    <a:pt x="494" y="2533"/>
                  </a:cubicBezTo>
                  <a:cubicBezTo>
                    <a:pt x="504" y="2533"/>
                    <a:pt x="517" y="2533"/>
                    <a:pt x="517" y="2524"/>
                  </a:cubicBezTo>
                  <a:cubicBezTo>
                    <a:pt x="527" y="2524"/>
                    <a:pt x="536" y="2514"/>
                    <a:pt x="546" y="2504"/>
                  </a:cubicBezTo>
                  <a:cubicBezTo>
                    <a:pt x="556" y="2504"/>
                    <a:pt x="566" y="2491"/>
                    <a:pt x="578" y="2482"/>
                  </a:cubicBezTo>
                  <a:cubicBezTo>
                    <a:pt x="578" y="2472"/>
                    <a:pt x="588" y="2462"/>
                    <a:pt x="598" y="2452"/>
                  </a:cubicBezTo>
                  <a:cubicBezTo>
                    <a:pt x="608" y="2442"/>
                    <a:pt x="608" y="2430"/>
                    <a:pt x="618" y="2420"/>
                  </a:cubicBezTo>
                  <a:cubicBezTo>
                    <a:pt x="628" y="2410"/>
                    <a:pt x="628" y="2390"/>
                    <a:pt x="640" y="2380"/>
                  </a:cubicBezTo>
                  <a:cubicBezTo>
                    <a:pt x="640" y="2368"/>
                    <a:pt x="650" y="2358"/>
                    <a:pt x="650" y="2338"/>
                  </a:cubicBezTo>
                  <a:cubicBezTo>
                    <a:pt x="660" y="2328"/>
                    <a:pt x="660" y="2306"/>
                    <a:pt x="660" y="2296"/>
                  </a:cubicBezTo>
                  <a:lnTo>
                    <a:pt x="660" y="2257"/>
                  </a:lnTo>
                  <a:lnTo>
                    <a:pt x="660" y="2225"/>
                  </a:lnTo>
                  <a:cubicBezTo>
                    <a:pt x="660" y="2215"/>
                    <a:pt x="660" y="2205"/>
                    <a:pt x="650" y="2195"/>
                  </a:cubicBezTo>
                  <a:lnTo>
                    <a:pt x="650" y="2183"/>
                  </a:lnTo>
                  <a:lnTo>
                    <a:pt x="640" y="2183"/>
                  </a:lnTo>
                  <a:lnTo>
                    <a:pt x="640" y="2173"/>
                  </a:lnTo>
                  <a:lnTo>
                    <a:pt x="650" y="2173"/>
                  </a:lnTo>
                  <a:cubicBezTo>
                    <a:pt x="680" y="2173"/>
                    <a:pt x="712" y="2173"/>
                    <a:pt x="742" y="2163"/>
                  </a:cubicBezTo>
                  <a:cubicBezTo>
                    <a:pt x="784" y="2163"/>
                    <a:pt x="813" y="2153"/>
                    <a:pt x="845" y="2143"/>
                  </a:cubicBezTo>
                  <a:lnTo>
                    <a:pt x="835" y="2143"/>
                  </a:lnTo>
                  <a:cubicBezTo>
                    <a:pt x="875" y="2133"/>
                    <a:pt x="907" y="2121"/>
                    <a:pt x="937" y="2111"/>
                  </a:cubicBezTo>
                  <a:cubicBezTo>
                    <a:pt x="969" y="2101"/>
                    <a:pt x="999" y="2081"/>
                    <a:pt x="1031" y="2059"/>
                  </a:cubicBezTo>
                  <a:lnTo>
                    <a:pt x="1021" y="2059"/>
                  </a:lnTo>
                  <a:cubicBezTo>
                    <a:pt x="1060" y="2049"/>
                    <a:pt x="1092" y="2029"/>
                    <a:pt x="1112" y="1997"/>
                  </a:cubicBezTo>
                  <a:cubicBezTo>
                    <a:pt x="1144" y="1977"/>
                    <a:pt x="1174" y="1958"/>
                    <a:pt x="1196" y="1926"/>
                  </a:cubicBezTo>
                  <a:cubicBezTo>
                    <a:pt x="1226" y="1896"/>
                    <a:pt x="1246" y="1874"/>
                    <a:pt x="1278" y="1844"/>
                  </a:cubicBezTo>
                  <a:cubicBezTo>
                    <a:pt x="1298" y="1812"/>
                    <a:pt x="1320" y="1772"/>
                    <a:pt x="1340" y="1740"/>
                  </a:cubicBezTo>
                  <a:cubicBezTo>
                    <a:pt x="1359" y="1711"/>
                    <a:pt x="1369" y="1669"/>
                    <a:pt x="1391" y="1639"/>
                  </a:cubicBezTo>
                  <a:cubicBezTo>
                    <a:pt x="1401" y="1597"/>
                    <a:pt x="1411" y="1565"/>
                    <a:pt x="1421" y="1525"/>
                  </a:cubicBezTo>
                  <a:cubicBezTo>
                    <a:pt x="1431" y="1493"/>
                    <a:pt x="1443" y="1463"/>
                    <a:pt x="1443" y="1431"/>
                  </a:cubicBezTo>
                  <a:cubicBezTo>
                    <a:pt x="1443" y="1421"/>
                    <a:pt x="1453" y="1421"/>
                    <a:pt x="1453" y="1421"/>
                  </a:cubicBezTo>
                  <a:lnTo>
                    <a:pt x="1463" y="1421"/>
                  </a:lnTo>
                  <a:cubicBezTo>
                    <a:pt x="1483" y="1431"/>
                    <a:pt x="1515" y="1431"/>
                    <a:pt x="1545" y="1431"/>
                  </a:cubicBezTo>
                  <a:cubicBezTo>
                    <a:pt x="1587" y="1431"/>
                    <a:pt x="1629" y="1431"/>
                    <a:pt x="1668" y="1421"/>
                  </a:cubicBezTo>
                  <a:cubicBezTo>
                    <a:pt x="1710" y="1412"/>
                    <a:pt x="1740" y="1412"/>
                    <a:pt x="1782" y="1402"/>
                  </a:cubicBezTo>
                  <a:cubicBezTo>
                    <a:pt x="1886" y="1370"/>
                    <a:pt x="1977" y="1330"/>
                    <a:pt x="2071" y="1278"/>
                  </a:cubicBezTo>
                  <a:cubicBezTo>
                    <a:pt x="2162" y="1216"/>
                    <a:pt x="2256" y="1145"/>
                    <a:pt x="2338" y="1061"/>
                  </a:cubicBezTo>
                  <a:cubicBezTo>
                    <a:pt x="2410" y="989"/>
                    <a:pt x="2471" y="907"/>
                    <a:pt x="2523" y="814"/>
                  </a:cubicBezTo>
                  <a:cubicBezTo>
                    <a:pt x="2543" y="784"/>
                    <a:pt x="2565" y="742"/>
                    <a:pt x="2575" y="700"/>
                  </a:cubicBezTo>
                  <a:cubicBezTo>
                    <a:pt x="2595" y="670"/>
                    <a:pt x="2605" y="628"/>
                    <a:pt x="2617" y="599"/>
                  </a:cubicBezTo>
                  <a:cubicBezTo>
                    <a:pt x="2627" y="566"/>
                    <a:pt x="2627" y="527"/>
                    <a:pt x="2637" y="495"/>
                  </a:cubicBezTo>
                  <a:lnTo>
                    <a:pt x="2637" y="485"/>
                  </a:lnTo>
                  <a:lnTo>
                    <a:pt x="2647" y="485"/>
                  </a:lnTo>
                  <a:cubicBezTo>
                    <a:pt x="2667" y="495"/>
                    <a:pt x="2699" y="515"/>
                    <a:pt x="2718" y="527"/>
                  </a:cubicBezTo>
                  <a:cubicBezTo>
                    <a:pt x="2741" y="547"/>
                    <a:pt x="2760" y="557"/>
                    <a:pt x="2790" y="566"/>
                  </a:cubicBezTo>
                  <a:cubicBezTo>
                    <a:pt x="2812" y="566"/>
                    <a:pt x="2832" y="576"/>
                    <a:pt x="2864" y="589"/>
                  </a:cubicBezTo>
                  <a:cubicBezTo>
                    <a:pt x="2884" y="599"/>
                    <a:pt x="2914" y="599"/>
                    <a:pt x="2946" y="599"/>
                  </a:cubicBezTo>
                  <a:cubicBezTo>
                    <a:pt x="2975" y="608"/>
                    <a:pt x="3008" y="608"/>
                    <a:pt x="3027" y="608"/>
                  </a:cubicBezTo>
                  <a:cubicBezTo>
                    <a:pt x="3069" y="608"/>
                    <a:pt x="3111" y="608"/>
                    <a:pt x="3141" y="599"/>
                  </a:cubicBezTo>
                  <a:cubicBezTo>
                    <a:pt x="3183" y="599"/>
                    <a:pt x="3213" y="589"/>
                    <a:pt x="3255" y="576"/>
                  </a:cubicBezTo>
                  <a:lnTo>
                    <a:pt x="3245" y="576"/>
                  </a:lnTo>
                  <a:cubicBezTo>
                    <a:pt x="3255" y="576"/>
                    <a:pt x="3265" y="576"/>
                    <a:pt x="3274" y="566"/>
                  </a:cubicBezTo>
                  <a:cubicBezTo>
                    <a:pt x="3265" y="557"/>
                    <a:pt x="3255" y="537"/>
                    <a:pt x="3245" y="527"/>
                  </a:cubicBezTo>
                  <a:cubicBezTo>
                    <a:pt x="3203" y="453"/>
                    <a:pt x="3151" y="391"/>
                    <a:pt x="3099" y="342"/>
                  </a:cubicBezTo>
                  <a:cubicBezTo>
                    <a:pt x="3050" y="290"/>
                    <a:pt x="2988" y="238"/>
                    <a:pt x="2914" y="196"/>
                  </a:cubicBezTo>
                  <a:cubicBezTo>
                    <a:pt x="2852" y="156"/>
                    <a:pt x="2780" y="114"/>
                    <a:pt x="2709" y="82"/>
                  </a:cubicBezTo>
                  <a:cubicBezTo>
                    <a:pt x="2647" y="62"/>
                    <a:pt x="2585" y="52"/>
                    <a:pt x="2523" y="43"/>
                  </a:cubicBezTo>
                  <a:lnTo>
                    <a:pt x="2523" y="33"/>
                  </a:lnTo>
                  <a:cubicBezTo>
                    <a:pt x="2523" y="20"/>
                    <a:pt x="2513" y="10"/>
                    <a:pt x="2503" y="10"/>
                  </a:cubicBezTo>
                  <a:lnTo>
                    <a:pt x="2494" y="1"/>
                  </a:ln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07;p46">
              <a:extLst>
                <a:ext uri="{FF2B5EF4-FFF2-40B4-BE49-F238E27FC236}">
                  <a16:creationId xmlns:a16="http://schemas.microsoft.com/office/drawing/2014/main" id="{EC125FEC-EF6F-4C8F-A3E8-B05D4F758CA5}"/>
                </a:ext>
              </a:extLst>
            </p:cNvPr>
            <p:cNvSpPr/>
            <p:nvPr/>
          </p:nvSpPr>
          <p:spPr>
            <a:xfrm rot="-540461" flipH="1">
              <a:off x="7708572" y="3008565"/>
              <a:ext cx="166" cy="1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08;p46">
              <a:extLst>
                <a:ext uri="{FF2B5EF4-FFF2-40B4-BE49-F238E27FC236}">
                  <a16:creationId xmlns:a16="http://schemas.microsoft.com/office/drawing/2014/main" id="{B745EB75-619D-4C26-98BC-CD2D8F6090EE}"/>
                </a:ext>
              </a:extLst>
            </p:cNvPr>
            <p:cNvSpPr/>
            <p:nvPr/>
          </p:nvSpPr>
          <p:spPr>
            <a:xfrm rot="-540461" flipH="1">
              <a:off x="7708572" y="3008565"/>
              <a:ext cx="166" cy="1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09;p46">
              <a:extLst>
                <a:ext uri="{FF2B5EF4-FFF2-40B4-BE49-F238E27FC236}">
                  <a16:creationId xmlns:a16="http://schemas.microsoft.com/office/drawing/2014/main" id="{F0C42399-534B-4C29-9F2E-6A600FC547DB}"/>
                </a:ext>
              </a:extLst>
            </p:cNvPr>
            <p:cNvSpPr/>
            <p:nvPr/>
          </p:nvSpPr>
          <p:spPr>
            <a:xfrm rot="-540461" flipH="1">
              <a:off x="7572964" y="2916150"/>
              <a:ext cx="166" cy="1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10;p46">
              <a:extLst>
                <a:ext uri="{FF2B5EF4-FFF2-40B4-BE49-F238E27FC236}">
                  <a16:creationId xmlns:a16="http://schemas.microsoft.com/office/drawing/2014/main" id="{65E48D5F-F24F-4648-9F2A-D988083ABD08}"/>
                </a:ext>
              </a:extLst>
            </p:cNvPr>
            <p:cNvSpPr/>
            <p:nvPr/>
          </p:nvSpPr>
          <p:spPr>
            <a:xfrm rot="-540461" flipH="1">
              <a:off x="7293510" y="2767186"/>
              <a:ext cx="166" cy="1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11;p46">
              <a:extLst>
                <a:ext uri="{FF2B5EF4-FFF2-40B4-BE49-F238E27FC236}">
                  <a16:creationId xmlns:a16="http://schemas.microsoft.com/office/drawing/2014/main" id="{677F12F1-7EA5-4451-B521-473F040E79FA}"/>
                </a:ext>
              </a:extLst>
            </p:cNvPr>
            <p:cNvSpPr/>
            <p:nvPr/>
          </p:nvSpPr>
          <p:spPr>
            <a:xfrm rot="-540461" flipH="1">
              <a:off x="7355152" y="2795162"/>
              <a:ext cx="166" cy="1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12;p46">
              <a:extLst>
                <a:ext uri="{FF2B5EF4-FFF2-40B4-BE49-F238E27FC236}">
                  <a16:creationId xmlns:a16="http://schemas.microsoft.com/office/drawing/2014/main" id="{59977D34-F066-4BC4-90EA-7531A00FADE0}"/>
                </a:ext>
              </a:extLst>
            </p:cNvPr>
            <p:cNvSpPr/>
            <p:nvPr/>
          </p:nvSpPr>
          <p:spPr>
            <a:xfrm rot="-540461" flipH="1">
              <a:off x="7293510" y="2767186"/>
              <a:ext cx="166" cy="1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13;p46">
              <a:extLst>
                <a:ext uri="{FF2B5EF4-FFF2-40B4-BE49-F238E27FC236}">
                  <a16:creationId xmlns:a16="http://schemas.microsoft.com/office/drawing/2014/main" id="{AB820FF9-B724-4282-A219-0A7061C67055}"/>
                </a:ext>
              </a:extLst>
            </p:cNvPr>
            <p:cNvSpPr/>
            <p:nvPr/>
          </p:nvSpPr>
          <p:spPr>
            <a:xfrm rot="-540461" flipH="1">
              <a:off x="7293510" y="2767186"/>
              <a:ext cx="166" cy="1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814;p46">
              <a:extLst>
                <a:ext uri="{FF2B5EF4-FFF2-40B4-BE49-F238E27FC236}">
                  <a16:creationId xmlns:a16="http://schemas.microsoft.com/office/drawing/2014/main" id="{445516FB-7342-4677-94DE-3C0AA4981AAB}"/>
                </a:ext>
              </a:extLst>
            </p:cNvPr>
            <p:cNvSpPr/>
            <p:nvPr/>
          </p:nvSpPr>
          <p:spPr>
            <a:xfrm rot="-540461" flipH="1">
              <a:off x="7797103" y="3027650"/>
              <a:ext cx="52857" cy="115987"/>
            </a:xfrm>
            <a:custGeom>
              <a:avLst/>
              <a:gdLst/>
              <a:ahLst/>
              <a:cxnLst/>
              <a:rect l="l" t="t" r="r" b="b"/>
              <a:pathLst>
                <a:path w="319" h="700" extrusionOk="0">
                  <a:moveTo>
                    <a:pt x="91" y="0"/>
                  </a:moveTo>
                  <a:cubicBezTo>
                    <a:pt x="72" y="0"/>
                    <a:pt x="62" y="0"/>
                    <a:pt x="62" y="20"/>
                  </a:cubicBezTo>
                  <a:cubicBezTo>
                    <a:pt x="40" y="52"/>
                    <a:pt x="30" y="82"/>
                    <a:pt x="20" y="114"/>
                  </a:cubicBezTo>
                  <a:cubicBezTo>
                    <a:pt x="10" y="144"/>
                    <a:pt x="10" y="176"/>
                    <a:pt x="10" y="205"/>
                  </a:cubicBezTo>
                  <a:cubicBezTo>
                    <a:pt x="0" y="277"/>
                    <a:pt x="20" y="339"/>
                    <a:pt x="40" y="401"/>
                  </a:cubicBezTo>
                  <a:cubicBezTo>
                    <a:pt x="62" y="462"/>
                    <a:pt x="91" y="524"/>
                    <a:pt x="134" y="576"/>
                  </a:cubicBezTo>
                  <a:cubicBezTo>
                    <a:pt x="176" y="628"/>
                    <a:pt x="225" y="670"/>
                    <a:pt x="287" y="700"/>
                  </a:cubicBezTo>
                  <a:cubicBezTo>
                    <a:pt x="299" y="700"/>
                    <a:pt x="309" y="700"/>
                    <a:pt x="309" y="690"/>
                  </a:cubicBezTo>
                  <a:cubicBezTo>
                    <a:pt x="319" y="680"/>
                    <a:pt x="319" y="658"/>
                    <a:pt x="309" y="658"/>
                  </a:cubicBezTo>
                  <a:cubicBezTo>
                    <a:pt x="287" y="648"/>
                    <a:pt x="267" y="638"/>
                    <a:pt x="257" y="628"/>
                  </a:cubicBezTo>
                  <a:cubicBezTo>
                    <a:pt x="225" y="618"/>
                    <a:pt x="205" y="596"/>
                    <a:pt x="185" y="566"/>
                  </a:cubicBezTo>
                  <a:cubicBezTo>
                    <a:pt x="153" y="534"/>
                    <a:pt x="134" y="504"/>
                    <a:pt x="114" y="472"/>
                  </a:cubicBezTo>
                  <a:cubicBezTo>
                    <a:pt x="91" y="433"/>
                    <a:pt x="82" y="391"/>
                    <a:pt x="72" y="349"/>
                  </a:cubicBezTo>
                  <a:cubicBezTo>
                    <a:pt x="62" y="309"/>
                    <a:pt x="62" y="267"/>
                    <a:pt x="62" y="225"/>
                  </a:cubicBezTo>
                  <a:cubicBezTo>
                    <a:pt x="62" y="186"/>
                    <a:pt x="72" y="153"/>
                    <a:pt x="82" y="124"/>
                  </a:cubicBezTo>
                  <a:cubicBezTo>
                    <a:pt x="91" y="102"/>
                    <a:pt x="101" y="72"/>
                    <a:pt x="114" y="52"/>
                  </a:cubicBezTo>
                  <a:cubicBezTo>
                    <a:pt x="124" y="52"/>
                    <a:pt x="124" y="40"/>
                    <a:pt x="124" y="30"/>
                  </a:cubicBezTo>
                  <a:cubicBezTo>
                    <a:pt x="124" y="20"/>
                    <a:pt x="114" y="10"/>
                    <a:pt x="114" y="10"/>
                  </a:cubicBezTo>
                  <a:cubicBezTo>
                    <a:pt x="101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8F342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815;p46">
              <a:extLst>
                <a:ext uri="{FF2B5EF4-FFF2-40B4-BE49-F238E27FC236}">
                  <a16:creationId xmlns:a16="http://schemas.microsoft.com/office/drawing/2014/main" id="{93AE737E-A715-4445-B38D-7D19D35C7619}"/>
                </a:ext>
              </a:extLst>
            </p:cNvPr>
            <p:cNvSpPr/>
            <p:nvPr/>
          </p:nvSpPr>
          <p:spPr>
            <a:xfrm rot="-540461" flipH="1">
              <a:off x="7823059" y="3016401"/>
              <a:ext cx="68432" cy="30819"/>
            </a:xfrm>
            <a:custGeom>
              <a:avLst/>
              <a:gdLst/>
              <a:ahLst/>
              <a:cxnLst/>
              <a:rect l="l" t="t" r="r" b="b"/>
              <a:pathLst>
                <a:path w="413" h="186" extrusionOk="0">
                  <a:moveTo>
                    <a:pt x="277" y="0"/>
                  </a:moveTo>
                  <a:cubicBezTo>
                    <a:pt x="247" y="0"/>
                    <a:pt x="205" y="10"/>
                    <a:pt x="166" y="22"/>
                  </a:cubicBezTo>
                  <a:cubicBezTo>
                    <a:pt x="153" y="32"/>
                    <a:pt x="134" y="32"/>
                    <a:pt x="114" y="42"/>
                  </a:cubicBezTo>
                  <a:cubicBezTo>
                    <a:pt x="104" y="52"/>
                    <a:pt x="82" y="62"/>
                    <a:pt x="72" y="72"/>
                  </a:cubicBezTo>
                  <a:cubicBezTo>
                    <a:pt x="42" y="94"/>
                    <a:pt x="20" y="124"/>
                    <a:pt x="0" y="156"/>
                  </a:cubicBezTo>
                  <a:cubicBezTo>
                    <a:pt x="0" y="166"/>
                    <a:pt x="0" y="176"/>
                    <a:pt x="10" y="185"/>
                  </a:cubicBezTo>
                  <a:cubicBezTo>
                    <a:pt x="10" y="185"/>
                    <a:pt x="30" y="185"/>
                    <a:pt x="30" y="176"/>
                  </a:cubicBezTo>
                  <a:cubicBezTo>
                    <a:pt x="42" y="166"/>
                    <a:pt x="42" y="156"/>
                    <a:pt x="52" y="146"/>
                  </a:cubicBezTo>
                  <a:cubicBezTo>
                    <a:pt x="62" y="134"/>
                    <a:pt x="72" y="124"/>
                    <a:pt x="91" y="114"/>
                  </a:cubicBezTo>
                  <a:cubicBezTo>
                    <a:pt x="104" y="104"/>
                    <a:pt x="114" y="94"/>
                    <a:pt x="134" y="84"/>
                  </a:cubicBezTo>
                  <a:cubicBezTo>
                    <a:pt x="153" y="72"/>
                    <a:pt x="176" y="72"/>
                    <a:pt x="205" y="72"/>
                  </a:cubicBezTo>
                  <a:cubicBezTo>
                    <a:pt x="221" y="67"/>
                    <a:pt x="237" y="64"/>
                    <a:pt x="252" y="64"/>
                  </a:cubicBezTo>
                  <a:cubicBezTo>
                    <a:pt x="268" y="64"/>
                    <a:pt x="283" y="67"/>
                    <a:pt x="299" y="72"/>
                  </a:cubicBezTo>
                  <a:cubicBezTo>
                    <a:pt x="319" y="72"/>
                    <a:pt x="351" y="84"/>
                    <a:pt x="371" y="84"/>
                  </a:cubicBezTo>
                  <a:cubicBezTo>
                    <a:pt x="373" y="87"/>
                    <a:pt x="377" y="88"/>
                    <a:pt x="380" y="88"/>
                  </a:cubicBezTo>
                  <a:cubicBezTo>
                    <a:pt x="390" y="88"/>
                    <a:pt x="404" y="78"/>
                    <a:pt x="413" y="62"/>
                  </a:cubicBezTo>
                  <a:cubicBezTo>
                    <a:pt x="413" y="42"/>
                    <a:pt x="400" y="22"/>
                    <a:pt x="390" y="22"/>
                  </a:cubicBezTo>
                  <a:cubicBezTo>
                    <a:pt x="351" y="10"/>
                    <a:pt x="319" y="0"/>
                    <a:pt x="277" y="0"/>
                  </a:cubicBezTo>
                  <a:close/>
                </a:path>
              </a:pathLst>
            </a:custGeom>
            <a:solidFill>
              <a:srgbClr val="8F342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816;p46">
              <a:extLst>
                <a:ext uri="{FF2B5EF4-FFF2-40B4-BE49-F238E27FC236}">
                  <a16:creationId xmlns:a16="http://schemas.microsoft.com/office/drawing/2014/main" id="{D3C86DD5-014B-4EEE-92F3-544E73EC4364}"/>
                </a:ext>
              </a:extLst>
            </p:cNvPr>
            <p:cNvSpPr/>
            <p:nvPr/>
          </p:nvSpPr>
          <p:spPr>
            <a:xfrm rot="-540461" flipH="1">
              <a:off x="7247038" y="2597321"/>
              <a:ext cx="575296" cy="491454"/>
            </a:xfrm>
            <a:custGeom>
              <a:avLst/>
              <a:gdLst/>
              <a:ahLst/>
              <a:cxnLst/>
              <a:rect l="l" t="t" r="r" b="b"/>
              <a:pathLst>
                <a:path w="3472" h="2966" extrusionOk="0">
                  <a:moveTo>
                    <a:pt x="2318" y="1"/>
                  </a:moveTo>
                  <a:cubicBezTo>
                    <a:pt x="2214" y="1"/>
                    <a:pt x="2113" y="10"/>
                    <a:pt x="2009" y="20"/>
                  </a:cubicBezTo>
                  <a:cubicBezTo>
                    <a:pt x="1730" y="62"/>
                    <a:pt x="1463" y="144"/>
                    <a:pt x="1206" y="277"/>
                  </a:cubicBezTo>
                  <a:cubicBezTo>
                    <a:pt x="949" y="411"/>
                    <a:pt x="712" y="576"/>
                    <a:pt x="526" y="762"/>
                  </a:cubicBezTo>
                  <a:cubicBezTo>
                    <a:pt x="432" y="853"/>
                    <a:pt x="351" y="957"/>
                    <a:pt x="279" y="1061"/>
                  </a:cubicBezTo>
                  <a:cubicBezTo>
                    <a:pt x="237" y="1113"/>
                    <a:pt x="208" y="1174"/>
                    <a:pt x="185" y="1224"/>
                  </a:cubicBezTo>
                  <a:cubicBezTo>
                    <a:pt x="146" y="1298"/>
                    <a:pt x="114" y="1370"/>
                    <a:pt x="84" y="1451"/>
                  </a:cubicBezTo>
                  <a:cubicBezTo>
                    <a:pt x="42" y="1594"/>
                    <a:pt x="12" y="1750"/>
                    <a:pt x="12" y="1903"/>
                  </a:cubicBezTo>
                  <a:cubicBezTo>
                    <a:pt x="0" y="1977"/>
                    <a:pt x="12" y="2049"/>
                    <a:pt x="12" y="2131"/>
                  </a:cubicBezTo>
                  <a:cubicBezTo>
                    <a:pt x="22" y="2202"/>
                    <a:pt x="42" y="2274"/>
                    <a:pt x="62" y="2358"/>
                  </a:cubicBezTo>
                  <a:cubicBezTo>
                    <a:pt x="62" y="2368"/>
                    <a:pt x="62" y="2368"/>
                    <a:pt x="74" y="2378"/>
                  </a:cubicBezTo>
                  <a:cubicBezTo>
                    <a:pt x="84" y="2420"/>
                    <a:pt x="104" y="2472"/>
                    <a:pt x="124" y="2521"/>
                  </a:cubicBezTo>
                  <a:cubicBezTo>
                    <a:pt x="156" y="2583"/>
                    <a:pt x="175" y="2635"/>
                    <a:pt x="208" y="2687"/>
                  </a:cubicBezTo>
                  <a:cubicBezTo>
                    <a:pt x="237" y="2748"/>
                    <a:pt x="279" y="2790"/>
                    <a:pt x="309" y="2830"/>
                  </a:cubicBezTo>
                  <a:cubicBezTo>
                    <a:pt x="393" y="2924"/>
                    <a:pt x="465" y="2966"/>
                    <a:pt x="546" y="2966"/>
                  </a:cubicBezTo>
                  <a:lnTo>
                    <a:pt x="568" y="2966"/>
                  </a:lnTo>
                  <a:cubicBezTo>
                    <a:pt x="618" y="2954"/>
                    <a:pt x="670" y="2934"/>
                    <a:pt x="712" y="2892"/>
                  </a:cubicBezTo>
                  <a:cubicBezTo>
                    <a:pt x="722" y="2872"/>
                    <a:pt x="741" y="2852"/>
                    <a:pt x="754" y="2820"/>
                  </a:cubicBezTo>
                  <a:cubicBezTo>
                    <a:pt x="764" y="2790"/>
                    <a:pt x="773" y="2768"/>
                    <a:pt x="773" y="2729"/>
                  </a:cubicBezTo>
                  <a:cubicBezTo>
                    <a:pt x="783" y="2687"/>
                    <a:pt x="783" y="2645"/>
                    <a:pt x="783" y="2583"/>
                  </a:cubicBezTo>
                  <a:cubicBezTo>
                    <a:pt x="783" y="2543"/>
                    <a:pt x="773" y="2491"/>
                    <a:pt x="754" y="2440"/>
                  </a:cubicBezTo>
                  <a:cubicBezTo>
                    <a:pt x="741" y="2388"/>
                    <a:pt x="722" y="2348"/>
                    <a:pt x="702" y="2306"/>
                  </a:cubicBezTo>
                  <a:cubicBezTo>
                    <a:pt x="702" y="2296"/>
                    <a:pt x="692" y="2286"/>
                    <a:pt x="692" y="2274"/>
                  </a:cubicBezTo>
                  <a:lnTo>
                    <a:pt x="722" y="2274"/>
                  </a:lnTo>
                  <a:cubicBezTo>
                    <a:pt x="764" y="2274"/>
                    <a:pt x="793" y="2274"/>
                    <a:pt x="825" y="2264"/>
                  </a:cubicBezTo>
                  <a:cubicBezTo>
                    <a:pt x="897" y="2254"/>
                    <a:pt x="969" y="2234"/>
                    <a:pt x="1040" y="2192"/>
                  </a:cubicBezTo>
                  <a:cubicBezTo>
                    <a:pt x="1186" y="2131"/>
                    <a:pt x="1310" y="2027"/>
                    <a:pt x="1401" y="1893"/>
                  </a:cubicBezTo>
                  <a:cubicBezTo>
                    <a:pt x="1505" y="1750"/>
                    <a:pt x="1567" y="1607"/>
                    <a:pt x="1577" y="1461"/>
                  </a:cubicBezTo>
                  <a:lnTo>
                    <a:pt x="1586" y="1461"/>
                  </a:lnTo>
                  <a:cubicBezTo>
                    <a:pt x="1720" y="1461"/>
                    <a:pt x="1853" y="1431"/>
                    <a:pt x="1989" y="1370"/>
                  </a:cubicBezTo>
                  <a:cubicBezTo>
                    <a:pt x="2133" y="1318"/>
                    <a:pt x="2266" y="1224"/>
                    <a:pt x="2390" y="1122"/>
                  </a:cubicBezTo>
                  <a:cubicBezTo>
                    <a:pt x="2503" y="1019"/>
                    <a:pt x="2595" y="905"/>
                    <a:pt x="2656" y="781"/>
                  </a:cubicBezTo>
                  <a:cubicBezTo>
                    <a:pt x="2718" y="668"/>
                    <a:pt x="2760" y="557"/>
                    <a:pt x="2780" y="443"/>
                  </a:cubicBezTo>
                  <a:cubicBezTo>
                    <a:pt x="2802" y="473"/>
                    <a:pt x="2842" y="495"/>
                    <a:pt x="2884" y="524"/>
                  </a:cubicBezTo>
                  <a:cubicBezTo>
                    <a:pt x="2946" y="557"/>
                    <a:pt x="3007" y="586"/>
                    <a:pt x="3069" y="606"/>
                  </a:cubicBezTo>
                  <a:cubicBezTo>
                    <a:pt x="3111" y="618"/>
                    <a:pt x="3141" y="628"/>
                    <a:pt x="3173" y="628"/>
                  </a:cubicBezTo>
                  <a:cubicBezTo>
                    <a:pt x="3193" y="638"/>
                    <a:pt x="3212" y="638"/>
                    <a:pt x="3225" y="638"/>
                  </a:cubicBezTo>
                  <a:cubicBezTo>
                    <a:pt x="3245" y="638"/>
                    <a:pt x="3254" y="638"/>
                    <a:pt x="3274" y="628"/>
                  </a:cubicBezTo>
                  <a:cubicBezTo>
                    <a:pt x="3306" y="628"/>
                    <a:pt x="3336" y="618"/>
                    <a:pt x="3368" y="606"/>
                  </a:cubicBezTo>
                  <a:cubicBezTo>
                    <a:pt x="3398" y="586"/>
                    <a:pt x="3420" y="566"/>
                    <a:pt x="3450" y="544"/>
                  </a:cubicBezTo>
                  <a:cubicBezTo>
                    <a:pt x="3450" y="534"/>
                    <a:pt x="3450" y="524"/>
                    <a:pt x="3460" y="524"/>
                  </a:cubicBezTo>
                  <a:cubicBezTo>
                    <a:pt x="3472" y="515"/>
                    <a:pt x="3472" y="495"/>
                    <a:pt x="3460" y="482"/>
                  </a:cubicBezTo>
                  <a:cubicBezTo>
                    <a:pt x="3410" y="433"/>
                    <a:pt x="3368" y="381"/>
                    <a:pt x="3316" y="339"/>
                  </a:cubicBezTo>
                  <a:cubicBezTo>
                    <a:pt x="3264" y="297"/>
                    <a:pt x="3212" y="258"/>
                    <a:pt x="3151" y="216"/>
                  </a:cubicBezTo>
                  <a:cubicBezTo>
                    <a:pt x="3049" y="154"/>
                    <a:pt x="2926" y="102"/>
                    <a:pt x="2802" y="62"/>
                  </a:cubicBezTo>
                  <a:cubicBezTo>
                    <a:pt x="2679" y="30"/>
                    <a:pt x="2555" y="10"/>
                    <a:pt x="2409" y="1"/>
                  </a:cubicBezTo>
                  <a:close/>
                </a:path>
              </a:pathLst>
            </a:custGeom>
            <a:solidFill>
              <a:srgbClr val="68182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817;p46">
              <a:extLst>
                <a:ext uri="{FF2B5EF4-FFF2-40B4-BE49-F238E27FC236}">
                  <a16:creationId xmlns:a16="http://schemas.microsoft.com/office/drawing/2014/main" id="{76145313-1DD3-4B4A-9FB6-196DA325685A}"/>
                </a:ext>
              </a:extLst>
            </p:cNvPr>
            <p:cNvSpPr/>
            <p:nvPr/>
          </p:nvSpPr>
          <p:spPr>
            <a:xfrm rot="-540461" flipH="1">
              <a:off x="7504398" y="2556829"/>
              <a:ext cx="315817" cy="309354"/>
            </a:xfrm>
            <a:custGeom>
              <a:avLst/>
              <a:gdLst/>
              <a:ahLst/>
              <a:cxnLst/>
              <a:rect l="l" t="t" r="r" b="b"/>
              <a:pathLst>
                <a:path w="1906" h="1867" extrusionOk="0">
                  <a:moveTo>
                    <a:pt x="1679" y="1"/>
                  </a:moveTo>
                  <a:cubicBezTo>
                    <a:pt x="1545" y="1"/>
                    <a:pt x="1412" y="31"/>
                    <a:pt x="1288" y="82"/>
                  </a:cubicBezTo>
                  <a:cubicBezTo>
                    <a:pt x="1194" y="124"/>
                    <a:pt x="1103" y="186"/>
                    <a:pt x="1029" y="248"/>
                  </a:cubicBezTo>
                  <a:cubicBezTo>
                    <a:pt x="957" y="320"/>
                    <a:pt x="885" y="401"/>
                    <a:pt x="843" y="485"/>
                  </a:cubicBezTo>
                  <a:cubicBezTo>
                    <a:pt x="804" y="567"/>
                    <a:pt x="772" y="648"/>
                    <a:pt x="762" y="742"/>
                  </a:cubicBezTo>
                  <a:cubicBezTo>
                    <a:pt x="752" y="782"/>
                    <a:pt x="752" y="824"/>
                    <a:pt x="762" y="876"/>
                  </a:cubicBezTo>
                  <a:cubicBezTo>
                    <a:pt x="762" y="895"/>
                    <a:pt x="762" y="928"/>
                    <a:pt x="772" y="947"/>
                  </a:cubicBezTo>
                  <a:lnTo>
                    <a:pt x="762" y="947"/>
                  </a:lnTo>
                  <a:cubicBezTo>
                    <a:pt x="732" y="947"/>
                    <a:pt x="710" y="957"/>
                    <a:pt x="680" y="957"/>
                  </a:cubicBezTo>
                  <a:cubicBezTo>
                    <a:pt x="628" y="957"/>
                    <a:pt x="567" y="979"/>
                    <a:pt x="515" y="999"/>
                  </a:cubicBezTo>
                  <a:cubicBezTo>
                    <a:pt x="411" y="1029"/>
                    <a:pt x="320" y="1091"/>
                    <a:pt x="238" y="1165"/>
                  </a:cubicBezTo>
                  <a:cubicBezTo>
                    <a:pt x="154" y="1236"/>
                    <a:pt x="92" y="1328"/>
                    <a:pt x="53" y="1432"/>
                  </a:cubicBezTo>
                  <a:cubicBezTo>
                    <a:pt x="11" y="1535"/>
                    <a:pt x="1" y="1647"/>
                    <a:pt x="21" y="1760"/>
                  </a:cubicBezTo>
                  <a:cubicBezTo>
                    <a:pt x="21" y="1783"/>
                    <a:pt x="30" y="1802"/>
                    <a:pt x="40" y="1822"/>
                  </a:cubicBezTo>
                  <a:cubicBezTo>
                    <a:pt x="50" y="1849"/>
                    <a:pt x="66" y="1867"/>
                    <a:pt x="87" y="1867"/>
                  </a:cubicBezTo>
                  <a:cubicBezTo>
                    <a:pt x="92" y="1867"/>
                    <a:pt x="97" y="1866"/>
                    <a:pt x="102" y="1864"/>
                  </a:cubicBezTo>
                  <a:cubicBezTo>
                    <a:pt x="124" y="1864"/>
                    <a:pt x="134" y="1854"/>
                    <a:pt x="144" y="1844"/>
                  </a:cubicBezTo>
                  <a:cubicBezTo>
                    <a:pt x="154" y="1832"/>
                    <a:pt x="164" y="1812"/>
                    <a:pt x="164" y="1792"/>
                  </a:cubicBezTo>
                  <a:cubicBezTo>
                    <a:pt x="154" y="1770"/>
                    <a:pt x="154" y="1760"/>
                    <a:pt x="144" y="1741"/>
                  </a:cubicBezTo>
                  <a:cubicBezTo>
                    <a:pt x="144" y="1699"/>
                    <a:pt x="134" y="1669"/>
                    <a:pt x="134" y="1627"/>
                  </a:cubicBezTo>
                  <a:cubicBezTo>
                    <a:pt x="144" y="1585"/>
                    <a:pt x="144" y="1555"/>
                    <a:pt x="154" y="1513"/>
                  </a:cubicBezTo>
                  <a:cubicBezTo>
                    <a:pt x="176" y="1474"/>
                    <a:pt x="186" y="1432"/>
                    <a:pt x="216" y="1390"/>
                  </a:cubicBezTo>
                  <a:cubicBezTo>
                    <a:pt x="248" y="1338"/>
                    <a:pt x="277" y="1298"/>
                    <a:pt x="320" y="1256"/>
                  </a:cubicBezTo>
                  <a:cubicBezTo>
                    <a:pt x="371" y="1204"/>
                    <a:pt x="433" y="1175"/>
                    <a:pt x="485" y="1143"/>
                  </a:cubicBezTo>
                  <a:cubicBezTo>
                    <a:pt x="547" y="1113"/>
                    <a:pt x="596" y="1091"/>
                    <a:pt x="658" y="1071"/>
                  </a:cubicBezTo>
                  <a:cubicBezTo>
                    <a:pt x="680" y="1071"/>
                    <a:pt x="710" y="1061"/>
                    <a:pt x="742" y="1061"/>
                  </a:cubicBezTo>
                  <a:lnTo>
                    <a:pt x="833" y="1061"/>
                  </a:lnTo>
                  <a:cubicBezTo>
                    <a:pt x="866" y="1051"/>
                    <a:pt x="895" y="1019"/>
                    <a:pt x="875" y="989"/>
                  </a:cubicBezTo>
                  <a:cubicBezTo>
                    <a:pt x="866" y="967"/>
                    <a:pt x="866" y="937"/>
                    <a:pt x="856" y="918"/>
                  </a:cubicBezTo>
                  <a:cubicBezTo>
                    <a:pt x="843" y="876"/>
                    <a:pt x="843" y="824"/>
                    <a:pt x="843" y="782"/>
                  </a:cubicBezTo>
                  <a:cubicBezTo>
                    <a:pt x="843" y="732"/>
                    <a:pt x="856" y="680"/>
                    <a:pt x="866" y="629"/>
                  </a:cubicBezTo>
                  <a:cubicBezTo>
                    <a:pt x="885" y="577"/>
                    <a:pt x="905" y="515"/>
                    <a:pt x="937" y="473"/>
                  </a:cubicBezTo>
                  <a:cubicBezTo>
                    <a:pt x="979" y="411"/>
                    <a:pt x="1019" y="362"/>
                    <a:pt x="1071" y="310"/>
                  </a:cubicBezTo>
                  <a:cubicBezTo>
                    <a:pt x="1132" y="248"/>
                    <a:pt x="1194" y="206"/>
                    <a:pt x="1266" y="164"/>
                  </a:cubicBezTo>
                  <a:cubicBezTo>
                    <a:pt x="1338" y="134"/>
                    <a:pt x="1412" y="102"/>
                    <a:pt x="1493" y="82"/>
                  </a:cubicBezTo>
                  <a:cubicBezTo>
                    <a:pt x="1562" y="64"/>
                    <a:pt x="1631" y="63"/>
                    <a:pt x="1700" y="63"/>
                  </a:cubicBezTo>
                  <a:lnTo>
                    <a:pt x="1700" y="63"/>
                  </a:lnTo>
                  <a:cubicBezTo>
                    <a:pt x="1761" y="63"/>
                    <a:pt x="1812" y="73"/>
                    <a:pt x="1864" y="82"/>
                  </a:cubicBezTo>
                  <a:cubicBezTo>
                    <a:pt x="1868" y="84"/>
                    <a:pt x="1872" y="85"/>
                    <a:pt x="1875" y="85"/>
                  </a:cubicBezTo>
                  <a:cubicBezTo>
                    <a:pt x="1891" y="85"/>
                    <a:pt x="1906" y="71"/>
                    <a:pt x="1906" y="63"/>
                  </a:cubicBezTo>
                  <a:cubicBezTo>
                    <a:pt x="1906" y="40"/>
                    <a:pt x="1894" y="31"/>
                    <a:pt x="1874" y="21"/>
                  </a:cubicBezTo>
                  <a:cubicBezTo>
                    <a:pt x="1812" y="11"/>
                    <a:pt x="1740" y="1"/>
                    <a:pt x="1679" y="1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818;p46">
              <a:extLst>
                <a:ext uri="{FF2B5EF4-FFF2-40B4-BE49-F238E27FC236}">
                  <a16:creationId xmlns:a16="http://schemas.microsoft.com/office/drawing/2014/main" id="{C723767A-BBC2-4106-8381-942BB67D7BB0}"/>
                </a:ext>
              </a:extLst>
            </p:cNvPr>
            <p:cNvSpPr/>
            <p:nvPr/>
          </p:nvSpPr>
          <p:spPr>
            <a:xfrm rot="-540461" flipH="1">
              <a:off x="7378572" y="2636743"/>
              <a:ext cx="155423" cy="166359"/>
            </a:xfrm>
            <a:custGeom>
              <a:avLst/>
              <a:gdLst/>
              <a:ahLst/>
              <a:cxnLst/>
              <a:rect l="l" t="t" r="r" b="b"/>
              <a:pathLst>
                <a:path w="938" h="1004" extrusionOk="0">
                  <a:moveTo>
                    <a:pt x="905" y="1"/>
                  </a:moveTo>
                  <a:cubicBezTo>
                    <a:pt x="885" y="1"/>
                    <a:pt x="875" y="13"/>
                    <a:pt x="865" y="33"/>
                  </a:cubicBezTo>
                  <a:cubicBezTo>
                    <a:pt x="865" y="75"/>
                    <a:pt x="865" y="114"/>
                    <a:pt x="853" y="156"/>
                  </a:cubicBezTo>
                  <a:cubicBezTo>
                    <a:pt x="833" y="248"/>
                    <a:pt x="804" y="332"/>
                    <a:pt x="762" y="413"/>
                  </a:cubicBezTo>
                  <a:cubicBezTo>
                    <a:pt x="720" y="495"/>
                    <a:pt x="668" y="569"/>
                    <a:pt x="618" y="631"/>
                  </a:cubicBezTo>
                  <a:cubicBezTo>
                    <a:pt x="566" y="680"/>
                    <a:pt x="515" y="722"/>
                    <a:pt x="453" y="764"/>
                  </a:cubicBezTo>
                  <a:cubicBezTo>
                    <a:pt x="401" y="794"/>
                    <a:pt x="339" y="826"/>
                    <a:pt x="287" y="846"/>
                  </a:cubicBezTo>
                  <a:cubicBezTo>
                    <a:pt x="225" y="856"/>
                    <a:pt x="164" y="865"/>
                    <a:pt x="102" y="878"/>
                  </a:cubicBezTo>
                  <a:lnTo>
                    <a:pt x="72" y="878"/>
                  </a:lnTo>
                  <a:cubicBezTo>
                    <a:pt x="62" y="878"/>
                    <a:pt x="40" y="878"/>
                    <a:pt x="30" y="888"/>
                  </a:cubicBezTo>
                  <a:cubicBezTo>
                    <a:pt x="20" y="898"/>
                    <a:pt x="10" y="917"/>
                    <a:pt x="10" y="940"/>
                  </a:cubicBezTo>
                  <a:cubicBezTo>
                    <a:pt x="1" y="969"/>
                    <a:pt x="30" y="1001"/>
                    <a:pt x="62" y="1001"/>
                  </a:cubicBezTo>
                  <a:cubicBezTo>
                    <a:pt x="77" y="1003"/>
                    <a:pt x="92" y="1003"/>
                    <a:pt x="107" y="1003"/>
                  </a:cubicBezTo>
                  <a:cubicBezTo>
                    <a:pt x="213" y="1003"/>
                    <a:pt x="310" y="973"/>
                    <a:pt x="401" y="927"/>
                  </a:cubicBezTo>
                  <a:cubicBezTo>
                    <a:pt x="505" y="878"/>
                    <a:pt x="586" y="804"/>
                    <a:pt x="658" y="722"/>
                  </a:cubicBezTo>
                  <a:cubicBezTo>
                    <a:pt x="730" y="641"/>
                    <a:pt x="781" y="547"/>
                    <a:pt x="833" y="455"/>
                  </a:cubicBezTo>
                  <a:cubicBezTo>
                    <a:pt x="875" y="351"/>
                    <a:pt x="905" y="248"/>
                    <a:pt x="927" y="136"/>
                  </a:cubicBezTo>
                  <a:cubicBezTo>
                    <a:pt x="927" y="104"/>
                    <a:pt x="927" y="75"/>
                    <a:pt x="937" y="33"/>
                  </a:cubicBezTo>
                  <a:cubicBezTo>
                    <a:pt x="937" y="23"/>
                    <a:pt x="927" y="1"/>
                    <a:pt x="905" y="1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819;p46">
              <a:extLst>
                <a:ext uri="{FF2B5EF4-FFF2-40B4-BE49-F238E27FC236}">
                  <a16:creationId xmlns:a16="http://schemas.microsoft.com/office/drawing/2014/main" id="{1C10C5E0-ED50-440D-A465-FF6E06675313}"/>
                </a:ext>
              </a:extLst>
            </p:cNvPr>
            <p:cNvSpPr/>
            <p:nvPr/>
          </p:nvSpPr>
          <p:spPr>
            <a:xfrm rot="-540461" flipH="1">
              <a:off x="7597030" y="2753442"/>
              <a:ext cx="123112" cy="160228"/>
            </a:xfrm>
            <a:custGeom>
              <a:avLst/>
              <a:gdLst/>
              <a:ahLst/>
              <a:cxnLst/>
              <a:rect l="l" t="t" r="r" b="b"/>
              <a:pathLst>
                <a:path w="743" h="967" extrusionOk="0">
                  <a:moveTo>
                    <a:pt x="680" y="1"/>
                  </a:moveTo>
                  <a:cubicBezTo>
                    <a:pt x="670" y="1"/>
                    <a:pt x="661" y="20"/>
                    <a:pt x="661" y="30"/>
                  </a:cubicBezTo>
                  <a:cubicBezTo>
                    <a:pt x="661" y="62"/>
                    <a:pt x="670" y="82"/>
                    <a:pt x="670" y="114"/>
                  </a:cubicBezTo>
                  <a:cubicBezTo>
                    <a:pt x="670" y="186"/>
                    <a:pt x="670" y="248"/>
                    <a:pt x="651" y="319"/>
                  </a:cubicBezTo>
                  <a:cubicBezTo>
                    <a:pt x="641" y="381"/>
                    <a:pt x="619" y="443"/>
                    <a:pt x="589" y="505"/>
                  </a:cubicBezTo>
                  <a:cubicBezTo>
                    <a:pt x="557" y="557"/>
                    <a:pt x="527" y="596"/>
                    <a:pt x="485" y="648"/>
                  </a:cubicBezTo>
                  <a:cubicBezTo>
                    <a:pt x="455" y="680"/>
                    <a:pt x="413" y="720"/>
                    <a:pt x="362" y="742"/>
                  </a:cubicBezTo>
                  <a:cubicBezTo>
                    <a:pt x="322" y="772"/>
                    <a:pt x="280" y="794"/>
                    <a:pt x="228" y="814"/>
                  </a:cubicBezTo>
                  <a:cubicBezTo>
                    <a:pt x="166" y="824"/>
                    <a:pt x="114" y="833"/>
                    <a:pt x="53" y="843"/>
                  </a:cubicBezTo>
                  <a:cubicBezTo>
                    <a:pt x="43" y="843"/>
                    <a:pt x="33" y="843"/>
                    <a:pt x="23" y="856"/>
                  </a:cubicBezTo>
                  <a:cubicBezTo>
                    <a:pt x="13" y="866"/>
                    <a:pt x="1" y="885"/>
                    <a:pt x="1" y="895"/>
                  </a:cubicBezTo>
                  <a:cubicBezTo>
                    <a:pt x="1" y="917"/>
                    <a:pt x="1" y="937"/>
                    <a:pt x="13" y="947"/>
                  </a:cubicBezTo>
                  <a:cubicBezTo>
                    <a:pt x="23" y="957"/>
                    <a:pt x="43" y="967"/>
                    <a:pt x="63" y="967"/>
                  </a:cubicBezTo>
                  <a:cubicBezTo>
                    <a:pt x="114" y="967"/>
                    <a:pt x="176" y="957"/>
                    <a:pt x="228" y="947"/>
                  </a:cubicBezTo>
                  <a:cubicBezTo>
                    <a:pt x="280" y="927"/>
                    <a:pt x="332" y="905"/>
                    <a:pt x="384" y="885"/>
                  </a:cubicBezTo>
                  <a:cubicBezTo>
                    <a:pt x="423" y="856"/>
                    <a:pt x="465" y="824"/>
                    <a:pt x="507" y="794"/>
                  </a:cubicBezTo>
                  <a:cubicBezTo>
                    <a:pt x="537" y="752"/>
                    <a:pt x="569" y="710"/>
                    <a:pt x="599" y="670"/>
                  </a:cubicBezTo>
                  <a:cubicBezTo>
                    <a:pt x="661" y="586"/>
                    <a:pt x="693" y="485"/>
                    <a:pt x="712" y="381"/>
                  </a:cubicBezTo>
                  <a:cubicBezTo>
                    <a:pt x="742" y="287"/>
                    <a:pt x="742" y="186"/>
                    <a:pt x="732" y="82"/>
                  </a:cubicBezTo>
                  <a:cubicBezTo>
                    <a:pt x="722" y="62"/>
                    <a:pt x="722" y="40"/>
                    <a:pt x="722" y="20"/>
                  </a:cubicBezTo>
                  <a:cubicBezTo>
                    <a:pt x="722" y="11"/>
                    <a:pt x="703" y="1"/>
                    <a:pt x="693" y="1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820;p46">
              <a:extLst>
                <a:ext uri="{FF2B5EF4-FFF2-40B4-BE49-F238E27FC236}">
                  <a16:creationId xmlns:a16="http://schemas.microsoft.com/office/drawing/2014/main" id="{B52BA165-8E11-42A6-9A70-BD8BA1829085}"/>
                </a:ext>
              </a:extLst>
            </p:cNvPr>
            <p:cNvSpPr/>
            <p:nvPr/>
          </p:nvSpPr>
          <p:spPr>
            <a:xfrm rot="-540461" flipH="1">
              <a:off x="7413221" y="2611390"/>
              <a:ext cx="97098" cy="87322"/>
            </a:xfrm>
            <a:custGeom>
              <a:avLst/>
              <a:gdLst/>
              <a:ahLst/>
              <a:cxnLst/>
              <a:rect l="l" t="t" r="r" b="b"/>
              <a:pathLst>
                <a:path w="586" h="527" extrusionOk="0">
                  <a:moveTo>
                    <a:pt x="566" y="0"/>
                  </a:moveTo>
                  <a:cubicBezTo>
                    <a:pt x="556" y="0"/>
                    <a:pt x="546" y="10"/>
                    <a:pt x="546" y="20"/>
                  </a:cubicBezTo>
                  <a:cubicBezTo>
                    <a:pt x="536" y="52"/>
                    <a:pt x="524" y="94"/>
                    <a:pt x="504" y="124"/>
                  </a:cubicBezTo>
                  <a:cubicBezTo>
                    <a:pt x="484" y="156"/>
                    <a:pt x="462" y="195"/>
                    <a:pt x="433" y="228"/>
                  </a:cubicBezTo>
                  <a:lnTo>
                    <a:pt x="381" y="279"/>
                  </a:lnTo>
                  <a:cubicBezTo>
                    <a:pt x="361" y="289"/>
                    <a:pt x="339" y="309"/>
                    <a:pt x="319" y="319"/>
                  </a:cubicBezTo>
                  <a:cubicBezTo>
                    <a:pt x="257" y="351"/>
                    <a:pt x="205" y="381"/>
                    <a:pt x="143" y="403"/>
                  </a:cubicBezTo>
                  <a:cubicBezTo>
                    <a:pt x="114" y="413"/>
                    <a:pt x="72" y="423"/>
                    <a:pt x="42" y="423"/>
                  </a:cubicBezTo>
                  <a:cubicBezTo>
                    <a:pt x="10" y="433"/>
                    <a:pt x="0" y="452"/>
                    <a:pt x="0" y="485"/>
                  </a:cubicBezTo>
                  <a:cubicBezTo>
                    <a:pt x="0" y="494"/>
                    <a:pt x="10" y="504"/>
                    <a:pt x="20" y="514"/>
                  </a:cubicBezTo>
                  <a:cubicBezTo>
                    <a:pt x="30" y="514"/>
                    <a:pt x="42" y="527"/>
                    <a:pt x="42" y="527"/>
                  </a:cubicBezTo>
                  <a:cubicBezTo>
                    <a:pt x="52" y="527"/>
                    <a:pt x="62" y="527"/>
                    <a:pt x="72" y="514"/>
                  </a:cubicBezTo>
                  <a:cubicBezTo>
                    <a:pt x="185" y="475"/>
                    <a:pt x="309" y="433"/>
                    <a:pt x="400" y="351"/>
                  </a:cubicBezTo>
                  <a:cubicBezTo>
                    <a:pt x="452" y="309"/>
                    <a:pt x="484" y="257"/>
                    <a:pt x="524" y="205"/>
                  </a:cubicBezTo>
                  <a:cubicBezTo>
                    <a:pt x="556" y="156"/>
                    <a:pt x="576" y="94"/>
                    <a:pt x="586" y="32"/>
                  </a:cubicBezTo>
                  <a:cubicBezTo>
                    <a:pt x="586" y="20"/>
                    <a:pt x="586" y="10"/>
                    <a:pt x="576" y="0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821;p46">
              <a:extLst>
                <a:ext uri="{FF2B5EF4-FFF2-40B4-BE49-F238E27FC236}">
                  <a16:creationId xmlns:a16="http://schemas.microsoft.com/office/drawing/2014/main" id="{6F6B3563-77DB-4B33-96B8-1A189EFE049D}"/>
                </a:ext>
              </a:extLst>
            </p:cNvPr>
            <p:cNvSpPr/>
            <p:nvPr/>
          </p:nvSpPr>
          <p:spPr>
            <a:xfrm rot="-540461" flipH="1">
              <a:off x="7237391" y="2676257"/>
              <a:ext cx="86825" cy="51366"/>
            </a:xfrm>
            <a:custGeom>
              <a:avLst/>
              <a:gdLst/>
              <a:ahLst/>
              <a:cxnLst/>
              <a:rect l="l" t="t" r="r" b="b"/>
              <a:pathLst>
                <a:path w="524" h="310" extrusionOk="0">
                  <a:moveTo>
                    <a:pt x="20" y="1"/>
                  </a:moveTo>
                  <a:cubicBezTo>
                    <a:pt x="0" y="11"/>
                    <a:pt x="0" y="20"/>
                    <a:pt x="10" y="40"/>
                  </a:cubicBezTo>
                  <a:cubicBezTo>
                    <a:pt x="30" y="82"/>
                    <a:pt x="50" y="112"/>
                    <a:pt x="92" y="144"/>
                  </a:cubicBezTo>
                  <a:cubicBezTo>
                    <a:pt x="124" y="174"/>
                    <a:pt x="153" y="196"/>
                    <a:pt x="195" y="216"/>
                  </a:cubicBezTo>
                  <a:cubicBezTo>
                    <a:pt x="235" y="235"/>
                    <a:pt x="287" y="258"/>
                    <a:pt x="329" y="268"/>
                  </a:cubicBezTo>
                  <a:cubicBezTo>
                    <a:pt x="371" y="287"/>
                    <a:pt x="410" y="297"/>
                    <a:pt x="462" y="310"/>
                  </a:cubicBezTo>
                  <a:cubicBezTo>
                    <a:pt x="472" y="310"/>
                    <a:pt x="482" y="310"/>
                    <a:pt x="504" y="297"/>
                  </a:cubicBezTo>
                  <a:cubicBezTo>
                    <a:pt x="514" y="297"/>
                    <a:pt x="524" y="287"/>
                    <a:pt x="524" y="268"/>
                  </a:cubicBezTo>
                  <a:lnTo>
                    <a:pt x="524" y="235"/>
                  </a:lnTo>
                  <a:cubicBezTo>
                    <a:pt x="514" y="216"/>
                    <a:pt x="494" y="206"/>
                    <a:pt x="472" y="206"/>
                  </a:cubicBezTo>
                  <a:cubicBezTo>
                    <a:pt x="442" y="206"/>
                    <a:pt x="400" y="196"/>
                    <a:pt x="358" y="196"/>
                  </a:cubicBezTo>
                  <a:cubicBezTo>
                    <a:pt x="309" y="186"/>
                    <a:pt x="257" y="164"/>
                    <a:pt x="205" y="144"/>
                  </a:cubicBezTo>
                  <a:cubicBezTo>
                    <a:pt x="185" y="134"/>
                    <a:pt x="153" y="112"/>
                    <a:pt x="134" y="102"/>
                  </a:cubicBezTo>
                  <a:lnTo>
                    <a:pt x="72" y="40"/>
                  </a:lnTo>
                  <a:cubicBezTo>
                    <a:pt x="72" y="30"/>
                    <a:pt x="62" y="20"/>
                    <a:pt x="50" y="11"/>
                  </a:cubicBezTo>
                  <a:cubicBezTo>
                    <a:pt x="50" y="1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822;p46">
              <a:extLst>
                <a:ext uri="{FF2B5EF4-FFF2-40B4-BE49-F238E27FC236}">
                  <a16:creationId xmlns:a16="http://schemas.microsoft.com/office/drawing/2014/main" id="{AF823773-BCEE-4C4D-9AD7-64CA2DF5F80A}"/>
                </a:ext>
              </a:extLst>
            </p:cNvPr>
            <p:cNvSpPr/>
            <p:nvPr/>
          </p:nvSpPr>
          <p:spPr>
            <a:xfrm rot="-540461" flipH="1">
              <a:off x="7486598" y="2954667"/>
              <a:ext cx="180774" cy="169673"/>
            </a:xfrm>
            <a:custGeom>
              <a:avLst/>
              <a:gdLst/>
              <a:ahLst/>
              <a:cxnLst/>
              <a:rect l="l" t="t" r="r" b="b"/>
              <a:pathLst>
                <a:path w="1091" h="1024" extrusionOk="0">
                  <a:moveTo>
                    <a:pt x="20" y="648"/>
                  </a:moveTo>
                  <a:lnTo>
                    <a:pt x="20" y="670"/>
                  </a:lnTo>
                  <a:cubicBezTo>
                    <a:pt x="24" y="679"/>
                    <a:pt x="28" y="688"/>
                    <a:pt x="33" y="696"/>
                  </a:cubicBezTo>
                  <a:lnTo>
                    <a:pt x="33" y="696"/>
                  </a:lnTo>
                  <a:cubicBezTo>
                    <a:pt x="28" y="681"/>
                    <a:pt x="24" y="664"/>
                    <a:pt x="20" y="648"/>
                  </a:cubicBezTo>
                  <a:close/>
                  <a:moveTo>
                    <a:pt x="504" y="1"/>
                  </a:moveTo>
                  <a:cubicBezTo>
                    <a:pt x="319" y="1"/>
                    <a:pt x="134" y="114"/>
                    <a:pt x="40" y="300"/>
                  </a:cubicBezTo>
                  <a:cubicBezTo>
                    <a:pt x="10" y="371"/>
                    <a:pt x="0" y="443"/>
                    <a:pt x="0" y="515"/>
                  </a:cubicBezTo>
                  <a:cubicBezTo>
                    <a:pt x="0" y="463"/>
                    <a:pt x="10" y="413"/>
                    <a:pt x="30" y="371"/>
                  </a:cubicBezTo>
                  <a:cubicBezTo>
                    <a:pt x="92" y="228"/>
                    <a:pt x="235" y="144"/>
                    <a:pt x="391" y="144"/>
                  </a:cubicBezTo>
                  <a:cubicBezTo>
                    <a:pt x="443" y="144"/>
                    <a:pt x="495" y="154"/>
                    <a:pt x="544" y="176"/>
                  </a:cubicBezTo>
                  <a:cubicBezTo>
                    <a:pt x="618" y="206"/>
                    <a:pt x="680" y="258"/>
                    <a:pt x="719" y="329"/>
                  </a:cubicBezTo>
                  <a:lnTo>
                    <a:pt x="700" y="329"/>
                  </a:lnTo>
                  <a:cubicBezTo>
                    <a:pt x="628" y="351"/>
                    <a:pt x="556" y="391"/>
                    <a:pt x="534" y="433"/>
                  </a:cubicBezTo>
                  <a:cubicBezTo>
                    <a:pt x="524" y="443"/>
                    <a:pt x="524" y="453"/>
                    <a:pt x="524" y="463"/>
                  </a:cubicBezTo>
                  <a:cubicBezTo>
                    <a:pt x="534" y="485"/>
                    <a:pt x="576" y="495"/>
                    <a:pt x="628" y="495"/>
                  </a:cubicBezTo>
                  <a:cubicBezTo>
                    <a:pt x="658" y="495"/>
                    <a:pt x="700" y="495"/>
                    <a:pt x="742" y="485"/>
                  </a:cubicBezTo>
                  <a:cubicBezTo>
                    <a:pt x="752" y="475"/>
                    <a:pt x="752" y="475"/>
                    <a:pt x="761" y="475"/>
                  </a:cubicBezTo>
                  <a:lnTo>
                    <a:pt x="771" y="475"/>
                  </a:lnTo>
                  <a:cubicBezTo>
                    <a:pt x="781" y="547"/>
                    <a:pt x="771" y="618"/>
                    <a:pt x="742" y="690"/>
                  </a:cubicBezTo>
                  <a:cubicBezTo>
                    <a:pt x="680" y="823"/>
                    <a:pt x="534" y="917"/>
                    <a:pt x="391" y="917"/>
                  </a:cubicBezTo>
                  <a:cubicBezTo>
                    <a:pt x="329" y="917"/>
                    <a:pt x="277" y="907"/>
                    <a:pt x="225" y="885"/>
                  </a:cubicBezTo>
                  <a:cubicBezTo>
                    <a:pt x="143" y="849"/>
                    <a:pt x="76" y="777"/>
                    <a:pt x="33" y="696"/>
                  </a:cubicBezTo>
                  <a:lnTo>
                    <a:pt x="33" y="696"/>
                  </a:lnTo>
                  <a:cubicBezTo>
                    <a:pt x="74" y="819"/>
                    <a:pt x="170" y="916"/>
                    <a:pt x="297" y="979"/>
                  </a:cubicBezTo>
                  <a:cubicBezTo>
                    <a:pt x="365" y="1009"/>
                    <a:pt x="436" y="1023"/>
                    <a:pt x="505" y="1023"/>
                  </a:cubicBezTo>
                  <a:cubicBezTo>
                    <a:pt x="700" y="1023"/>
                    <a:pt x="885" y="912"/>
                    <a:pt x="976" y="722"/>
                  </a:cubicBezTo>
                  <a:cubicBezTo>
                    <a:pt x="1090" y="463"/>
                    <a:pt x="976" y="166"/>
                    <a:pt x="719" y="52"/>
                  </a:cubicBezTo>
                  <a:cubicBezTo>
                    <a:pt x="648" y="10"/>
                    <a:pt x="576" y="1"/>
                    <a:pt x="504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823;p46">
              <a:extLst>
                <a:ext uri="{FF2B5EF4-FFF2-40B4-BE49-F238E27FC236}">
                  <a16:creationId xmlns:a16="http://schemas.microsoft.com/office/drawing/2014/main" id="{213ABAB8-DDB2-4688-AE17-D0C0483BA615}"/>
                </a:ext>
              </a:extLst>
            </p:cNvPr>
            <p:cNvSpPr/>
            <p:nvPr/>
          </p:nvSpPr>
          <p:spPr>
            <a:xfrm rot="-540461" flipH="1">
              <a:off x="7536941" y="3010397"/>
              <a:ext cx="41093" cy="29162"/>
            </a:xfrm>
            <a:custGeom>
              <a:avLst/>
              <a:gdLst/>
              <a:ahLst/>
              <a:cxnLst/>
              <a:rect l="l" t="t" r="r" b="b"/>
              <a:pathLst>
                <a:path w="248" h="176" extrusionOk="0">
                  <a:moveTo>
                    <a:pt x="186" y="0"/>
                  </a:moveTo>
                  <a:lnTo>
                    <a:pt x="186" y="0"/>
                  </a:lnTo>
                  <a:cubicBezTo>
                    <a:pt x="189" y="4"/>
                    <a:pt x="192" y="7"/>
                    <a:pt x="195" y="10"/>
                  </a:cubicBezTo>
                  <a:lnTo>
                    <a:pt x="195" y="10"/>
                  </a:lnTo>
                  <a:cubicBezTo>
                    <a:pt x="195" y="0"/>
                    <a:pt x="186" y="0"/>
                    <a:pt x="186" y="0"/>
                  </a:cubicBezTo>
                  <a:close/>
                  <a:moveTo>
                    <a:pt x="176" y="10"/>
                  </a:moveTo>
                  <a:cubicBezTo>
                    <a:pt x="104" y="32"/>
                    <a:pt x="32" y="72"/>
                    <a:pt x="10" y="114"/>
                  </a:cubicBezTo>
                  <a:cubicBezTo>
                    <a:pt x="0" y="124"/>
                    <a:pt x="0" y="134"/>
                    <a:pt x="0" y="144"/>
                  </a:cubicBezTo>
                  <a:cubicBezTo>
                    <a:pt x="10" y="166"/>
                    <a:pt x="52" y="176"/>
                    <a:pt x="104" y="176"/>
                  </a:cubicBezTo>
                  <a:cubicBezTo>
                    <a:pt x="134" y="176"/>
                    <a:pt x="176" y="176"/>
                    <a:pt x="218" y="166"/>
                  </a:cubicBezTo>
                  <a:cubicBezTo>
                    <a:pt x="228" y="156"/>
                    <a:pt x="228" y="156"/>
                    <a:pt x="237" y="156"/>
                  </a:cubicBezTo>
                  <a:lnTo>
                    <a:pt x="247" y="156"/>
                  </a:lnTo>
                  <a:cubicBezTo>
                    <a:pt x="247" y="124"/>
                    <a:pt x="237" y="104"/>
                    <a:pt x="228" y="72"/>
                  </a:cubicBezTo>
                  <a:cubicBezTo>
                    <a:pt x="219" y="47"/>
                    <a:pt x="209" y="28"/>
                    <a:pt x="195" y="10"/>
                  </a:cubicBezTo>
                  <a:close/>
                </a:path>
              </a:pathLst>
            </a:custGeom>
            <a:solidFill>
              <a:srgbClr val="300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824;p46">
              <a:extLst>
                <a:ext uri="{FF2B5EF4-FFF2-40B4-BE49-F238E27FC236}">
                  <a16:creationId xmlns:a16="http://schemas.microsoft.com/office/drawing/2014/main" id="{07C0BBB1-C913-4BD4-B0BF-AF93D158580E}"/>
                </a:ext>
              </a:extLst>
            </p:cNvPr>
            <p:cNvSpPr/>
            <p:nvPr/>
          </p:nvSpPr>
          <p:spPr>
            <a:xfrm rot="-540461" flipH="1">
              <a:off x="7511122" y="3010774"/>
              <a:ext cx="66941" cy="30819"/>
            </a:xfrm>
            <a:custGeom>
              <a:avLst/>
              <a:gdLst/>
              <a:ahLst/>
              <a:cxnLst/>
              <a:rect l="l" t="t" r="r" b="b"/>
              <a:pathLst>
                <a:path w="404" h="186" extrusionOk="0">
                  <a:moveTo>
                    <a:pt x="299" y="0"/>
                  </a:moveTo>
                  <a:cubicBezTo>
                    <a:pt x="267" y="0"/>
                    <a:pt x="228" y="10"/>
                    <a:pt x="195" y="20"/>
                  </a:cubicBezTo>
                  <a:lnTo>
                    <a:pt x="176" y="20"/>
                  </a:lnTo>
                  <a:cubicBezTo>
                    <a:pt x="104" y="42"/>
                    <a:pt x="32" y="82"/>
                    <a:pt x="10" y="124"/>
                  </a:cubicBezTo>
                  <a:cubicBezTo>
                    <a:pt x="0" y="134"/>
                    <a:pt x="0" y="144"/>
                    <a:pt x="0" y="154"/>
                  </a:cubicBezTo>
                  <a:cubicBezTo>
                    <a:pt x="10" y="176"/>
                    <a:pt x="52" y="186"/>
                    <a:pt x="104" y="186"/>
                  </a:cubicBezTo>
                  <a:cubicBezTo>
                    <a:pt x="134" y="186"/>
                    <a:pt x="176" y="186"/>
                    <a:pt x="218" y="176"/>
                  </a:cubicBezTo>
                  <a:cubicBezTo>
                    <a:pt x="228" y="166"/>
                    <a:pt x="228" y="166"/>
                    <a:pt x="237" y="166"/>
                  </a:cubicBezTo>
                  <a:lnTo>
                    <a:pt x="247" y="166"/>
                  </a:lnTo>
                  <a:cubicBezTo>
                    <a:pt x="341" y="134"/>
                    <a:pt x="403" y="82"/>
                    <a:pt x="391" y="42"/>
                  </a:cubicBezTo>
                  <a:cubicBezTo>
                    <a:pt x="391" y="20"/>
                    <a:pt x="351" y="0"/>
                    <a:pt x="29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825;p46">
              <a:extLst>
                <a:ext uri="{FF2B5EF4-FFF2-40B4-BE49-F238E27FC236}">
                  <a16:creationId xmlns:a16="http://schemas.microsoft.com/office/drawing/2014/main" id="{0C441A19-01F9-4EB8-BEEA-FC8EC1C0823B}"/>
                </a:ext>
              </a:extLst>
            </p:cNvPr>
            <p:cNvSpPr/>
            <p:nvPr/>
          </p:nvSpPr>
          <p:spPr>
            <a:xfrm rot="-540461" flipH="1">
              <a:off x="7201906" y="2931318"/>
              <a:ext cx="148464" cy="157577"/>
            </a:xfrm>
            <a:custGeom>
              <a:avLst/>
              <a:gdLst/>
              <a:ahLst/>
              <a:cxnLst/>
              <a:rect l="l" t="t" r="r" b="b"/>
              <a:pathLst>
                <a:path w="896" h="951" extrusionOk="0">
                  <a:moveTo>
                    <a:pt x="52" y="671"/>
                  </a:moveTo>
                  <a:lnTo>
                    <a:pt x="52" y="681"/>
                  </a:lnTo>
                  <a:cubicBezTo>
                    <a:pt x="60" y="695"/>
                    <a:pt x="68" y="710"/>
                    <a:pt x="77" y="723"/>
                  </a:cubicBezTo>
                  <a:lnTo>
                    <a:pt x="77" y="723"/>
                  </a:lnTo>
                  <a:cubicBezTo>
                    <a:pt x="68" y="706"/>
                    <a:pt x="60" y="689"/>
                    <a:pt x="52" y="671"/>
                  </a:cubicBezTo>
                  <a:close/>
                  <a:moveTo>
                    <a:pt x="411" y="1"/>
                  </a:moveTo>
                  <a:cubicBezTo>
                    <a:pt x="225" y="1"/>
                    <a:pt x="62" y="134"/>
                    <a:pt x="20" y="342"/>
                  </a:cubicBezTo>
                  <a:cubicBezTo>
                    <a:pt x="1" y="404"/>
                    <a:pt x="1" y="475"/>
                    <a:pt x="10" y="537"/>
                  </a:cubicBezTo>
                  <a:cubicBezTo>
                    <a:pt x="10" y="495"/>
                    <a:pt x="10" y="443"/>
                    <a:pt x="20" y="404"/>
                  </a:cubicBezTo>
                  <a:cubicBezTo>
                    <a:pt x="52" y="268"/>
                    <a:pt x="154" y="167"/>
                    <a:pt x="277" y="144"/>
                  </a:cubicBezTo>
                  <a:lnTo>
                    <a:pt x="319" y="144"/>
                  </a:lnTo>
                  <a:cubicBezTo>
                    <a:pt x="349" y="144"/>
                    <a:pt x="381" y="144"/>
                    <a:pt x="411" y="157"/>
                  </a:cubicBezTo>
                  <a:cubicBezTo>
                    <a:pt x="473" y="176"/>
                    <a:pt x="524" y="218"/>
                    <a:pt x="566" y="280"/>
                  </a:cubicBezTo>
                  <a:lnTo>
                    <a:pt x="557" y="290"/>
                  </a:lnTo>
                  <a:cubicBezTo>
                    <a:pt x="473" y="330"/>
                    <a:pt x="423" y="391"/>
                    <a:pt x="433" y="424"/>
                  </a:cubicBezTo>
                  <a:cubicBezTo>
                    <a:pt x="443" y="443"/>
                    <a:pt x="463" y="453"/>
                    <a:pt x="495" y="453"/>
                  </a:cubicBezTo>
                  <a:cubicBezTo>
                    <a:pt x="524" y="453"/>
                    <a:pt x="566" y="433"/>
                    <a:pt x="618" y="414"/>
                  </a:cubicBezTo>
                  <a:lnTo>
                    <a:pt x="638" y="404"/>
                  </a:lnTo>
                  <a:cubicBezTo>
                    <a:pt x="658" y="475"/>
                    <a:pt x="658" y="547"/>
                    <a:pt x="638" y="609"/>
                  </a:cubicBezTo>
                  <a:cubicBezTo>
                    <a:pt x="608" y="742"/>
                    <a:pt x="515" y="846"/>
                    <a:pt x="381" y="866"/>
                  </a:cubicBezTo>
                  <a:lnTo>
                    <a:pt x="339" y="866"/>
                  </a:lnTo>
                  <a:cubicBezTo>
                    <a:pt x="309" y="866"/>
                    <a:pt x="277" y="866"/>
                    <a:pt x="248" y="856"/>
                  </a:cubicBezTo>
                  <a:cubicBezTo>
                    <a:pt x="179" y="830"/>
                    <a:pt x="118" y="784"/>
                    <a:pt x="77" y="723"/>
                  </a:cubicBezTo>
                  <a:lnTo>
                    <a:pt x="77" y="723"/>
                  </a:lnTo>
                  <a:cubicBezTo>
                    <a:pt x="130" y="820"/>
                    <a:pt x="214" y="892"/>
                    <a:pt x="319" y="928"/>
                  </a:cubicBezTo>
                  <a:cubicBezTo>
                    <a:pt x="363" y="943"/>
                    <a:pt x="406" y="951"/>
                    <a:pt x="448" y="951"/>
                  </a:cubicBezTo>
                  <a:cubicBezTo>
                    <a:pt x="626" y="951"/>
                    <a:pt x="783" y="817"/>
                    <a:pt x="833" y="609"/>
                  </a:cubicBezTo>
                  <a:cubicBezTo>
                    <a:pt x="895" y="362"/>
                    <a:pt x="762" y="95"/>
                    <a:pt x="534" y="21"/>
                  </a:cubicBezTo>
                  <a:cubicBezTo>
                    <a:pt x="495" y="1"/>
                    <a:pt x="453" y="1"/>
                    <a:pt x="41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826;p46">
              <a:extLst>
                <a:ext uri="{FF2B5EF4-FFF2-40B4-BE49-F238E27FC236}">
                  <a16:creationId xmlns:a16="http://schemas.microsoft.com/office/drawing/2014/main" id="{0D30BA96-4DB1-4115-9549-EFB3B3FBEF69}"/>
                </a:ext>
              </a:extLst>
            </p:cNvPr>
            <p:cNvSpPr/>
            <p:nvPr/>
          </p:nvSpPr>
          <p:spPr>
            <a:xfrm rot="-540461" flipH="1">
              <a:off x="7241676" y="2977947"/>
              <a:ext cx="35790" cy="30985"/>
            </a:xfrm>
            <a:custGeom>
              <a:avLst/>
              <a:gdLst/>
              <a:ahLst/>
              <a:cxnLst/>
              <a:rect l="l" t="t" r="r" b="b"/>
              <a:pathLst>
                <a:path w="216" h="187" extrusionOk="0">
                  <a:moveTo>
                    <a:pt x="134" y="1"/>
                  </a:moveTo>
                  <a:cubicBezTo>
                    <a:pt x="137" y="5"/>
                    <a:pt x="140" y="8"/>
                    <a:pt x="143" y="12"/>
                  </a:cubicBezTo>
                  <a:lnTo>
                    <a:pt x="143" y="12"/>
                  </a:lnTo>
                  <a:cubicBezTo>
                    <a:pt x="143" y="8"/>
                    <a:pt x="141" y="1"/>
                    <a:pt x="134" y="1"/>
                  </a:cubicBezTo>
                  <a:close/>
                  <a:moveTo>
                    <a:pt x="143" y="12"/>
                  </a:moveTo>
                  <a:cubicBezTo>
                    <a:pt x="143" y="13"/>
                    <a:pt x="143" y="13"/>
                    <a:pt x="143" y="13"/>
                  </a:cubicBezTo>
                  <a:lnTo>
                    <a:pt x="134" y="23"/>
                  </a:lnTo>
                  <a:cubicBezTo>
                    <a:pt x="50" y="63"/>
                    <a:pt x="0" y="124"/>
                    <a:pt x="10" y="157"/>
                  </a:cubicBezTo>
                  <a:cubicBezTo>
                    <a:pt x="20" y="176"/>
                    <a:pt x="40" y="186"/>
                    <a:pt x="72" y="186"/>
                  </a:cubicBezTo>
                  <a:cubicBezTo>
                    <a:pt x="101" y="186"/>
                    <a:pt x="143" y="166"/>
                    <a:pt x="195" y="147"/>
                  </a:cubicBezTo>
                  <a:lnTo>
                    <a:pt x="215" y="137"/>
                  </a:lnTo>
                  <a:cubicBezTo>
                    <a:pt x="205" y="115"/>
                    <a:pt x="195" y="95"/>
                    <a:pt x="185" y="63"/>
                  </a:cubicBezTo>
                  <a:cubicBezTo>
                    <a:pt x="175" y="46"/>
                    <a:pt x="160" y="30"/>
                    <a:pt x="143" y="12"/>
                  </a:cubicBezTo>
                  <a:close/>
                </a:path>
              </a:pathLst>
            </a:custGeom>
            <a:solidFill>
              <a:srgbClr val="300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827;p46">
              <a:extLst>
                <a:ext uri="{FF2B5EF4-FFF2-40B4-BE49-F238E27FC236}">
                  <a16:creationId xmlns:a16="http://schemas.microsoft.com/office/drawing/2014/main" id="{7A251866-DF60-476D-B4A0-AEB9E3DEF656}"/>
                </a:ext>
              </a:extLst>
            </p:cNvPr>
            <p:cNvSpPr/>
            <p:nvPr/>
          </p:nvSpPr>
          <p:spPr>
            <a:xfrm rot="-540461" flipH="1">
              <a:off x="7222822" y="2976284"/>
              <a:ext cx="54514" cy="34133"/>
            </a:xfrm>
            <a:custGeom>
              <a:avLst/>
              <a:gdLst/>
              <a:ahLst/>
              <a:cxnLst/>
              <a:rect l="l" t="t" r="r" b="b"/>
              <a:pathLst>
                <a:path w="329" h="206" extrusionOk="0">
                  <a:moveTo>
                    <a:pt x="257" y="0"/>
                  </a:moveTo>
                  <a:cubicBezTo>
                    <a:pt x="225" y="0"/>
                    <a:pt x="185" y="10"/>
                    <a:pt x="143" y="32"/>
                  </a:cubicBezTo>
                  <a:lnTo>
                    <a:pt x="134" y="42"/>
                  </a:lnTo>
                  <a:cubicBezTo>
                    <a:pt x="50" y="82"/>
                    <a:pt x="0" y="143"/>
                    <a:pt x="10" y="176"/>
                  </a:cubicBezTo>
                  <a:cubicBezTo>
                    <a:pt x="20" y="195"/>
                    <a:pt x="40" y="205"/>
                    <a:pt x="72" y="205"/>
                  </a:cubicBezTo>
                  <a:cubicBezTo>
                    <a:pt x="101" y="205"/>
                    <a:pt x="143" y="185"/>
                    <a:pt x="195" y="166"/>
                  </a:cubicBezTo>
                  <a:lnTo>
                    <a:pt x="215" y="156"/>
                  </a:lnTo>
                  <a:cubicBezTo>
                    <a:pt x="277" y="114"/>
                    <a:pt x="329" y="62"/>
                    <a:pt x="319" y="32"/>
                  </a:cubicBezTo>
                  <a:cubicBezTo>
                    <a:pt x="309" y="10"/>
                    <a:pt x="287" y="0"/>
                    <a:pt x="25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828;p46">
              <a:extLst>
                <a:ext uri="{FF2B5EF4-FFF2-40B4-BE49-F238E27FC236}">
                  <a16:creationId xmlns:a16="http://schemas.microsoft.com/office/drawing/2014/main" id="{8B70D40E-6CC4-45E7-83C7-C88E46F50874}"/>
                </a:ext>
              </a:extLst>
            </p:cNvPr>
            <p:cNvSpPr/>
            <p:nvPr/>
          </p:nvSpPr>
          <p:spPr>
            <a:xfrm rot="-540461" flipH="1">
              <a:off x="7537950" y="2974159"/>
              <a:ext cx="131563" cy="128414"/>
            </a:xfrm>
            <a:custGeom>
              <a:avLst/>
              <a:gdLst/>
              <a:ahLst/>
              <a:cxnLst/>
              <a:rect l="l" t="t" r="r" b="b"/>
              <a:pathLst>
                <a:path w="794" h="775" extrusionOk="0">
                  <a:moveTo>
                    <a:pt x="403" y="1"/>
                  </a:moveTo>
                  <a:cubicBezTo>
                    <a:pt x="247" y="1"/>
                    <a:pt x="104" y="85"/>
                    <a:pt x="42" y="228"/>
                  </a:cubicBezTo>
                  <a:cubicBezTo>
                    <a:pt x="0" y="320"/>
                    <a:pt x="0" y="423"/>
                    <a:pt x="32" y="527"/>
                  </a:cubicBezTo>
                  <a:cubicBezTo>
                    <a:pt x="74" y="619"/>
                    <a:pt x="146" y="703"/>
                    <a:pt x="237" y="742"/>
                  </a:cubicBezTo>
                  <a:cubicBezTo>
                    <a:pt x="289" y="764"/>
                    <a:pt x="341" y="774"/>
                    <a:pt x="403" y="774"/>
                  </a:cubicBezTo>
                  <a:cubicBezTo>
                    <a:pt x="546" y="774"/>
                    <a:pt x="692" y="690"/>
                    <a:pt x="754" y="547"/>
                  </a:cubicBezTo>
                  <a:cubicBezTo>
                    <a:pt x="783" y="475"/>
                    <a:pt x="793" y="404"/>
                    <a:pt x="783" y="332"/>
                  </a:cubicBezTo>
                  <a:lnTo>
                    <a:pt x="773" y="332"/>
                  </a:lnTo>
                  <a:cubicBezTo>
                    <a:pt x="764" y="332"/>
                    <a:pt x="764" y="332"/>
                    <a:pt x="754" y="342"/>
                  </a:cubicBezTo>
                  <a:cubicBezTo>
                    <a:pt x="712" y="352"/>
                    <a:pt x="670" y="352"/>
                    <a:pt x="640" y="352"/>
                  </a:cubicBezTo>
                  <a:cubicBezTo>
                    <a:pt x="588" y="352"/>
                    <a:pt x="546" y="342"/>
                    <a:pt x="536" y="320"/>
                  </a:cubicBezTo>
                  <a:cubicBezTo>
                    <a:pt x="536" y="310"/>
                    <a:pt x="536" y="300"/>
                    <a:pt x="546" y="290"/>
                  </a:cubicBezTo>
                  <a:cubicBezTo>
                    <a:pt x="568" y="248"/>
                    <a:pt x="640" y="208"/>
                    <a:pt x="712" y="186"/>
                  </a:cubicBezTo>
                  <a:lnTo>
                    <a:pt x="731" y="186"/>
                  </a:lnTo>
                  <a:cubicBezTo>
                    <a:pt x="692" y="115"/>
                    <a:pt x="630" y="63"/>
                    <a:pt x="556" y="33"/>
                  </a:cubicBezTo>
                  <a:cubicBezTo>
                    <a:pt x="507" y="11"/>
                    <a:pt x="455" y="1"/>
                    <a:pt x="403" y="1"/>
                  </a:cubicBezTo>
                  <a:close/>
                </a:path>
              </a:pathLst>
            </a:custGeom>
            <a:solidFill>
              <a:srgbClr val="4D111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829;p46">
              <a:extLst>
                <a:ext uri="{FF2B5EF4-FFF2-40B4-BE49-F238E27FC236}">
                  <a16:creationId xmlns:a16="http://schemas.microsoft.com/office/drawing/2014/main" id="{C897CBBC-36F0-40A0-A173-C93E6A05FE34}"/>
                </a:ext>
              </a:extLst>
            </p:cNvPr>
            <p:cNvSpPr/>
            <p:nvPr/>
          </p:nvSpPr>
          <p:spPr>
            <a:xfrm rot="-540461" flipH="1">
              <a:off x="7241864" y="2952031"/>
              <a:ext cx="109028" cy="119632"/>
            </a:xfrm>
            <a:custGeom>
              <a:avLst/>
              <a:gdLst/>
              <a:ahLst/>
              <a:cxnLst/>
              <a:rect l="l" t="t" r="r" b="b"/>
              <a:pathLst>
                <a:path w="658" h="722" extrusionOk="0">
                  <a:moveTo>
                    <a:pt x="277" y="0"/>
                  </a:moveTo>
                  <a:cubicBezTo>
                    <a:pt x="154" y="23"/>
                    <a:pt x="52" y="124"/>
                    <a:pt x="20" y="260"/>
                  </a:cubicBezTo>
                  <a:cubicBezTo>
                    <a:pt x="1" y="351"/>
                    <a:pt x="10" y="455"/>
                    <a:pt x="52" y="537"/>
                  </a:cubicBezTo>
                  <a:cubicBezTo>
                    <a:pt x="92" y="618"/>
                    <a:pt x="164" y="680"/>
                    <a:pt x="248" y="712"/>
                  </a:cubicBezTo>
                  <a:cubicBezTo>
                    <a:pt x="277" y="722"/>
                    <a:pt x="309" y="722"/>
                    <a:pt x="339" y="722"/>
                  </a:cubicBezTo>
                  <a:lnTo>
                    <a:pt x="381" y="722"/>
                  </a:lnTo>
                  <a:cubicBezTo>
                    <a:pt x="515" y="702"/>
                    <a:pt x="608" y="598"/>
                    <a:pt x="638" y="465"/>
                  </a:cubicBezTo>
                  <a:cubicBezTo>
                    <a:pt x="658" y="403"/>
                    <a:pt x="658" y="331"/>
                    <a:pt x="638" y="260"/>
                  </a:cubicBezTo>
                  <a:lnTo>
                    <a:pt x="618" y="270"/>
                  </a:lnTo>
                  <a:cubicBezTo>
                    <a:pt x="566" y="289"/>
                    <a:pt x="524" y="309"/>
                    <a:pt x="495" y="309"/>
                  </a:cubicBezTo>
                  <a:cubicBezTo>
                    <a:pt x="463" y="309"/>
                    <a:pt x="443" y="299"/>
                    <a:pt x="433" y="280"/>
                  </a:cubicBezTo>
                  <a:cubicBezTo>
                    <a:pt x="423" y="247"/>
                    <a:pt x="473" y="186"/>
                    <a:pt x="557" y="146"/>
                  </a:cubicBezTo>
                  <a:lnTo>
                    <a:pt x="566" y="136"/>
                  </a:lnTo>
                  <a:cubicBezTo>
                    <a:pt x="524" y="74"/>
                    <a:pt x="473" y="32"/>
                    <a:pt x="411" y="13"/>
                  </a:cubicBezTo>
                  <a:cubicBezTo>
                    <a:pt x="381" y="0"/>
                    <a:pt x="349" y="0"/>
                    <a:pt x="319" y="0"/>
                  </a:cubicBezTo>
                  <a:close/>
                </a:path>
              </a:pathLst>
            </a:custGeom>
            <a:solidFill>
              <a:srgbClr val="4D111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830;p46">
              <a:extLst>
                <a:ext uri="{FF2B5EF4-FFF2-40B4-BE49-F238E27FC236}">
                  <a16:creationId xmlns:a16="http://schemas.microsoft.com/office/drawing/2014/main" id="{28359488-FE99-4ACA-AB6E-0B8C2B8FC84E}"/>
                </a:ext>
              </a:extLst>
            </p:cNvPr>
            <p:cNvSpPr/>
            <p:nvPr/>
          </p:nvSpPr>
          <p:spPr>
            <a:xfrm rot="-540461" flipH="1">
              <a:off x="7384471" y="3146451"/>
              <a:ext cx="66941" cy="32642"/>
            </a:xfrm>
            <a:custGeom>
              <a:avLst/>
              <a:gdLst/>
              <a:ahLst/>
              <a:cxnLst/>
              <a:rect l="l" t="t" r="r" b="b"/>
              <a:pathLst>
                <a:path w="404" h="197" extrusionOk="0">
                  <a:moveTo>
                    <a:pt x="13" y="1"/>
                  </a:moveTo>
                  <a:cubicBezTo>
                    <a:pt x="13" y="11"/>
                    <a:pt x="1" y="11"/>
                    <a:pt x="1" y="11"/>
                  </a:cubicBezTo>
                  <a:lnTo>
                    <a:pt x="1" y="33"/>
                  </a:lnTo>
                  <a:cubicBezTo>
                    <a:pt x="13" y="43"/>
                    <a:pt x="13" y="53"/>
                    <a:pt x="23" y="73"/>
                  </a:cubicBezTo>
                  <a:lnTo>
                    <a:pt x="63" y="115"/>
                  </a:lnTo>
                  <a:cubicBezTo>
                    <a:pt x="75" y="124"/>
                    <a:pt x="85" y="134"/>
                    <a:pt x="105" y="144"/>
                  </a:cubicBezTo>
                  <a:cubicBezTo>
                    <a:pt x="115" y="157"/>
                    <a:pt x="137" y="166"/>
                    <a:pt x="157" y="176"/>
                  </a:cubicBezTo>
                  <a:cubicBezTo>
                    <a:pt x="186" y="186"/>
                    <a:pt x="218" y="196"/>
                    <a:pt x="248" y="196"/>
                  </a:cubicBezTo>
                  <a:lnTo>
                    <a:pt x="332" y="196"/>
                  </a:lnTo>
                  <a:cubicBezTo>
                    <a:pt x="352" y="196"/>
                    <a:pt x="384" y="186"/>
                    <a:pt x="394" y="157"/>
                  </a:cubicBezTo>
                  <a:cubicBezTo>
                    <a:pt x="404" y="144"/>
                    <a:pt x="404" y="134"/>
                    <a:pt x="394" y="124"/>
                  </a:cubicBezTo>
                  <a:cubicBezTo>
                    <a:pt x="394" y="115"/>
                    <a:pt x="394" y="115"/>
                    <a:pt x="384" y="105"/>
                  </a:cubicBezTo>
                  <a:lnTo>
                    <a:pt x="372" y="95"/>
                  </a:lnTo>
                  <a:cubicBezTo>
                    <a:pt x="362" y="82"/>
                    <a:pt x="352" y="73"/>
                    <a:pt x="332" y="63"/>
                  </a:cubicBezTo>
                  <a:cubicBezTo>
                    <a:pt x="322" y="53"/>
                    <a:pt x="310" y="53"/>
                    <a:pt x="290" y="43"/>
                  </a:cubicBezTo>
                  <a:cubicBezTo>
                    <a:pt x="270" y="33"/>
                    <a:pt x="238" y="21"/>
                    <a:pt x="218" y="11"/>
                  </a:cubicBezTo>
                  <a:cubicBezTo>
                    <a:pt x="186" y="11"/>
                    <a:pt x="157" y="1"/>
                    <a:pt x="137" y="1"/>
                  </a:cubicBezTo>
                  <a:cubicBezTo>
                    <a:pt x="105" y="1"/>
                    <a:pt x="75" y="11"/>
                    <a:pt x="43" y="11"/>
                  </a:cubicBezTo>
                  <a:lnTo>
                    <a:pt x="33" y="21"/>
                  </a:lnTo>
                  <a:cubicBezTo>
                    <a:pt x="33" y="11"/>
                    <a:pt x="33" y="11"/>
                    <a:pt x="23" y="1"/>
                  </a:cubicBezTo>
                  <a:close/>
                </a:path>
              </a:pathLst>
            </a:custGeom>
            <a:solidFill>
              <a:srgbClr val="FF57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831;p46">
              <a:extLst>
                <a:ext uri="{FF2B5EF4-FFF2-40B4-BE49-F238E27FC236}">
                  <a16:creationId xmlns:a16="http://schemas.microsoft.com/office/drawing/2014/main" id="{605F095D-00AF-4755-B47C-3B25A8DE8F47}"/>
                </a:ext>
              </a:extLst>
            </p:cNvPr>
            <p:cNvSpPr/>
            <p:nvPr/>
          </p:nvSpPr>
          <p:spPr>
            <a:xfrm rot="-540461" flipH="1">
              <a:off x="7240246" y="2830009"/>
              <a:ext cx="102566" cy="41093"/>
            </a:xfrm>
            <a:custGeom>
              <a:avLst/>
              <a:gdLst/>
              <a:ahLst/>
              <a:cxnLst/>
              <a:rect l="l" t="t" r="r" b="b"/>
              <a:pathLst>
                <a:path w="619" h="248" extrusionOk="0">
                  <a:moveTo>
                    <a:pt x="218" y="0"/>
                  </a:moveTo>
                  <a:cubicBezTo>
                    <a:pt x="105" y="0"/>
                    <a:pt x="21" y="30"/>
                    <a:pt x="11" y="72"/>
                  </a:cubicBezTo>
                  <a:cubicBezTo>
                    <a:pt x="1" y="144"/>
                    <a:pt x="134" y="215"/>
                    <a:pt x="300" y="235"/>
                  </a:cubicBezTo>
                  <a:cubicBezTo>
                    <a:pt x="329" y="247"/>
                    <a:pt x="371" y="247"/>
                    <a:pt x="413" y="247"/>
                  </a:cubicBezTo>
                  <a:cubicBezTo>
                    <a:pt x="527" y="247"/>
                    <a:pt x="609" y="215"/>
                    <a:pt x="619" y="163"/>
                  </a:cubicBezTo>
                  <a:cubicBezTo>
                    <a:pt x="619" y="134"/>
                    <a:pt x="599" y="102"/>
                    <a:pt x="537" y="72"/>
                  </a:cubicBezTo>
                  <a:cubicBezTo>
                    <a:pt x="485" y="40"/>
                    <a:pt x="413" y="20"/>
                    <a:pt x="329" y="0"/>
                  </a:cubicBezTo>
                  <a:close/>
                </a:path>
              </a:pathLst>
            </a:custGeom>
            <a:solidFill>
              <a:srgbClr val="4D111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832;p46">
              <a:extLst>
                <a:ext uri="{FF2B5EF4-FFF2-40B4-BE49-F238E27FC236}">
                  <a16:creationId xmlns:a16="http://schemas.microsoft.com/office/drawing/2014/main" id="{18203E97-F037-4C94-8B2C-80D477BB7877}"/>
                </a:ext>
              </a:extLst>
            </p:cNvPr>
            <p:cNvSpPr/>
            <p:nvPr/>
          </p:nvSpPr>
          <p:spPr>
            <a:xfrm rot="-540461" flipH="1">
              <a:off x="7549264" y="2839015"/>
              <a:ext cx="109525" cy="66941"/>
            </a:xfrm>
            <a:custGeom>
              <a:avLst/>
              <a:gdLst/>
              <a:ahLst/>
              <a:cxnLst/>
              <a:rect l="l" t="t" r="r" b="b"/>
              <a:pathLst>
                <a:path w="661" h="404" extrusionOk="0">
                  <a:moveTo>
                    <a:pt x="547" y="1"/>
                  </a:moveTo>
                  <a:cubicBezTo>
                    <a:pt x="475" y="1"/>
                    <a:pt x="371" y="33"/>
                    <a:pt x="267" y="85"/>
                  </a:cubicBezTo>
                  <a:cubicBezTo>
                    <a:pt x="186" y="124"/>
                    <a:pt x="114" y="176"/>
                    <a:pt x="72" y="228"/>
                  </a:cubicBezTo>
                  <a:cubicBezTo>
                    <a:pt x="20" y="280"/>
                    <a:pt x="1" y="332"/>
                    <a:pt x="20" y="362"/>
                  </a:cubicBezTo>
                  <a:cubicBezTo>
                    <a:pt x="30" y="381"/>
                    <a:pt x="62" y="404"/>
                    <a:pt x="124" y="404"/>
                  </a:cubicBezTo>
                  <a:cubicBezTo>
                    <a:pt x="196" y="404"/>
                    <a:pt x="300" y="371"/>
                    <a:pt x="391" y="320"/>
                  </a:cubicBezTo>
                  <a:cubicBezTo>
                    <a:pt x="524" y="258"/>
                    <a:pt x="628" y="166"/>
                    <a:pt x="648" y="95"/>
                  </a:cubicBezTo>
                  <a:cubicBezTo>
                    <a:pt x="660" y="72"/>
                    <a:pt x="660" y="53"/>
                    <a:pt x="648" y="43"/>
                  </a:cubicBezTo>
                  <a:cubicBezTo>
                    <a:pt x="638" y="11"/>
                    <a:pt x="599" y="1"/>
                    <a:pt x="547" y="1"/>
                  </a:cubicBezTo>
                  <a:close/>
                </a:path>
              </a:pathLst>
            </a:custGeom>
            <a:solidFill>
              <a:srgbClr val="4D111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33;p46">
              <a:extLst>
                <a:ext uri="{FF2B5EF4-FFF2-40B4-BE49-F238E27FC236}">
                  <a16:creationId xmlns:a16="http://schemas.microsoft.com/office/drawing/2014/main" id="{6C267CE9-B11D-44EF-A518-36235C59A791}"/>
                </a:ext>
              </a:extLst>
            </p:cNvPr>
            <p:cNvSpPr/>
            <p:nvPr/>
          </p:nvSpPr>
          <p:spPr>
            <a:xfrm rot="-540461" flipH="1">
              <a:off x="7351464" y="3007761"/>
              <a:ext cx="56337" cy="89144"/>
            </a:xfrm>
            <a:custGeom>
              <a:avLst/>
              <a:gdLst/>
              <a:ahLst/>
              <a:cxnLst/>
              <a:rect l="l" t="t" r="r" b="b"/>
              <a:pathLst>
                <a:path w="340" h="538" extrusionOk="0">
                  <a:moveTo>
                    <a:pt x="20" y="1"/>
                  </a:moveTo>
                  <a:cubicBezTo>
                    <a:pt x="10" y="1"/>
                    <a:pt x="1" y="11"/>
                    <a:pt x="1" y="21"/>
                  </a:cubicBezTo>
                  <a:lnTo>
                    <a:pt x="1" y="134"/>
                  </a:lnTo>
                  <a:cubicBezTo>
                    <a:pt x="1" y="176"/>
                    <a:pt x="1" y="218"/>
                    <a:pt x="10" y="258"/>
                  </a:cubicBezTo>
                  <a:cubicBezTo>
                    <a:pt x="10" y="268"/>
                    <a:pt x="10" y="268"/>
                    <a:pt x="20" y="280"/>
                  </a:cubicBezTo>
                  <a:lnTo>
                    <a:pt x="30" y="280"/>
                  </a:lnTo>
                  <a:cubicBezTo>
                    <a:pt x="30" y="280"/>
                    <a:pt x="43" y="280"/>
                    <a:pt x="43" y="268"/>
                  </a:cubicBezTo>
                  <a:cubicBezTo>
                    <a:pt x="52" y="258"/>
                    <a:pt x="72" y="238"/>
                    <a:pt x="82" y="228"/>
                  </a:cubicBezTo>
                  <a:cubicBezTo>
                    <a:pt x="104" y="218"/>
                    <a:pt x="114" y="206"/>
                    <a:pt x="124" y="206"/>
                  </a:cubicBezTo>
                  <a:cubicBezTo>
                    <a:pt x="134" y="196"/>
                    <a:pt x="144" y="196"/>
                    <a:pt x="154" y="196"/>
                  </a:cubicBezTo>
                  <a:lnTo>
                    <a:pt x="206" y="196"/>
                  </a:lnTo>
                  <a:cubicBezTo>
                    <a:pt x="206" y="206"/>
                    <a:pt x="216" y="206"/>
                    <a:pt x="228" y="206"/>
                  </a:cubicBezTo>
                  <a:cubicBezTo>
                    <a:pt x="228" y="218"/>
                    <a:pt x="238" y="228"/>
                    <a:pt x="248" y="228"/>
                  </a:cubicBezTo>
                  <a:cubicBezTo>
                    <a:pt x="248" y="238"/>
                    <a:pt x="258" y="248"/>
                    <a:pt x="267" y="268"/>
                  </a:cubicBezTo>
                  <a:cubicBezTo>
                    <a:pt x="267" y="280"/>
                    <a:pt x="277" y="300"/>
                    <a:pt x="277" y="310"/>
                  </a:cubicBezTo>
                  <a:lnTo>
                    <a:pt x="277" y="352"/>
                  </a:lnTo>
                  <a:cubicBezTo>
                    <a:pt x="277" y="362"/>
                    <a:pt x="267" y="372"/>
                    <a:pt x="267" y="382"/>
                  </a:cubicBezTo>
                  <a:cubicBezTo>
                    <a:pt x="258" y="391"/>
                    <a:pt x="258" y="404"/>
                    <a:pt x="248" y="414"/>
                  </a:cubicBezTo>
                  <a:cubicBezTo>
                    <a:pt x="248" y="424"/>
                    <a:pt x="238" y="424"/>
                    <a:pt x="238" y="433"/>
                  </a:cubicBezTo>
                  <a:cubicBezTo>
                    <a:pt x="228" y="433"/>
                    <a:pt x="216" y="443"/>
                    <a:pt x="206" y="443"/>
                  </a:cubicBezTo>
                  <a:cubicBezTo>
                    <a:pt x="196" y="453"/>
                    <a:pt x="176" y="453"/>
                    <a:pt x="166" y="453"/>
                  </a:cubicBezTo>
                  <a:lnTo>
                    <a:pt x="134" y="453"/>
                  </a:lnTo>
                  <a:cubicBezTo>
                    <a:pt x="124" y="453"/>
                    <a:pt x="114" y="466"/>
                    <a:pt x="104" y="475"/>
                  </a:cubicBezTo>
                  <a:cubicBezTo>
                    <a:pt x="92" y="475"/>
                    <a:pt x="92" y="485"/>
                    <a:pt x="92" y="495"/>
                  </a:cubicBezTo>
                  <a:cubicBezTo>
                    <a:pt x="92" y="515"/>
                    <a:pt x="114" y="537"/>
                    <a:pt x="134" y="537"/>
                  </a:cubicBezTo>
                  <a:cubicBezTo>
                    <a:pt x="166" y="537"/>
                    <a:pt x="196" y="537"/>
                    <a:pt x="216" y="527"/>
                  </a:cubicBezTo>
                  <a:cubicBezTo>
                    <a:pt x="238" y="515"/>
                    <a:pt x="258" y="505"/>
                    <a:pt x="277" y="485"/>
                  </a:cubicBezTo>
                  <a:cubicBezTo>
                    <a:pt x="300" y="475"/>
                    <a:pt x="309" y="453"/>
                    <a:pt x="319" y="433"/>
                  </a:cubicBezTo>
                  <a:cubicBezTo>
                    <a:pt x="329" y="424"/>
                    <a:pt x="329" y="404"/>
                    <a:pt x="339" y="382"/>
                  </a:cubicBezTo>
                  <a:cubicBezTo>
                    <a:pt x="339" y="342"/>
                    <a:pt x="339" y="300"/>
                    <a:pt x="319" y="258"/>
                  </a:cubicBezTo>
                  <a:cubicBezTo>
                    <a:pt x="309" y="218"/>
                    <a:pt x="290" y="186"/>
                    <a:pt x="248" y="167"/>
                  </a:cubicBezTo>
                  <a:cubicBezTo>
                    <a:pt x="228" y="157"/>
                    <a:pt x="206" y="144"/>
                    <a:pt x="176" y="144"/>
                  </a:cubicBezTo>
                  <a:lnTo>
                    <a:pt x="134" y="144"/>
                  </a:lnTo>
                  <a:cubicBezTo>
                    <a:pt x="114" y="157"/>
                    <a:pt x="92" y="167"/>
                    <a:pt x="72" y="186"/>
                  </a:cubicBezTo>
                  <a:cubicBezTo>
                    <a:pt x="62" y="186"/>
                    <a:pt x="52" y="196"/>
                    <a:pt x="43" y="206"/>
                  </a:cubicBezTo>
                  <a:cubicBezTo>
                    <a:pt x="30" y="157"/>
                    <a:pt x="30" y="95"/>
                    <a:pt x="30" y="21"/>
                  </a:cubicBezTo>
                  <a:lnTo>
                    <a:pt x="30" y="11"/>
                  </a:lnTo>
                  <a:cubicBezTo>
                    <a:pt x="30" y="1"/>
                    <a:pt x="20" y="1"/>
                    <a:pt x="20" y="1"/>
                  </a:cubicBezTo>
                  <a:close/>
                </a:path>
              </a:pathLst>
            </a:custGeom>
            <a:solidFill>
              <a:srgbClr val="7D2D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34;p46">
              <a:extLst>
                <a:ext uri="{FF2B5EF4-FFF2-40B4-BE49-F238E27FC236}">
                  <a16:creationId xmlns:a16="http://schemas.microsoft.com/office/drawing/2014/main" id="{9B264EE1-491D-4948-A917-6805CEA03736}"/>
                </a:ext>
              </a:extLst>
            </p:cNvPr>
            <p:cNvSpPr/>
            <p:nvPr/>
          </p:nvSpPr>
          <p:spPr>
            <a:xfrm rot="-540461" flipH="1">
              <a:off x="7351404" y="3108859"/>
              <a:ext cx="109359" cy="78871"/>
            </a:xfrm>
            <a:custGeom>
              <a:avLst/>
              <a:gdLst/>
              <a:ahLst/>
              <a:cxnLst/>
              <a:rect l="l" t="t" r="r" b="b"/>
              <a:pathLst>
                <a:path w="660" h="476" extrusionOk="0">
                  <a:moveTo>
                    <a:pt x="186" y="238"/>
                  </a:moveTo>
                  <a:cubicBezTo>
                    <a:pt x="218" y="238"/>
                    <a:pt x="247" y="248"/>
                    <a:pt x="270" y="248"/>
                  </a:cubicBezTo>
                  <a:cubicBezTo>
                    <a:pt x="299" y="258"/>
                    <a:pt x="319" y="270"/>
                    <a:pt x="341" y="290"/>
                  </a:cubicBezTo>
                  <a:cubicBezTo>
                    <a:pt x="371" y="300"/>
                    <a:pt x="381" y="310"/>
                    <a:pt x="403" y="332"/>
                  </a:cubicBezTo>
                  <a:cubicBezTo>
                    <a:pt x="423" y="352"/>
                    <a:pt x="433" y="361"/>
                    <a:pt x="443" y="381"/>
                  </a:cubicBezTo>
                  <a:cubicBezTo>
                    <a:pt x="443" y="394"/>
                    <a:pt x="455" y="403"/>
                    <a:pt x="455" y="413"/>
                  </a:cubicBezTo>
                  <a:lnTo>
                    <a:pt x="443" y="413"/>
                  </a:lnTo>
                  <a:cubicBezTo>
                    <a:pt x="423" y="423"/>
                    <a:pt x="403" y="433"/>
                    <a:pt x="381" y="433"/>
                  </a:cubicBezTo>
                  <a:lnTo>
                    <a:pt x="309" y="433"/>
                  </a:lnTo>
                  <a:cubicBezTo>
                    <a:pt x="279" y="433"/>
                    <a:pt x="257" y="423"/>
                    <a:pt x="237" y="413"/>
                  </a:cubicBezTo>
                  <a:cubicBezTo>
                    <a:pt x="218" y="403"/>
                    <a:pt x="195" y="394"/>
                    <a:pt x="176" y="371"/>
                  </a:cubicBezTo>
                  <a:cubicBezTo>
                    <a:pt x="156" y="361"/>
                    <a:pt x="134" y="342"/>
                    <a:pt x="114" y="319"/>
                  </a:cubicBezTo>
                  <a:cubicBezTo>
                    <a:pt x="104" y="300"/>
                    <a:pt x="94" y="280"/>
                    <a:pt x="84" y="258"/>
                  </a:cubicBezTo>
                  <a:lnTo>
                    <a:pt x="94" y="258"/>
                  </a:lnTo>
                  <a:cubicBezTo>
                    <a:pt x="104" y="258"/>
                    <a:pt x="114" y="248"/>
                    <a:pt x="124" y="248"/>
                  </a:cubicBezTo>
                  <a:cubicBezTo>
                    <a:pt x="146" y="248"/>
                    <a:pt x="166" y="238"/>
                    <a:pt x="186" y="238"/>
                  </a:cubicBezTo>
                  <a:close/>
                  <a:moveTo>
                    <a:pt x="650" y="1"/>
                  </a:moveTo>
                  <a:lnTo>
                    <a:pt x="650" y="11"/>
                  </a:lnTo>
                  <a:cubicBezTo>
                    <a:pt x="618" y="23"/>
                    <a:pt x="588" y="33"/>
                    <a:pt x="556" y="33"/>
                  </a:cubicBezTo>
                  <a:cubicBezTo>
                    <a:pt x="494" y="53"/>
                    <a:pt x="433" y="62"/>
                    <a:pt x="361" y="62"/>
                  </a:cubicBezTo>
                  <a:lnTo>
                    <a:pt x="319" y="62"/>
                  </a:lnTo>
                  <a:cubicBezTo>
                    <a:pt x="208" y="62"/>
                    <a:pt x="114" y="53"/>
                    <a:pt x="10" y="23"/>
                  </a:cubicBezTo>
                  <a:lnTo>
                    <a:pt x="10" y="33"/>
                  </a:lnTo>
                  <a:cubicBezTo>
                    <a:pt x="0" y="104"/>
                    <a:pt x="10" y="166"/>
                    <a:pt x="32" y="218"/>
                  </a:cubicBezTo>
                  <a:cubicBezTo>
                    <a:pt x="32" y="238"/>
                    <a:pt x="42" y="270"/>
                    <a:pt x="62" y="290"/>
                  </a:cubicBezTo>
                  <a:cubicBezTo>
                    <a:pt x="72" y="310"/>
                    <a:pt x="84" y="332"/>
                    <a:pt x="104" y="352"/>
                  </a:cubicBezTo>
                  <a:cubicBezTo>
                    <a:pt x="124" y="394"/>
                    <a:pt x="166" y="423"/>
                    <a:pt x="208" y="443"/>
                  </a:cubicBezTo>
                  <a:cubicBezTo>
                    <a:pt x="247" y="455"/>
                    <a:pt x="289" y="465"/>
                    <a:pt x="331" y="475"/>
                  </a:cubicBezTo>
                  <a:lnTo>
                    <a:pt x="341" y="475"/>
                  </a:lnTo>
                  <a:cubicBezTo>
                    <a:pt x="381" y="475"/>
                    <a:pt x="423" y="465"/>
                    <a:pt x="455" y="443"/>
                  </a:cubicBezTo>
                  <a:cubicBezTo>
                    <a:pt x="494" y="433"/>
                    <a:pt x="536" y="403"/>
                    <a:pt x="566" y="371"/>
                  </a:cubicBezTo>
                  <a:cubicBezTo>
                    <a:pt x="598" y="332"/>
                    <a:pt x="618" y="290"/>
                    <a:pt x="640" y="238"/>
                  </a:cubicBezTo>
                  <a:cubicBezTo>
                    <a:pt x="640" y="208"/>
                    <a:pt x="650" y="176"/>
                    <a:pt x="660" y="146"/>
                  </a:cubicBezTo>
                  <a:lnTo>
                    <a:pt x="660" y="11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4D111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35;p46">
              <a:extLst>
                <a:ext uri="{FF2B5EF4-FFF2-40B4-BE49-F238E27FC236}">
                  <a16:creationId xmlns:a16="http://schemas.microsoft.com/office/drawing/2014/main" id="{D24B1F5F-9479-4C20-93DE-A20D5A3C2088}"/>
                </a:ext>
              </a:extLst>
            </p:cNvPr>
            <p:cNvSpPr/>
            <p:nvPr/>
          </p:nvSpPr>
          <p:spPr>
            <a:xfrm flipH="1">
              <a:off x="7581512" y="4102389"/>
              <a:ext cx="186075" cy="375631"/>
            </a:xfrm>
            <a:custGeom>
              <a:avLst/>
              <a:gdLst/>
              <a:ahLst/>
              <a:cxnLst/>
              <a:rect l="l" t="t" r="r" b="b"/>
              <a:pathLst>
                <a:path w="1123" h="2267" extrusionOk="0">
                  <a:moveTo>
                    <a:pt x="1" y="0"/>
                  </a:moveTo>
                  <a:lnTo>
                    <a:pt x="1" y="299"/>
                  </a:lnTo>
                  <a:lnTo>
                    <a:pt x="1" y="875"/>
                  </a:lnTo>
                  <a:lnTo>
                    <a:pt x="11" y="2266"/>
                  </a:lnTo>
                  <a:lnTo>
                    <a:pt x="856" y="2254"/>
                  </a:lnTo>
                  <a:lnTo>
                    <a:pt x="1123" y="114"/>
                  </a:lnTo>
                  <a:cubicBezTo>
                    <a:pt x="1103" y="104"/>
                    <a:pt x="1081" y="104"/>
                    <a:pt x="1051" y="92"/>
                  </a:cubicBezTo>
                  <a:cubicBezTo>
                    <a:pt x="1041" y="82"/>
                    <a:pt x="1031" y="82"/>
                    <a:pt x="1019" y="72"/>
                  </a:cubicBezTo>
                  <a:cubicBezTo>
                    <a:pt x="856" y="72"/>
                    <a:pt x="700" y="62"/>
                    <a:pt x="547" y="52"/>
                  </a:cubicBezTo>
                  <a:cubicBezTo>
                    <a:pt x="362" y="42"/>
                    <a:pt x="186" y="20"/>
                    <a:pt x="1" y="0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6;p46">
              <a:extLst>
                <a:ext uri="{FF2B5EF4-FFF2-40B4-BE49-F238E27FC236}">
                  <a16:creationId xmlns:a16="http://schemas.microsoft.com/office/drawing/2014/main" id="{18951274-0C94-4DFA-B841-B211EE0C21A5}"/>
                </a:ext>
              </a:extLst>
            </p:cNvPr>
            <p:cNvSpPr/>
            <p:nvPr/>
          </p:nvSpPr>
          <p:spPr>
            <a:xfrm flipH="1">
              <a:off x="7594934" y="4266096"/>
              <a:ext cx="259810" cy="297920"/>
            </a:xfrm>
            <a:custGeom>
              <a:avLst/>
              <a:gdLst/>
              <a:ahLst/>
              <a:cxnLst/>
              <a:rect l="l" t="t" r="r" b="b"/>
              <a:pathLst>
                <a:path w="1568" h="1798" extrusionOk="0">
                  <a:moveTo>
                    <a:pt x="507" y="1"/>
                  </a:moveTo>
                  <a:lnTo>
                    <a:pt x="537" y="1236"/>
                  </a:lnTo>
                  <a:lnTo>
                    <a:pt x="485" y="1308"/>
                  </a:lnTo>
                  <a:lnTo>
                    <a:pt x="361" y="1402"/>
                  </a:lnTo>
                  <a:lnTo>
                    <a:pt x="280" y="1431"/>
                  </a:lnTo>
                  <a:lnTo>
                    <a:pt x="0" y="1555"/>
                  </a:lnTo>
                  <a:cubicBezTo>
                    <a:pt x="0" y="1555"/>
                    <a:pt x="0" y="1740"/>
                    <a:pt x="208" y="1782"/>
                  </a:cubicBezTo>
                  <a:cubicBezTo>
                    <a:pt x="252" y="1794"/>
                    <a:pt x="339" y="1798"/>
                    <a:pt x="447" y="1798"/>
                  </a:cubicBezTo>
                  <a:cubicBezTo>
                    <a:pt x="839" y="1798"/>
                    <a:pt x="1515" y="1740"/>
                    <a:pt x="1515" y="1740"/>
                  </a:cubicBezTo>
                  <a:cubicBezTo>
                    <a:pt x="1557" y="1575"/>
                    <a:pt x="1473" y="1360"/>
                    <a:pt x="1473" y="1360"/>
                  </a:cubicBezTo>
                  <a:lnTo>
                    <a:pt x="1463" y="1288"/>
                  </a:lnTo>
                  <a:lnTo>
                    <a:pt x="1567" y="43"/>
                  </a:lnTo>
                  <a:lnTo>
                    <a:pt x="1288" y="30"/>
                  </a:lnTo>
                  <a:lnTo>
                    <a:pt x="507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37;p46">
              <a:extLst>
                <a:ext uri="{FF2B5EF4-FFF2-40B4-BE49-F238E27FC236}">
                  <a16:creationId xmlns:a16="http://schemas.microsoft.com/office/drawing/2014/main" id="{9DB60828-5856-45E7-89B4-D1C04B9EF3A6}"/>
                </a:ext>
              </a:extLst>
            </p:cNvPr>
            <p:cNvSpPr/>
            <p:nvPr/>
          </p:nvSpPr>
          <p:spPr>
            <a:xfrm flipH="1">
              <a:off x="7590129" y="4479510"/>
              <a:ext cx="307199" cy="92789"/>
            </a:xfrm>
            <a:custGeom>
              <a:avLst/>
              <a:gdLst/>
              <a:ahLst/>
              <a:cxnLst/>
              <a:rect l="l" t="t" r="r" b="b"/>
              <a:pathLst>
                <a:path w="1854" h="560" extrusionOk="0">
                  <a:moveTo>
                    <a:pt x="742" y="0"/>
                  </a:moveTo>
                  <a:lnTo>
                    <a:pt x="702" y="40"/>
                  </a:lnTo>
                  <a:cubicBezTo>
                    <a:pt x="826" y="72"/>
                    <a:pt x="1011" y="185"/>
                    <a:pt x="1103" y="247"/>
                  </a:cubicBezTo>
                  <a:cubicBezTo>
                    <a:pt x="1075" y="250"/>
                    <a:pt x="1049" y="251"/>
                    <a:pt x="1025" y="251"/>
                  </a:cubicBezTo>
                  <a:cubicBezTo>
                    <a:pt x="733" y="251"/>
                    <a:pt x="628" y="101"/>
                    <a:pt x="628" y="101"/>
                  </a:cubicBezTo>
                  <a:cubicBezTo>
                    <a:pt x="628" y="101"/>
                    <a:pt x="280" y="237"/>
                    <a:pt x="134" y="309"/>
                  </a:cubicBezTo>
                  <a:cubicBezTo>
                    <a:pt x="0" y="381"/>
                    <a:pt x="10" y="472"/>
                    <a:pt x="10" y="472"/>
                  </a:cubicBezTo>
                  <a:cubicBezTo>
                    <a:pt x="148" y="538"/>
                    <a:pt x="390" y="560"/>
                    <a:pt x="651" y="560"/>
                  </a:cubicBezTo>
                  <a:cubicBezTo>
                    <a:pt x="1173" y="560"/>
                    <a:pt x="1772" y="472"/>
                    <a:pt x="1772" y="472"/>
                  </a:cubicBezTo>
                  <a:cubicBezTo>
                    <a:pt x="1854" y="319"/>
                    <a:pt x="1730" y="52"/>
                    <a:pt x="1730" y="52"/>
                  </a:cubicBezTo>
                  <a:cubicBezTo>
                    <a:pt x="1730" y="52"/>
                    <a:pt x="1701" y="124"/>
                    <a:pt x="1246" y="225"/>
                  </a:cubicBezTo>
                  <a:cubicBezTo>
                    <a:pt x="1216" y="237"/>
                    <a:pt x="1184" y="237"/>
                    <a:pt x="1164" y="237"/>
                  </a:cubicBezTo>
                  <a:cubicBezTo>
                    <a:pt x="1103" y="195"/>
                    <a:pt x="897" y="40"/>
                    <a:pt x="742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38;p46">
              <a:extLst>
                <a:ext uri="{FF2B5EF4-FFF2-40B4-BE49-F238E27FC236}">
                  <a16:creationId xmlns:a16="http://schemas.microsoft.com/office/drawing/2014/main" id="{63479CA4-D867-4E72-A252-590313D916CD}"/>
                </a:ext>
              </a:extLst>
            </p:cNvPr>
            <p:cNvSpPr/>
            <p:nvPr/>
          </p:nvSpPr>
          <p:spPr>
            <a:xfrm flipH="1">
              <a:off x="7275970" y="4081843"/>
              <a:ext cx="187732" cy="396177"/>
            </a:xfrm>
            <a:custGeom>
              <a:avLst/>
              <a:gdLst/>
              <a:ahLst/>
              <a:cxnLst/>
              <a:rect l="l" t="t" r="r" b="b"/>
              <a:pathLst>
                <a:path w="1133" h="2391" extrusionOk="0">
                  <a:moveTo>
                    <a:pt x="1132" y="1"/>
                  </a:moveTo>
                  <a:cubicBezTo>
                    <a:pt x="915" y="72"/>
                    <a:pt x="700" y="124"/>
                    <a:pt x="472" y="166"/>
                  </a:cubicBezTo>
                  <a:cubicBezTo>
                    <a:pt x="319" y="186"/>
                    <a:pt x="154" y="206"/>
                    <a:pt x="0" y="216"/>
                  </a:cubicBezTo>
                  <a:lnTo>
                    <a:pt x="267" y="2378"/>
                  </a:lnTo>
                  <a:lnTo>
                    <a:pt x="1112" y="2390"/>
                  </a:lnTo>
                  <a:lnTo>
                    <a:pt x="1122" y="1009"/>
                  </a:lnTo>
                  <a:lnTo>
                    <a:pt x="1132" y="453"/>
                  </a:lnTo>
                  <a:lnTo>
                    <a:pt x="1132" y="1"/>
                  </a:ln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39;p46">
              <a:extLst>
                <a:ext uri="{FF2B5EF4-FFF2-40B4-BE49-F238E27FC236}">
                  <a16:creationId xmlns:a16="http://schemas.microsoft.com/office/drawing/2014/main" id="{3FC7EA3B-6EE6-468C-91FC-FFEF7EE62C6F}"/>
                </a:ext>
              </a:extLst>
            </p:cNvPr>
            <p:cNvSpPr/>
            <p:nvPr/>
          </p:nvSpPr>
          <p:spPr>
            <a:xfrm flipH="1">
              <a:off x="7187158" y="4266096"/>
              <a:ext cx="259810" cy="297920"/>
            </a:xfrm>
            <a:custGeom>
              <a:avLst/>
              <a:gdLst/>
              <a:ahLst/>
              <a:cxnLst/>
              <a:rect l="l" t="t" r="r" b="b"/>
              <a:pathLst>
                <a:path w="1568" h="1798" extrusionOk="0">
                  <a:moveTo>
                    <a:pt x="1061" y="1"/>
                  </a:moveTo>
                  <a:lnTo>
                    <a:pt x="258" y="30"/>
                  </a:lnTo>
                  <a:lnTo>
                    <a:pt x="1" y="43"/>
                  </a:lnTo>
                  <a:lnTo>
                    <a:pt x="104" y="1288"/>
                  </a:lnTo>
                  <a:lnTo>
                    <a:pt x="95" y="1360"/>
                  </a:lnTo>
                  <a:cubicBezTo>
                    <a:pt x="95" y="1360"/>
                    <a:pt x="11" y="1575"/>
                    <a:pt x="53" y="1740"/>
                  </a:cubicBezTo>
                  <a:cubicBezTo>
                    <a:pt x="53" y="1740"/>
                    <a:pt x="729" y="1798"/>
                    <a:pt x="1121" y="1798"/>
                  </a:cubicBezTo>
                  <a:cubicBezTo>
                    <a:pt x="1229" y="1798"/>
                    <a:pt x="1315" y="1794"/>
                    <a:pt x="1360" y="1782"/>
                  </a:cubicBezTo>
                  <a:cubicBezTo>
                    <a:pt x="1567" y="1740"/>
                    <a:pt x="1567" y="1555"/>
                    <a:pt x="1567" y="1555"/>
                  </a:cubicBezTo>
                  <a:lnTo>
                    <a:pt x="1278" y="1431"/>
                  </a:lnTo>
                  <a:lnTo>
                    <a:pt x="1207" y="1402"/>
                  </a:lnTo>
                  <a:lnTo>
                    <a:pt x="1083" y="1308"/>
                  </a:lnTo>
                  <a:lnTo>
                    <a:pt x="1031" y="1236"/>
                  </a:lnTo>
                  <a:lnTo>
                    <a:pt x="1061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40;p46">
              <a:extLst>
                <a:ext uri="{FF2B5EF4-FFF2-40B4-BE49-F238E27FC236}">
                  <a16:creationId xmlns:a16="http://schemas.microsoft.com/office/drawing/2014/main" id="{EF673A70-15B1-4871-8E7A-F3A82FD69362}"/>
                </a:ext>
              </a:extLst>
            </p:cNvPr>
            <p:cNvSpPr/>
            <p:nvPr/>
          </p:nvSpPr>
          <p:spPr>
            <a:xfrm flipH="1">
              <a:off x="7144574" y="4479510"/>
              <a:ext cx="307364" cy="92789"/>
            </a:xfrm>
            <a:custGeom>
              <a:avLst/>
              <a:gdLst/>
              <a:ahLst/>
              <a:cxnLst/>
              <a:rect l="l" t="t" r="r" b="b"/>
              <a:pathLst>
                <a:path w="1855" h="560" extrusionOk="0">
                  <a:moveTo>
                    <a:pt x="1113" y="0"/>
                  </a:moveTo>
                  <a:cubicBezTo>
                    <a:pt x="957" y="40"/>
                    <a:pt x="762" y="195"/>
                    <a:pt x="690" y="237"/>
                  </a:cubicBezTo>
                  <a:cubicBezTo>
                    <a:pt x="671" y="237"/>
                    <a:pt x="639" y="237"/>
                    <a:pt x="619" y="225"/>
                  </a:cubicBezTo>
                  <a:cubicBezTo>
                    <a:pt x="154" y="124"/>
                    <a:pt x="125" y="52"/>
                    <a:pt x="125" y="52"/>
                  </a:cubicBezTo>
                  <a:cubicBezTo>
                    <a:pt x="125" y="52"/>
                    <a:pt x="1" y="319"/>
                    <a:pt x="83" y="472"/>
                  </a:cubicBezTo>
                  <a:cubicBezTo>
                    <a:pt x="83" y="472"/>
                    <a:pt x="687" y="560"/>
                    <a:pt x="1209" y="560"/>
                  </a:cubicBezTo>
                  <a:cubicBezTo>
                    <a:pt x="1470" y="560"/>
                    <a:pt x="1710" y="538"/>
                    <a:pt x="1844" y="472"/>
                  </a:cubicBezTo>
                  <a:cubicBezTo>
                    <a:pt x="1844" y="472"/>
                    <a:pt x="1854" y="381"/>
                    <a:pt x="1721" y="309"/>
                  </a:cubicBezTo>
                  <a:cubicBezTo>
                    <a:pt x="1575" y="237"/>
                    <a:pt x="1227" y="101"/>
                    <a:pt x="1227" y="101"/>
                  </a:cubicBezTo>
                  <a:cubicBezTo>
                    <a:pt x="1227" y="101"/>
                    <a:pt x="1122" y="251"/>
                    <a:pt x="838" y="251"/>
                  </a:cubicBezTo>
                  <a:cubicBezTo>
                    <a:pt x="814" y="251"/>
                    <a:pt x="789" y="250"/>
                    <a:pt x="762" y="247"/>
                  </a:cubicBezTo>
                  <a:cubicBezTo>
                    <a:pt x="844" y="185"/>
                    <a:pt x="1029" y="72"/>
                    <a:pt x="1153" y="40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41;p46">
              <a:extLst>
                <a:ext uri="{FF2B5EF4-FFF2-40B4-BE49-F238E27FC236}">
                  <a16:creationId xmlns:a16="http://schemas.microsoft.com/office/drawing/2014/main" id="{864A86BB-1D3E-4F50-BE06-448D9BCF2A3A}"/>
                </a:ext>
              </a:extLst>
            </p:cNvPr>
            <p:cNvSpPr/>
            <p:nvPr/>
          </p:nvSpPr>
          <p:spPr>
            <a:xfrm flipH="1">
              <a:off x="7070508" y="3408792"/>
              <a:ext cx="289303" cy="634280"/>
            </a:xfrm>
            <a:custGeom>
              <a:avLst/>
              <a:gdLst/>
              <a:ahLst/>
              <a:cxnLst/>
              <a:rect l="l" t="t" r="r" b="b"/>
              <a:pathLst>
                <a:path w="1746" h="3828" extrusionOk="0">
                  <a:moveTo>
                    <a:pt x="19" y="1"/>
                  </a:moveTo>
                  <a:cubicBezTo>
                    <a:pt x="8" y="1"/>
                    <a:pt x="1" y="2"/>
                    <a:pt x="1" y="5"/>
                  </a:cubicBezTo>
                  <a:lnTo>
                    <a:pt x="226" y="808"/>
                  </a:lnTo>
                  <a:lnTo>
                    <a:pt x="557" y="1891"/>
                  </a:lnTo>
                  <a:lnTo>
                    <a:pt x="1143" y="3146"/>
                  </a:lnTo>
                  <a:cubicBezTo>
                    <a:pt x="1143" y="3146"/>
                    <a:pt x="1103" y="3578"/>
                    <a:pt x="1143" y="3598"/>
                  </a:cubicBezTo>
                  <a:cubicBezTo>
                    <a:pt x="1146" y="3602"/>
                    <a:pt x="1149" y="3604"/>
                    <a:pt x="1153" y="3604"/>
                  </a:cubicBezTo>
                  <a:cubicBezTo>
                    <a:pt x="1160" y="3604"/>
                    <a:pt x="1168" y="3598"/>
                    <a:pt x="1175" y="3598"/>
                  </a:cubicBezTo>
                  <a:cubicBezTo>
                    <a:pt x="1214" y="3578"/>
                    <a:pt x="1246" y="3497"/>
                    <a:pt x="1246" y="3497"/>
                  </a:cubicBezTo>
                  <a:cubicBezTo>
                    <a:pt x="1246" y="3497"/>
                    <a:pt x="1369" y="3828"/>
                    <a:pt x="1416" y="3828"/>
                  </a:cubicBezTo>
                  <a:cubicBezTo>
                    <a:pt x="1418" y="3828"/>
                    <a:pt x="1420" y="3827"/>
                    <a:pt x="1422" y="3825"/>
                  </a:cubicBezTo>
                  <a:cubicBezTo>
                    <a:pt x="1461" y="3806"/>
                    <a:pt x="1412" y="3559"/>
                    <a:pt x="1412" y="3559"/>
                  </a:cubicBezTo>
                  <a:lnTo>
                    <a:pt x="1412" y="3559"/>
                  </a:lnTo>
                  <a:cubicBezTo>
                    <a:pt x="1412" y="3559"/>
                    <a:pt x="1538" y="3767"/>
                    <a:pt x="1578" y="3767"/>
                  </a:cubicBezTo>
                  <a:cubicBezTo>
                    <a:pt x="1581" y="3767"/>
                    <a:pt x="1583" y="3766"/>
                    <a:pt x="1585" y="3764"/>
                  </a:cubicBezTo>
                  <a:cubicBezTo>
                    <a:pt x="1617" y="3722"/>
                    <a:pt x="1523" y="3465"/>
                    <a:pt x="1523" y="3455"/>
                  </a:cubicBezTo>
                  <a:lnTo>
                    <a:pt x="1523" y="3455"/>
                  </a:lnTo>
                  <a:cubicBezTo>
                    <a:pt x="1558" y="3522"/>
                    <a:pt x="1661" y="3611"/>
                    <a:pt x="1704" y="3611"/>
                  </a:cubicBezTo>
                  <a:cubicBezTo>
                    <a:pt x="1712" y="3611"/>
                    <a:pt x="1719" y="3607"/>
                    <a:pt x="1721" y="3598"/>
                  </a:cubicBezTo>
                  <a:cubicBezTo>
                    <a:pt x="1731" y="3559"/>
                    <a:pt x="1597" y="3331"/>
                    <a:pt x="1597" y="3331"/>
                  </a:cubicBezTo>
                  <a:lnTo>
                    <a:pt x="1597" y="3331"/>
                  </a:lnTo>
                  <a:cubicBezTo>
                    <a:pt x="1597" y="3331"/>
                    <a:pt x="1684" y="3397"/>
                    <a:pt x="1723" y="3397"/>
                  </a:cubicBezTo>
                  <a:cubicBezTo>
                    <a:pt x="1738" y="3397"/>
                    <a:pt x="1746" y="3388"/>
                    <a:pt x="1741" y="3363"/>
                  </a:cubicBezTo>
                  <a:cubicBezTo>
                    <a:pt x="1708" y="3279"/>
                    <a:pt x="1474" y="2951"/>
                    <a:pt x="1474" y="2951"/>
                  </a:cubicBezTo>
                  <a:lnTo>
                    <a:pt x="1451" y="2899"/>
                  </a:lnTo>
                  <a:cubicBezTo>
                    <a:pt x="1400" y="2672"/>
                    <a:pt x="1350" y="2437"/>
                    <a:pt x="1298" y="2209"/>
                  </a:cubicBezTo>
                  <a:cubicBezTo>
                    <a:pt x="1246" y="2014"/>
                    <a:pt x="1204" y="1819"/>
                    <a:pt x="1152" y="1621"/>
                  </a:cubicBezTo>
                  <a:cubicBezTo>
                    <a:pt x="1133" y="1560"/>
                    <a:pt x="1123" y="1498"/>
                    <a:pt x="1103" y="1436"/>
                  </a:cubicBezTo>
                  <a:cubicBezTo>
                    <a:pt x="1029" y="1179"/>
                    <a:pt x="967" y="922"/>
                    <a:pt x="876" y="665"/>
                  </a:cubicBezTo>
                  <a:cubicBezTo>
                    <a:pt x="772" y="356"/>
                    <a:pt x="535" y="139"/>
                    <a:pt x="268" y="37"/>
                  </a:cubicBezTo>
                  <a:cubicBezTo>
                    <a:pt x="260" y="37"/>
                    <a:pt x="77" y="1"/>
                    <a:pt x="19" y="1"/>
                  </a:cubicBezTo>
                  <a:close/>
                </a:path>
              </a:pathLst>
            </a:custGeom>
            <a:solidFill>
              <a:srgbClr val="B141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42;p46">
              <a:extLst>
                <a:ext uri="{FF2B5EF4-FFF2-40B4-BE49-F238E27FC236}">
                  <a16:creationId xmlns:a16="http://schemas.microsoft.com/office/drawing/2014/main" id="{04468429-B504-4A69-85D2-5B95C82484E1}"/>
                </a:ext>
              </a:extLst>
            </p:cNvPr>
            <p:cNvSpPr/>
            <p:nvPr/>
          </p:nvSpPr>
          <p:spPr>
            <a:xfrm flipH="1">
              <a:off x="7690872" y="3391891"/>
              <a:ext cx="311838" cy="633783"/>
            </a:xfrm>
            <a:custGeom>
              <a:avLst/>
              <a:gdLst/>
              <a:ahLst/>
              <a:cxnLst/>
              <a:rect l="l" t="t" r="r" b="b"/>
              <a:pathLst>
                <a:path w="1882" h="3825" extrusionOk="0">
                  <a:moveTo>
                    <a:pt x="1859" y="0"/>
                  </a:moveTo>
                  <a:cubicBezTo>
                    <a:pt x="1793" y="0"/>
                    <a:pt x="1603" y="36"/>
                    <a:pt x="1595" y="36"/>
                  </a:cubicBezTo>
                  <a:cubicBezTo>
                    <a:pt x="1306" y="129"/>
                    <a:pt x="1141" y="354"/>
                    <a:pt x="1029" y="673"/>
                  </a:cubicBezTo>
                  <a:cubicBezTo>
                    <a:pt x="935" y="920"/>
                    <a:pt x="770" y="1180"/>
                    <a:pt x="688" y="1427"/>
                  </a:cubicBezTo>
                  <a:cubicBezTo>
                    <a:pt x="679" y="1498"/>
                    <a:pt x="659" y="1560"/>
                    <a:pt x="636" y="1622"/>
                  </a:cubicBezTo>
                  <a:cubicBezTo>
                    <a:pt x="585" y="1817"/>
                    <a:pt x="535" y="2012"/>
                    <a:pt x="483" y="2208"/>
                  </a:cubicBezTo>
                  <a:cubicBezTo>
                    <a:pt x="422" y="2435"/>
                    <a:pt x="370" y="2662"/>
                    <a:pt x="308" y="2887"/>
                  </a:cubicBezTo>
                  <a:lnTo>
                    <a:pt x="298" y="2949"/>
                  </a:lnTo>
                  <a:cubicBezTo>
                    <a:pt x="298" y="2949"/>
                    <a:pt x="29" y="3280"/>
                    <a:pt x="9" y="3362"/>
                  </a:cubicBezTo>
                  <a:cubicBezTo>
                    <a:pt x="1" y="3386"/>
                    <a:pt x="9" y="3395"/>
                    <a:pt x="24" y="3395"/>
                  </a:cubicBezTo>
                  <a:cubicBezTo>
                    <a:pt x="66" y="3395"/>
                    <a:pt x="164" y="3330"/>
                    <a:pt x="165" y="3329"/>
                  </a:cubicBezTo>
                  <a:lnTo>
                    <a:pt x="165" y="3329"/>
                  </a:lnTo>
                  <a:cubicBezTo>
                    <a:pt x="164" y="3330"/>
                    <a:pt x="19" y="3557"/>
                    <a:pt x="29" y="3599"/>
                  </a:cubicBezTo>
                  <a:cubicBezTo>
                    <a:pt x="31" y="3605"/>
                    <a:pt x="36" y="3608"/>
                    <a:pt x="43" y="3608"/>
                  </a:cubicBezTo>
                  <a:cubicBezTo>
                    <a:pt x="85" y="3608"/>
                    <a:pt x="202" y="3523"/>
                    <a:pt x="246" y="3443"/>
                  </a:cubicBezTo>
                  <a:lnTo>
                    <a:pt x="246" y="3443"/>
                  </a:lnTo>
                  <a:cubicBezTo>
                    <a:pt x="236" y="3465"/>
                    <a:pt x="142" y="3722"/>
                    <a:pt x="174" y="3752"/>
                  </a:cubicBezTo>
                  <a:cubicBezTo>
                    <a:pt x="177" y="3755"/>
                    <a:pt x="180" y="3757"/>
                    <a:pt x="184" y="3757"/>
                  </a:cubicBezTo>
                  <a:cubicBezTo>
                    <a:pt x="228" y="3757"/>
                    <a:pt x="360" y="3557"/>
                    <a:pt x="360" y="3557"/>
                  </a:cubicBezTo>
                  <a:lnTo>
                    <a:pt x="360" y="3557"/>
                  </a:lnTo>
                  <a:cubicBezTo>
                    <a:pt x="360" y="3557"/>
                    <a:pt x="308" y="3804"/>
                    <a:pt x="350" y="3824"/>
                  </a:cubicBezTo>
                  <a:cubicBezTo>
                    <a:pt x="351" y="3824"/>
                    <a:pt x="352" y="3825"/>
                    <a:pt x="354" y="3825"/>
                  </a:cubicBezTo>
                  <a:cubicBezTo>
                    <a:pt x="398" y="3825"/>
                    <a:pt x="535" y="3495"/>
                    <a:pt x="535" y="3495"/>
                  </a:cubicBezTo>
                  <a:cubicBezTo>
                    <a:pt x="535" y="3495"/>
                    <a:pt x="575" y="3567"/>
                    <a:pt x="617" y="3599"/>
                  </a:cubicBezTo>
                  <a:lnTo>
                    <a:pt x="646" y="3599"/>
                  </a:lnTo>
                  <a:cubicBezTo>
                    <a:pt x="698" y="3567"/>
                    <a:pt x="659" y="3144"/>
                    <a:pt x="659" y="3144"/>
                  </a:cubicBezTo>
                  <a:lnTo>
                    <a:pt x="1286" y="1889"/>
                  </a:lnTo>
                  <a:lnTo>
                    <a:pt x="1790" y="871"/>
                  </a:lnTo>
                  <a:lnTo>
                    <a:pt x="1882" y="6"/>
                  </a:lnTo>
                  <a:cubicBezTo>
                    <a:pt x="1882" y="2"/>
                    <a:pt x="1873" y="0"/>
                    <a:pt x="1859" y="0"/>
                  </a:cubicBezTo>
                  <a:close/>
                </a:path>
              </a:pathLst>
            </a:custGeom>
            <a:solidFill>
              <a:srgbClr val="B141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843;p46">
              <a:extLst>
                <a:ext uri="{FF2B5EF4-FFF2-40B4-BE49-F238E27FC236}">
                  <a16:creationId xmlns:a16="http://schemas.microsoft.com/office/drawing/2014/main" id="{B5F3730E-09E9-4B02-AB77-F3B7333AEAAC}"/>
                </a:ext>
              </a:extLst>
            </p:cNvPr>
            <p:cNvSpPr/>
            <p:nvPr/>
          </p:nvSpPr>
          <p:spPr>
            <a:xfrm flipH="1">
              <a:off x="7402230" y="3392720"/>
              <a:ext cx="239264" cy="175802"/>
            </a:xfrm>
            <a:custGeom>
              <a:avLst/>
              <a:gdLst/>
              <a:ahLst/>
              <a:cxnLst/>
              <a:rect l="l" t="t" r="r" b="b"/>
              <a:pathLst>
                <a:path w="1444" h="1061" extrusionOk="0">
                  <a:moveTo>
                    <a:pt x="33" y="1"/>
                  </a:moveTo>
                  <a:cubicBezTo>
                    <a:pt x="33" y="1"/>
                    <a:pt x="73" y="268"/>
                    <a:pt x="1" y="535"/>
                  </a:cubicBezTo>
                  <a:cubicBezTo>
                    <a:pt x="63" y="587"/>
                    <a:pt x="85" y="680"/>
                    <a:pt x="85" y="762"/>
                  </a:cubicBezTo>
                  <a:lnTo>
                    <a:pt x="342" y="895"/>
                  </a:lnTo>
                  <a:cubicBezTo>
                    <a:pt x="372" y="844"/>
                    <a:pt x="423" y="804"/>
                    <a:pt x="495" y="804"/>
                  </a:cubicBezTo>
                  <a:cubicBezTo>
                    <a:pt x="641" y="804"/>
                    <a:pt x="703" y="937"/>
                    <a:pt x="703" y="1061"/>
                  </a:cubicBezTo>
                  <a:lnTo>
                    <a:pt x="752" y="1061"/>
                  </a:lnTo>
                  <a:cubicBezTo>
                    <a:pt x="752" y="937"/>
                    <a:pt x="814" y="814"/>
                    <a:pt x="960" y="814"/>
                  </a:cubicBezTo>
                  <a:cubicBezTo>
                    <a:pt x="1031" y="814"/>
                    <a:pt x="1083" y="844"/>
                    <a:pt x="1113" y="895"/>
                  </a:cubicBezTo>
                  <a:lnTo>
                    <a:pt x="1298" y="804"/>
                  </a:lnTo>
                  <a:cubicBezTo>
                    <a:pt x="1246" y="668"/>
                    <a:pt x="1298" y="495"/>
                    <a:pt x="1444" y="463"/>
                  </a:cubicBezTo>
                  <a:cubicBezTo>
                    <a:pt x="1392" y="206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B141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844;p46">
              <a:extLst>
                <a:ext uri="{FF2B5EF4-FFF2-40B4-BE49-F238E27FC236}">
                  <a16:creationId xmlns:a16="http://schemas.microsoft.com/office/drawing/2014/main" id="{9C0F3B47-8AFB-49FE-9141-1C90EA17F704}"/>
                </a:ext>
              </a:extLst>
            </p:cNvPr>
            <p:cNvSpPr/>
            <p:nvPr/>
          </p:nvSpPr>
          <p:spPr>
            <a:xfrm flipH="1">
              <a:off x="7791117" y="3976296"/>
              <a:ext cx="26014" cy="25020"/>
            </a:xfrm>
            <a:custGeom>
              <a:avLst/>
              <a:gdLst/>
              <a:ahLst/>
              <a:cxnLst/>
              <a:rect l="l" t="t" r="r" b="b"/>
              <a:pathLst>
                <a:path w="157" h="151" extrusionOk="0">
                  <a:moveTo>
                    <a:pt x="114" y="0"/>
                  </a:moveTo>
                  <a:cubicBezTo>
                    <a:pt x="72" y="0"/>
                    <a:pt x="1" y="144"/>
                    <a:pt x="1" y="144"/>
                  </a:cubicBezTo>
                  <a:cubicBezTo>
                    <a:pt x="10" y="149"/>
                    <a:pt x="20" y="151"/>
                    <a:pt x="30" y="151"/>
                  </a:cubicBezTo>
                  <a:cubicBezTo>
                    <a:pt x="81" y="151"/>
                    <a:pt x="144" y="101"/>
                    <a:pt x="144" y="101"/>
                  </a:cubicBezTo>
                  <a:cubicBezTo>
                    <a:pt x="144" y="101"/>
                    <a:pt x="156" y="0"/>
                    <a:pt x="114" y="0"/>
                  </a:cubicBezTo>
                  <a:close/>
                </a:path>
              </a:pathLst>
            </a:custGeom>
            <a:solidFill>
              <a:srgbClr val="EA90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845;p46">
              <a:extLst>
                <a:ext uri="{FF2B5EF4-FFF2-40B4-BE49-F238E27FC236}">
                  <a16:creationId xmlns:a16="http://schemas.microsoft.com/office/drawing/2014/main" id="{20213A71-C939-4CF5-B78C-B0514A432196}"/>
                </a:ext>
              </a:extLst>
            </p:cNvPr>
            <p:cNvSpPr/>
            <p:nvPr/>
          </p:nvSpPr>
          <p:spPr>
            <a:xfrm flipH="1">
              <a:off x="7803378" y="3977953"/>
              <a:ext cx="25517" cy="25186"/>
            </a:xfrm>
            <a:custGeom>
              <a:avLst/>
              <a:gdLst/>
              <a:ahLst/>
              <a:cxnLst/>
              <a:rect l="l" t="t" r="r" b="b"/>
              <a:pathLst>
                <a:path w="154" h="152" extrusionOk="0">
                  <a:moveTo>
                    <a:pt x="114" y="0"/>
                  </a:moveTo>
                  <a:cubicBezTo>
                    <a:pt x="72" y="0"/>
                    <a:pt x="0" y="143"/>
                    <a:pt x="0" y="143"/>
                  </a:cubicBezTo>
                  <a:cubicBezTo>
                    <a:pt x="9" y="149"/>
                    <a:pt x="20" y="151"/>
                    <a:pt x="31" y="151"/>
                  </a:cubicBezTo>
                  <a:cubicBezTo>
                    <a:pt x="82" y="151"/>
                    <a:pt x="143" y="101"/>
                    <a:pt x="143" y="101"/>
                  </a:cubicBezTo>
                  <a:cubicBezTo>
                    <a:pt x="143" y="101"/>
                    <a:pt x="153" y="0"/>
                    <a:pt x="114" y="0"/>
                  </a:cubicBezTo>
                  <a:close/>
                </a:path>
              </a:pathLst>
            </a:custGeom>
            <a:solidFill>
              <a:srgbClr val="F7A4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846;p46">
              <a:extLst>
                <a:ext uri="{FF2B5EF4-FFF2-40B4-BE49-F238E27FC236}">
                  <a16:creationId xmlns:a16="http://schemas.microsoft.com/office/drawing/2014/main" id="{093300C4-0402-421F-8932-C71E31E6949F}"/>
                </a:ext>
              </a:extLst>
            </p:cNvPr>
            <p:cNvSpPr/>
            <p:nvPr/>
          </p:nvSpPr>
          <p:spPr>
            <a:xfrm flipH="1">
              <a:off x="7707607" y="3895603"/>
              <a:ext cx="134876" cy="146640"/>
            </a:xfrm>
            <a:custGeom>
              <a:avLst/>
              <a:gdLst/>
              <a:ahLst/>
              <a:cxnLst/>
              <a:rect l="l" t="t" r="r" b="b"/>
              <a:pathLst>
                <a:path w="814" h="885" extrusionOk="0">
                  <a:moveTo>
                    <a:pt x="486" y="1"/>
                  </a:moveTo>
                  <a:cubicBezTo>
                    <a:pt x="361" y="1"/>
                    <a:pt x="154" y="289"/>
                    <a:pt x="154" y="289"/>
                  </a:cubicBezTo>
                  <a:lnTo>
                    <a:pt x="267" y="517"/>
                  </a:lnTo>
                  <a:lnTo>
                    <a:pt x="124" y="631"/>
                  </a:lnTo>
                  <a:lnTo>
                    <a:pt x="174" y="537"/>
                  </a:lnTo>
                  <a:cubicBezTo>
                    <a:pt x="174" y="520"/>
                    <a:pt x="167" y="504"/>
                    <a:pt x="154" y="504"/>
                  </a:cubicBezTo>
                  <a:cubicBezTo>
                    <a:pt x="151" y="504"/>
                    <a:pt x="148" y="505"/>
                    <a:pt x="144" y="507"/>
                  </a:cubicBezTo>
                  <a:cubicBezTo>
                    <a:pt x="82" y="527"/>
                    <a:pt x="1" y="588"/>
                    <a:pt x="10" y="702"/>
                  </a:cubicBezTo>
                  <a:cubicBezTo>
                    <a:pt x="20" y="774"/>
                    <a:pt x="174" y="836"/>
                    <a:pt x="297" y="868"/>
                  </a:cubicBezTo>
                  <a:cubicBezTo>
                    <a:pt x="325" y="879"/>
                    <a:pt x="353" y="884"/>
                    <a:pt x="381" y="884"/>
                  </a:cubicBezTo>
                  <a:cubicBezTo>
                    <a:pt x="429" y="884"/>
                    <a:pt x="476" y="868"/>
                    <a:pt x="515" y="836"/>
                  </a:cubicBezTo>
                  <a:cubicBezTo>
                    <a:pt x="606" y="764"/>
                    <a:pt x="730" y="660"/>
                    <a:pt x="762" y="588"/>
                  </a:cubicBezTo>
                  <a:cubicBezTo>
                    <a:pt x="814" y="465"/>
                    <a:pt x="628" y="94"/>
                    <a:pt x="524" y="13"/>
                  </a:cubicBezTo>
                  <a:cubicBezTo>
                    <a:pt x="513" y="4"/>
                    <a:pt x="500" y="1"/>
                    <a:pt x="486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847;p46">
              <a:extLst>
                <a:ext uri="{FF2B5EF4-FFF2-40B4-BE49-F238E27FC236}">
                  <a16:creationId xmlns:a16="http://schemas.microsoft.com/office/drawing/2014/main" id="{72FDCD96-7BA0-4FA7-B4F7-198C06DACE7B}"/>
                </a:ext>
              </a:extLst>
            </p:cNvPr>
            <p:cNvSpPr/>
            <p:nvPr/>
          </p:nvSpPr>
          <p:spPr>
            <a:xfrm flipH="1">
              <a:off x="7144574" y="3366706"/>
              <a:ext cx="261467" cy="244069"/>
            </a:xfrm>
            <a:custGeom>
              <a:avLst/>
              <a:gdLst/>
              <a:ahLst/>
              <a:cxnLst/>
              <a:rect l="l" t="t" r="r" b="b"/>
              <a:pathLst>
                <a:path w="1578" h="1473" extrusionOk="0">
                  <a:moveTo>
                    <a:pt x="797" y="0"/>
                  </a:moveTo>
                  <a:cubicBezTo>
                    <a:pt x="516" y="0"/>
                    <a:pt x="320" y="158"/>
                    <a:pt x="320" y="158"/>
                  </a:cubicBezTo>
                  <a:lnTo>
                    <a:pt x="1" y="1023"/>
                  </a:lnTo>
                  <a:lnTo>
                    <a:pt x="475" y="1270"/>
                  </a:lnTo>
                  <a:lnTo>
                    <a:pt x="413" y="1433"/>
                  </a:lnTo>
                  <a:cubicBezTo>
                    <a:pt x="526" y="1462"/>
                    <a:pt x="642" y="1473"/>
                    <a:pt x="755" y="1473"/>
                  </a:cubicBezTo>
                  <a:cubicBezTo>
                    <a:pt x="1129" y="1473"/>
                    <a:pt x="1464" y="1351"/>
                    <a:pt x="1464" y="1351"/>
                  </a:cubicBezTo>
                  <a:lnTo>
                    <a:pt x="1320" y="1166"/>
                  </a:lnTo>
                  <a:cubicBezTo>
                    <a:pt x="1506" y="877"/>
                    <a:pt x="1577" y="281"/>
                    <a:pt x="1123" y="74"/>
                  </a:cubicBezTo>
                  <a:cubicBezTo>
                    <a:pt x="1007" y="20"/>
                    <a:pt x="897" y="0"/>
                    <a:pt x="797" y="0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848;p46">
              <a:extLst>
                <a:ext uri="{FF2B5EF4-FFF2-40B4-BE49-F238E27FC236}">
                  <a16:creationId xmlns:a16="http://schemas.microsoft.com/office/drawing/2014/main" id="{B8590A7B-2B71-4A46-AD6F-DBD4E8AF2DA8}"/>
                </a:ext>
              </a:extLst>
            </p:cNvPr>
            <p:cNvSpPr/>
            <p:nvPr/>
          </p:nvSpPr>
          <p:spPr>
            <a:xfrm flipH="1">
              <a:off x="7165120" y="3495119"/>
              <a:ext cx="172488" cy="107536"/>
            </a:xfrm>
            <a:custGeom>
              <a:avLst/>
              <a:gdLst/>
              <a:ahLst/>
              <a:cxnLst/>
              <a:rect l="l" t="t" r="r" b="b"/>
              <a:pathLst>
                <a:path w="1041" h="649" extrusionOk="0">
                  <a:moveTo>
                    <a:pt x="62" y="495"/>
                  </a:moveTo>
                  <a:lnTo>
                    <a:pt x="0" y="648"/>
                  </a:lnTo>
                  <a:lnTo>
                    <a:pt x="0" y="648"/>
                  </a:lnTo>
                  <a:lnTo>
                    <a:pt x="62" y="495"/>
                  </a:lnTo>
                  <a:close/>
                  <a:moveTo>
                    <a:pt x="0" y="463"/>
                  </a:moveTo>
                  <a:lnTo>
                    <a:pt x="0" y="463"/>
                  </a:lnTo>
                  <a:lnTo>
                    <a:pt x="62" y="495"/>
                  </a:lnTo>
                  <a:lnTo>
                    <a:pt x="0" y="463"/>
                  </a:lnTo>
                  <a:close/>
                  <a:moveTo>
                    <a:pt x="907" y="381"/>
                  </a:moveTo>
                  <a:lnTo>
                    <a:pt x="907" y="391"/>
                  </a:lnTo>
                  <a:lnTo>
                    <a:pt x="907" y="381"/>
                  </a:lnTo>
                  <a:close/>
                  <a:moveTo>
                    <a:pt x="907" y="381"/>
                  </a:moveTo>
                  <a:lnTo>
                    <a:pt x="907" y="381"/>
                  </a:lnTo>
                  <a:lnTo>
                    <a:pt x="907" y="381"/>
                  </a:lnTo>
                  <a:close/>
                  <a:moveTo>
                    <a:pt x="917" y="381"/>
                  </a:moveTo>
                  <a:lnTo>
                    <a:pt x="907" y="381"/>
                  </a:lnTo>
                  <a:lnTo>
                    <a:pt x="917" y="381"/>
                  </a:lnTo>
                  <a:close/>
                  <a:moveTo>
                    <a:pt x="917" y="371"/>
                  </a:moveTo>
                  <a:lnTo>
                    <a:pt x="917" y="381"/>
                  </a:lnTo>
                  <a:lnTo>
                    <a:pt x="917" y="371"/>
                  </a:lnTo>
                  <a:close/>
                  <a:moveTo>
                    <a:pt x="1041" y="30"/>
                  </a:moveTo>
                  <a:cubicBezTo>
                    <a:pt x="1018" y="164"/>
                    <a:pt x="969" y="277"/>
                    <a:pt x="917" y="371"/>
                  </a:cubicBezTo>
                  <a:cubicBezTo>
                    <a:pt x="969" y="277"/>
                    <a:pt x="1018" y="164"/>
                    <a:pt x="1041" y="30"/>
                  </a:cubicBezTo>
                  <a:close/>
                  <a:moveTo>
                    <a:pt x="1041" y="30"/>
                  </a:moveTo>
                  <a:lnTo>
                    <a:pt x="1041" y="30"/>
                  </a:lnTo>
                  <a:lnTo>
                    <a:pt x="1041" y="30"/>
                  </a:lnTo>
                  <a:close/>
                  <a:moveTo>
                    <a:pt x="1041" y="20"/>
                  </a:moveTo>
                  <a:lnTo>
                    <a:pt x="1041" y="30"/>
                  </a:lnTo>
                  <a:lnTo>
                    <a:pt x="1041" y="20"/>
                  </a:lnTo>
                  <a:close/>
                  <a:moveTo>
                    <a:pt x="1041" y="20"/>
                  </a:moveTo>
                  <a:lnTo>
                    <a:pt x="1041" y="20"/>
                  </a:lnTo>
                  <a:lnTo>
                    <a:pt x="1041" y="20"/>
                  </a:lnTo>
                  <a:close/>
                  <a:moveTo>
                    <a:pt x="1041" y="20"/>
                  </a:moveTo>
                  <a:lnTo>
                    <a:pt x="1041" y="20"/>
                  </a:lnTo>
                  <a:lnTo>
                    <a:pt x="1041" y="20"/>
                  </a:lnTo>
                  <a:close/>
                  <a:moveTo>
                    <a:pt x="1041" y="11"/>
                  </a:moveTo>
                  <a:lnTo>
                    <a:pt x="1041" y="11"/>
                  </a:lnTo>
                  <a:lnTo>
                    <a:pt x="1041" y="11"/>
                  </a:lnTo>
                  <a:close/>
                  <a:moveTo>
                    <a:pt x="1041" y="11"/>
                  </a:moveTo>
                  <a:lnTo>
                    <a:pt x="1041" y="11"/>
                  </a:lnTo>
                  <a:lnTo>
                    <a:pt x="1041" y="11"/>
                  </a:lnTo>
                  <a:close/>
                  <a:moveTo>
                    <a:pt x="1041" y="1"/>
                  </a:moveTo>
                  <a:lnTo>
                    <a:pt x="1041" y="1"/>
                  </a:lnTo>
                  <a:close/>
                </a:path>
              </a:pathLst>
            </a:custGeom>
            <a:solidFill>
              <a:srgbClr val="ACE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849;p46">
              <a:extLst>
                <a:ext uri="{FF2B5EF4-FFF2-40B4-BE49-F238E27FC236}">
                  <a16:creationId xmlns:a16="http://schemas.microsoft.com/office/drawing/2014/main" id="{F377938D-3236-4720-A370-4B2D9CFA5F76}"/>
                </a:ext>
              </a:extLst>
            </p:cNvPr>
            <p:cNvSpPr/>
            <p:nvPr/>
          </p:nvSpPr>
          <p:spPr>
            <a:xfrm flipH="1">
              <a:off x="7160149" y="3385761"/>
              <a:ext cx="177459" cy="223854"/>
            </a:xfrm>
            <a:custGeom>
              <a:avLst/>
              <a:gdLst/>
              <a:ahLst/>
              <a:cxnLst/>
              <a:rect l="l" t="t" r="r" b="b"/>
              <a:pathLst>
                <a:path w="1071" h="1351" extrusionOk="0">
                  <a:moveTo>
                    <a:pt x="794" y="1"/>
                  </a:moveTo>
                  <a:lnTo>
                    <a:pt x="794" y="1"/>
                  </a:lnTo>
                  <a:cubicBezTo>
                    <a:pt x="1009" y="290"/>
                    <a:pt x="937" y="661"/>
                    <a:pt x="804" y="846"/>
                  </a:cubicBezTo>
                  <a:cubicBezTo>
                    <a:pt x="690" y="999"/>
                    <a:pt x="401" y="1071"/>
                    <a:pt x="154" y="1071"/>
                  </a:cubicBezTo>
                  <a:lnTo>
                    <a:pt x="62" y="1071"/>
                  </a:lnTo>
                  <a:cubicBezTo>
                    <a:pt x="52" y="1071"/>
                    <a:pt x="30" y="1093"/>
                    <a:pt x="0" y="1123"/>
                  </a:cubicBezTo>
                  <a:lnTo>
                    <a:pt x="62" y="1155"/>
                  </a:lnTo>
                  <a:lnTo>
                    <a:pt x="0" y="1308"/>
                  </a:lnTo>
                  <a:lnTo>
                    <a:pt x="10" y="1318"/>
                  </a:lnTo>
                  <a:cubicBezTo>
                    <a:pt x="124" y="1350"/>
                    <a:pt x="228" y="1350"/>
                    <a:pt x="339" y="1350"/>
                  </a:cubicBezTo>
                  <a:cubicBezTo>
                    <a:pt x="722" y="1350"/>
                    <a:pt x="1051" y="1236"/>
                    <a:pt x="1051" y="1236"/>
                  </a:cubicBezTo>
                  <a:lnTo>
                    <a:pt x="907" y="1051"/>
                  </a:lnTo>
                  <a:lnTo>
                    <a:pt x="907" y="1041"/>
                  </a:lnTo>
                  <a:lnTo>
                    <a:pt x="917" y="1041"/>
                  </a:lnTo>
                  <a:lnTo>
                    <a:pt x="917" y="1031"/>
                  </a:lnTo>
                  <a:cubicBezTo>
                    <a:pt x="969" y="937"/>
                    <a:pt x="1018" y="824"/>
                    <a:pt x="1041" y="690"/>
                  </a:cubicBezTo>
                  <a:lnTo>
                    <a:pt x="1041" y="680"/>
                  </a:lnTo>
                  <a:lnTo>
                    <a:pt x="1041" y="671"/>
                  </a:lnTo>
                  <a:lnTo>
                    <a:pt x="1041" y="661"/>
                  </a:lnTo>
                  <a:cubicBezTo>
                    <a:pt x="1070" y="414"/>
                    <a:pt x="1018" y="144"/>
                    <a:pt x="794" y="1"/>
                  </a:cubicBezTo>
                  <a:close/>
                </a:path>
              </a:pathLst>
            </a:custGeom>
            <a:solidFill>
              <a:srgbClr val="A76B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850;p46">
              <a:extLst>
                <a:ext uri="{FF2B5EF4-FFF2-40B4-BE49-F238E27FC236}">
                  <a16:creationId xmlns:a16="http://schemas.microsoft.com/office/drawing/2014/main" id="{95614A3C-FA87-4175-A9E7-28C80C7C530E}"/>
                </a:ext>
              </a:extLst>
            </p:cNvPr>
            <p:cNvSpPr/>
            <p:nvPr/>
          </p:nvSpPr>
          <p:spPr>
            <a:xfrm flipH="1">
              <a:off x="7277627" y="3382613"/>
              <a:ext cx="78871" cy="42749"/>
            </a:xfrm>
            <a:custGeom>
              <a:avLst/>
              <a:gdLst/>
              <a:ahLst/>
              <a:cxnLst/>
              <a:rect l="l" t="t" r="r" b="b"/>
              <a:pathLst>
                <a:path w="476" h="258" extrusionOk="0">
                  <a:moveTo>
                    <a:pt x="453" y="0"/>
                  </a:moveTo>
                  <a:cubicBezTo>
                    <a:pt x="228" y="0"/>
                    <a:pt x="82" y="82"/>
                    <a:pt x="11" y="153"/>
                  </a:cubicBezTo>
                  <a:cubicBezTo>
                    <a:pt x="1" y="173"/>
                    <a:pt x="1" y="215"/>
                    <a:pt x="1" y="257"/>
                  </a:cubicBezTo>
                  <a:cubicBezTo>
                    <a:pt x="156" y="62"/>
                    <a:pt x="475" y="0"/>
                    <a:pt x="475" y="0"/>
                  </a:cubicBezTo>
                  <a:close/>
                </a:path>
              </a:pathLst>
            </a:custGeom>
            <a:solidFill>
              <a:srgbClr val="A76B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851;p46">
              <a:extLst>
                <a:ext uri="{FF2B5EF4-FFF2-40B4-BE49-F238E27FC236}">
                  <a16:creationId xmlns:a16="http://schemas.microsoft.com/office/drawing/2014/main" id="{94C3F04D-5461-4C37-A8E9-D3A50ADB6541}"/>
                </a:ext>
              </a:extLst>
            </p:cNvPr>
            <p:cNvSpPr/>
            <p:nvPr/>
          </p:nvSpPr>
          <p:spPr>
            <a:xfrm flipH="1">
              <a:off x="7246974" y="3402993"/>
              <a:ext cx="111181" cy="54679"/>
            </a:xfrm>
            <a:custGeom>
              <a:avLst/>
              <a:gdLst/>
              <a:ahLst/>
              <a:cxnLst/>
              <a:rect l="l" t="t" r="r" b="b"/>
              <a:pathLst>
                <a:path w="671" h="330" extrusionOk="0">
                  <a:moveTo>
                    <a:pt x="547" y="1"/>
                  </a:moveTo>
                  <a:cubicBezTo>
                    <a:pt x="258" y="1"/>
                    <a:pt x="92" y="124"/>
                    <a:pt x="11" y="206"/>
                  </a:cubicBezTo>
                  <a:cubicBezTo>
                    <a:pt x="1" y="248"/>
                    <a:pt x="1" y="287"/>
                    <a:pt x="11" y="329"/>
                  </a:cubicBezTo>
                  <a:cubicBezTo>
                    <a:pt x="248" y="11"/>
                    <a:pt x="671" y="11"/>
                    <a:pt x="671" y="11"/>
                  </a:cubicBezTo>
                  <a:cubicBezTo>
                    <a:pt x="629" y="1"/>
                    <a:pt x="587" y="1"/>
                    <a:pt x="547" y="1"/>
                  </a:cubicBezTo>
                  <a:close/>
                </a:path>
              </a:pathLst>
            </a:custGeom>
            <a:solidFill>
              <a:srgbClr val="A76B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852;p46">
              <a:extLst>
                <a:ext uri="{FF2B5EF4-FFF2-40B4-BE49-F238E27FC236}">
                  <a16:creationId xmlns:a16="http://schemas.microsoft.com/office/drawing/2014/main" id="{6181056B-0FF7-4C7B-B053-932C4D375F77}"/>
                </a:ext>
              </a:extLst>
            </p:cNvPr>
            <p:cNvSpPr/>
            <p:nvPr/>
          </p:nvSpPr>
          <p:spPr>
            <a:xfrm flipH="1">
              <a:off x="7639672" y="3366706"/>
              <a:ext cx="259313" cy="244069"/>
            </a:xfrm>
            <a:custGeom>
              <a:avLst/>
              <a:gdLst/>
              <a:ahLst/>
              <a:cxnLst/>
              <a:rect l="l" t="t" r="r" b="b"/>
              <a:pathLst>
                <a:path w="1565" h="1473" extrusionOk="0">
                  <a:moveTo>
                    <a:pt x="769" y="0"/>
                  </a:moveTo>
                  <a:cubicBezTo>
                    <a:pt x="669" y="0"/>
                    <a:pt x="559" y="20"/>
                    <a:pt x="443" y="74"/>
                  </a:cubicBezTo>
                  <a:cubicBezTo>
                    <a:pt x="1" y="281"/>
                    <a:pt x="62" y="877"/>
                    <a:pt x="248" y="1166"/>
                  </a:cubicBezTo>
                  <a:lnTo>
                    <a:pt x="104" y="1351"/>
                  </a:lnTo>
                  <a:cubicBezTo>
                    <a:pt x="104" y="1351"/>
                    <a:pt x="439" y="1473"/>
                    <a:pt x="818" y="1473"/>
                  </a:cubicBezTo>
                  <a:cubicBezTo>
                    <a:pt x="932" y="1473"/>
                    <a:pt x="1050" y="1462"/>
                    <a:pt x="1164" y="1433"/>
                  </a:cubicBezTo>
                  <a:lnTo>
                    <a:pt x="1093" y="1270"/>
                  </a:lnTo>
                  <a:lnTo>
                    <a:pt x="1565" y="1023"/>
                  </a:lnTo>
                  <a:lnTo>
                    <a:pt x="1246" y="158"/>
                  </a:lnTo>
                  <a:cubicBezTo>
                    <a:pt x="1246" y="158"/>
                    <a:pt x="1049" y="0"/>
                    <a:pt x="769" y="0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853;p46">
              <a:extLst>
                <a:ext uri="{FF2B5EF4-FFF2-40B4-BE49-F238E27FC236}">
                  <a16:creationId xmlns:a16="http://schemas.microsoft.com/office/drawing/2014/main" id="{7BD5B95E-472A-4D42-9031-EDC12CF3DED3}"/>
                </a:ext>
              </a:extLst>
            </p:cNvPr>
            <p:cNvSpPr/>
            <p:nvPr/>
          </p:nvSpPr>
          <p:spPr>
            <a:xfrm flipH="1">
              <a:off x="7857892" y="3552946"/>
              <a:ext cx="3480" cy="5468"/>
            </a:xfrm>
            <a:custGeom>
              <a:avLst/>
              <a:gdLst/>
              <a:ahLst/>
              <a:cxnLst/>
              <a:rect l="l" t="t" r="r" b="b"/>
              <a:pathLst>
                <a:path w="21" h="33" extrusionOk="0">
                  <a:moveTo>
                    <a:pt x="21" y="32"/>
                  </a:moveTo>
                  <a:lnTo>
                    <a:pt x="21" y="32"/>
                  </a:lnTo>
                  <a:lnTo>
                    <a:pt x="21" y="32"/>
                  </a:lnTo>
                  <a:lnTo>
                    <a:pt x="21" y="32"/>
                  </a:lnTo>
                  <a:close/>
                  <a:moveTo>
                    <a:pt x="21" y="32"/>
                  </a:moveTo>
                  <a:lnTo>
                    <a:pt x="21" y="32"/>
                  </a:lnTo>
                  <a:lnTo>
                    <a:pt x="21" y="32"/>
                  </a:lnTo>
                  <a:close/>
                  <a:moveTo>
                    <a:pt x="11" y="22"/>
                  </a:moveTo>
                  <a:lnTo>
                    <a:pt x="11" y="32"/>
                  </a:lnTo>
                  <a:lnTo>
                    <a:pt x="11" y="22"/>
                  </a:lnTo>
                  <a:close/>
                  <a:moveTo>
                    <a:pt x="11" y="22"/>
                  </a:moveTo>
                  <a:lnTo>
                    <a:pt x="11" y="22"/>
                  </a:lnTo>
                  <a:lnTo>
                    <a:pt x="11" y="22"/>
                  </a:lnTo>
                  <a:close/>
                  <a:moveTo>
                    <a:pt x="11" y="22"/>
                  </a:moveTo>
                  <a:lnTo>
                    <a:pt x="11" y="22"/>
                  </a:lnTo>
                  <a:lnTo>
                    <a:pt x="11" y="22"/>
                  </a:lnTo>
                  <a:close/>
                  <a:moveTo>
                    <a:pt x="11" y="10"/>
                  </a:moveTo>
                  <a:lnTo>
                    <a:pt x="11" y="22"/>
                  </a:lnTo>
                  <a:lnTo>
                    <a:pt x="11" y="10"/>
                  </a:lnTo>
                  <a:close/>
                  <a:moveTo>
                    <a:pt x="11" y="10"/>
                  </a:moveTo>
                  <a:lnTo>
                    <a:pt x="11" y="10"/>
                  </a:lnTo>
                  <a:lnTo>
                    <a:pt x="11" y="10"/>
                  </a:lnTo>
                  <a:close/>
                  <a:moveTo>
                    <a:pt x="1" y="10"/>
                  </a:moveTo>
                  <a:lnTo>
                    <a:pt x="1" y="10"/>
                  </a:lnTo>
                  <a:lnTo>
                    <a:pt x="1" y="10"/>
                  </a:lnTo>
                  <a:close/>
                  <a:moveTo>
                    <a:pt x="1" y="0"/>
                  </a:moveTo>
                  <a:lnTo>
                    <a:pt x="1" y="1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CE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854;p46">
              <a:extLst>
                <a:ext uri="{FF2B5EF4-FFF2-40B4-BE49-F238E27FC236}">
                  <a16:creationId xmlns:a16="http://schemas.microsoft.com/office/drawing/2014/main" id="{D3675CE1-4C58-4853-8B16-9F300C9F2F90}"/>
                </a:ext>
              </a:extLst>
            </p:cNvPr>
            <p:cNvSpPr/>
            <p:nvPr/>
          </p:nvSpPr>
          <p:spPr>
            <a:xfrm flipH="1">
              <a:off x="7707606" y="3576972"/>
              <a:ext cx="10439" cy="25683"/>
            </a:xfrm>
            <a:custGeom>
              <a:avLst/>
              <a:gdLst/>
              <a:ahLst/>
              <a:cxnLst/>
              <a:rect l="l" t="t" r="r" b="b"/>
              <a:pathLst>
                <a:path w="63" h="155" extrusionOk="0">
                  <a:moveTo>
                    <a:pt x="1" y="1"/>
                  </a:moveTo>
                  <a:lnTo>
                    <a:pt x="1" y="1"/>
                  </a:lnTo>
                  <a:lnTo>
                    <a:pt x="63" y="154"/>
                  </a:lnTo>
                  <a:lnTo>
                    <a:pt x="63" y="154"/>
                  </a:lnTo>
                  <a:close/>
                </a:path>
              </a:pathLst>
            </a:custGeom>
            <a:solidFill>
              <a:srgbClr val="ACE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855;p46">
              <a:extLst>
                <a:ext uri="{FF2B5EF4-FFF2-40B4-BE49-F238E27FC236}">
                  <a16:creationId xmlns:a16="http://schemas.microsoft.com/office/drawing/2014/main" id="{0C5DC358-49B3-4701-839B-9097086F952D}"/>
                </a:ext>
              </a:extLst>
            </p:cNvPr>
            <p:cNvSpPr/>
            <p:nvPr/>
          </p:nvSpPr>
          <p:spPr>
            <a:xfrm flipH="1">
              <a:off x="7707607" y="3385761"/>
              <a:ext cx="188064" cy="223854"/>
            </a:xfrm>
            <a:custGeom>
              <a:avLst/>
              <a:gdLst/>
              <a:ahLst/>
              <a:cxnLst/>
              <a:rect l="l" t="t" r="r" b="b"/>
              <a:pathLst>
                <a:path w="1135" h="1351" extrusionOk="0">
                  <a:moveTo>
                    <a:pt x="351" y="1"/>
                  </a:moveTo>
                  <a:lnTo>
                    <a:pt x="351" y="1"/>
                  </a:lnTo>
                  <a:cubicBezTo>
                    <a:pt x="0" y="228"/>
                    <a:pt x="42" y="732"/>
                    <a:pt x="208" y="1009"/>
                  </a:cubicBezTo>
                  <a:lnTo>
                    <a:pt x="208" y="1019"/>
                  </a:lnTo>
                  <a:lnTo>
                    <a:pt x="218" y="1019"/>
                  </a:lnTo>
                  <a:lnTo>
                    <a:pt x="218" y="1031"/>
                  </a:lnTo>
                  <a:lnTo>
                    <a:pt x="218" y="1041"/>
                  </a:lnTo>
                  <a:lnTo>
                    <a:pt x="228" y="1041"/>
                  </a:lnTo>
                  <a:lnTo>
                    <a:pt x="228" y="1051"/>
                  </a:lnTo>
                  <a:lnTo>
                    <a:pt x="84" y="1236"/>
                  </a:lnTo>
                  <a:cubicBezTo>
                    <a:pt x="84" y="1236"/>
                    <a:pt x="423" y="1350"/>
                    <a:pt x="794" y="1350"/>
                  </a:cubicBezTo>
                  <a:cubicBezTo>
                    <a:pt x="907" y="1350"/>
                    <a:pt x="1021" y="1350"/>
                    <a:pt x="1125" y="1318"/>
                  </a:cubicBezTo>
                  <a:lnTo>
                    <a:pt x="1135" y="1308"/>
                  </a:lnTo>
                  <a:lnTo>
                    <a:pt x="1073" y="1155"/>
                  </a:lnTo>
                  <a:lnTo>
                    <a:pt x="1125" y="1123"/>
                  </a:lnTo>
                  <a:cubicBezTo>
                    <a:pt x="1093" y="1103"/>
                    <a:pt x="1073" y="1081"/>
                    <a:pt x="1063" y="1071"/>
                  </a:cubicBezTo>
                  <a:lnTo>
                    <a:pt x="979" y="1071"/>
                  </a:lnTo>
                  <a:cubicBezTo>
                    <a:pt x="732" y="1071"/>
                    <a:pt x="445" y="999"/>
                    <a:pt x="331" y="846"/>
                  </a:cubicBezTo>
                  <a:cubicBezTo>
                    <a:pt x="208" y="661"/>
                    <a:pt x="124" y="290"/>
                    <a:pt x="351" y="1"/>
                  </a:cubicBezTo>
                  <a:close/>
                </a:path>
              </a:pathLst>
            </a:custGeom>
            <a:solidFill>
              <a:srgbClr val="A76B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856;p46">
              <a:extLst>
                <a:ext uri="{FF2B5EF4-FFF2-40B4-BE49-F238E27FC236}">
                  <a16:creationId xmlns:a16="http://schemas.microsoft.com/office/drawing/2014/main" id="{3C9F4992-2D0A-4153-BC34-C48FA2BF347E}"/>
                </a:ext>
              </a:extLst>
            </p:cNvPr>
            <p:cNvSpPr/>
            <p:nvPr/>
          </p:nvSpPr>
          <p:spPr>
            <a:xfrm flipH="1">
              <a:off x="7692362" y="3382613"/>
              <a:ext cx="78374" cy="44406"/>
            </a:xfrm>
            <a:custGeom>
              <a:avLst/>
              <a:gdLst/>
              <a:ahLst/>
              <a:cxnLst/>
              <a:rect l="l" t="t" r="r" b="b"/>
              <a:pathLst>
                <a:path w="473" h="268" extrusionOk="0">
                  <a:moveTo>
                    <a:pt x="0" y="0"/>
                  </a:moveTo>
                  <a:cubicBezTo>
                    <a:pt x="0" y="0"/>
                    <a:pt x="329" y="62"/>
                    <a:pt x="472" y="267"/>
                  </a:cubicBezTo>
                  <a:cubicBezTo>
                    <a:pt x="472" y="225"/>
                    <a:pt x="472" y="185"/>
                    <a:pt x="462" y="153"/>
                  </a:cubicBezTo>
                  <a:cubicBezTo>
                    <a:pt x="390" y="82"/>
                    <a:pt x="247" y="0"/>
                    <a:pt x="20" y="0"/>
                  </a:cubicBezTo>
                  <a:close/>
                </a:path>
              </a:pathLst>
            </a:custGeom>
            <a:solidFill>
              <a:srgbClr val="A76B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857;p46">
              <a:extLst>
                <a:ext uri="{FF2B5EF4-FFF2-40B4-BE49-F238E27FC236}">
                  <a16:creationId xmlns:a16="http://schemas.microsoft.com/office/drawing/2014/main" id="{CB62BF33-1CEC-446A-B247-8106188344A7}"/>
                </a:ext>
              </a:extLst>
            </p:cNvPr>
            <p:cNvSpPr/>
            <p:nvPr/>
          </p:nvSpPr>
          <p:spPr>
            <a:xfrm flipH="1">
              <a:off x="7690871" y="3402993"/>
              <a:ext cx="110684" cy="54679"/>
            </a:xfrm>
            <a:custGeom>
              <a:avLst/>
              <a:gdLst/>
              <a:ahLst/>
              <a:cxnLst/>
              <a:rect l="l" t="t" r="r" b="b"/>
              <a:pathLst>
                <a:path w="668" h="330" extrusionOk="0">
                  <a:moveTo>
                    <a:pt x="124" y="1"/>
                  </a:moveTo>
                  <a:cubicBezTo>
                    <a:pt x="82" y="1"/>
                    <a:pt x="40" y="1"/>
                    <a:pt x="1" y="11"/>
                  </a:cubicBezTo>
                  <a:cubicBezTo>
                    <a:pt x="1" y="11"/>
                    <a:pt x="421" y="11"/>
                    <a:pt x="658" y="329"/>
                  </a:cubicBezTo>
                  <a:cubicBezTo>
                    <a:pt x="668" y="287"/>
                    <a:pt x="668" y="248"/>
                    <a:pt x="668" y="216"/>
                  </a:cubicBezTo>
                  <a:cubicBezTo>
                    <a:pt x="586" y="134"/>
                    <a:pt x="411" y="1"/>
                    <a:pt x="124" y="1"/>
                  </a:cubicBezTo>
                  <a:close/>
                </a:path>
              </a:pathLst>
            </a:custGeom>
            <a:solidFill>
              <a:srgbClr val="A76B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858;p46">
              <a:extLst>
                <a:ext uri="{FF2B5EF4-FFF2-40B4-BE49-F238E27FC236}">
                  <a16:creationId xmlns:a16="http://schemas.microsoft.com/office/drawing/2014/main" id="{A1D26160-534F-4D04-8BFE-9E228010E483}"/>
                </a:ext>
              </a:extLst>
            </p:cNvPr>
            <p:cNvSpPr/>
            <p:nvPr/>
          </p:nvSpPr>
          <p:spPr>
            <a:xfrm flipH="1">
              <a:off x="7025441" y="3386589"/>
              <a:ext cx="996324" cy="1019687"/>
            </a:xfrm>
            <a:custGeom>
              <a:avLst/>
              <a:gdLst/>
              <a:ahLst/>
              <a:cxnLst/>
              <a:rect l="l" t="t" r="r" b="b"/>
              <a:pathLst>
                <a:path w="6013" h="6154" extrusionOk="0">
                  <a:moveTo>
                    <a:pt x="2184" y="1"/>
                  </a:moveTo>
                  <a:cubicBezTo>
                    <a:pt x="2130" y="1"/>
                    <a:pt x="2060" y="10"/>
                    <a:pt x="1967" y="38"/>
                  </a:cubicBezTo>
                  <a:cubicBezTo>
                    <a:pt x="1967" y="38"/>
                    <a:pt x="2091" y="582"/>
                    <a:pt x="1812" y="1066"/>
                  </a:cubicBezTo>
                  <a:cubicBezTo>
                    <a:pt x="1812" y="1066"/>
                    <a:pt x="2306" y="1446"/>
                    <a:pt x="2172" y="1901"/>
                  </a:cubicBezTo>
                  <a:cubicBezTo>
                    <a:pt x="2172" y="1901"/>
                    <a:pt x="1349" y="2035"/>
                    <a:pt x="1031" y="3280"/>
                  </a:cubicBezTo>
                  <a:cubicBezTo>
                    <a:pt x="712" y="4515"/>
                    <a:pt x="628" y="5319"/>
                    <a:pt x="0" y="5689"/>
                  </a:cubicBezTo>
                  <a:cubicBezTo>
                    <a:pt x="0" y="5689"/>
                    <a:pt x="999" y="6153"/>
                    <a:pt x="2385" y="6153"/>
                  </a:cubicBezTo>
                  <a:cubicBezTo>
                    <a:pt x="2585" y="6153"/>
                    <a:pt x="2793" y="6144"/>
                    <a:pt x="3008" y="6122"/>
                  </a:cubicBezTo>
                  <a:cubicBezTo>
                    <a:pt x="3220" y="6144"/>
                    <a:pt x="3427" y="6153"/>
                    <a:pt x="3626" y="6153"/>
                  </a:cubicBezTo>
                  <a:cubicBezTo>
                    <a:pt x="5007" y="6153"/>
                    <a:pt x="6012" y="5689"/>
                    <a:pt x="6012" y="5689"/>
                  </a:cubicBezTo>
                  <a:cubicBezTo>
                    <a:pt x="5375" y="5319"/>
                    <a:pt x="5293" y="4515"/>
                    <a:pt x="4975" y="3280"/>
                  </a:cubicBezTo>
                  <a:cubicBezTo>
                    <a:pt x="4653" y="2035"/>
                    <a:pt x="3830" y="1901"/>
                    <a:pt x="3830" y="1901"/>
                  </a:cubicBezTo>
                  <a:cubicBezTo>
                    <a:pt x="3697" y="1446"/>
                    <a:pt x="4191" y="1066"/>
                    <a:pt x="4191" y="1066"/>
                  </a:cubicBezTo>
                  <a:cubicBezTo>
                    <a:pt x="3912" y="582"/>
                    <a:pt x="4036" y="38"/>
                    <a:pt x="4036" y="38"/>
                  </a:cubicBezTo>
                  <a:cubicBezTo>
                    <a:pt x="3947" y="10"/>
                    <a:pt x="3877" y="1"/>
                    <a:pt x="3824" y="1"/>
                  </a:cubicBezTo>
                  <a:cubicBezTo>
                    <a:pt x="3718" y="1"/>
                    <a:pt x="3677" y="38"/>
                    <a:pt x="3677" y="38"/>
                  </a:cubicBezTo>
                  <a:cubicBezTo>
                    <a:pt x="3583" y="480"/>
                    <a:pt x="3368" y="643"/>
                    <a:pt x="3171" y="685"/>
                  </a:cubicBezTo>
                  <a:cubicBezTo>
                    <a:pt x="3171" y="685"/>
                    <a:pt x="3099" y="705"/>
                    <a:pt x="3008" y="705"/>
                  </a:cubicBezTo>
                  <a:cubicBezTo>
                    <a:pt x="2904" y="705"/>
                    <a:pt x="2832" y="685"/>
                    <a:pt x="2832" y="685"/>
                  </a:cubicBezTo>
                  <a:cubicBezTo>
                    <a:pt x="2647" y="643"/>
                    <a:pt x="2419" y="480"/>
                    <a:pt x="2328" y="38"/>
                  </a:cubicBezTo>
                  <a:cubicBezTo>
                    <a:pt x="2328" y="38"/>
                    <a:pt x="2291" y="1"/>
                    <a:pt x="2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859;p46">
              <a:extLst>
                <a:ext uri="{FF2B5EF4-FFF2-40B4-BE49-F238E27FC236}">
                  <a16:creationId xmlns:a16="http://schemas.microsoft.com/office/drawing/2014/main" id="{C6243C0C-5DE4-4049-AD36-0F6E1DB1569C}"/>
                </a:ext>
              </a:extLst>
            </p:cNvPr>
            <p:cNvSpPr/>
            <p:nvPr/>
          </p:nvSpPr>
          <p:spPr>
            <a:xfrm flipH="1">
              <a:off x="7190804" y="3720298"/>
              <a:ext cx="641405" cy="564854"/>
            </a:xfrm>
            <a:custGeom>
              <a:avLst/>
              <a:gdLst/>
              <a:ahLst/>
              <a:cxnLst/>
              <a:rect l="l" t="t" r="r" b="b"/>
              <a:pathLst>
                <a:path w="3871" h="3409" extrusionOk="0">
                  <a:moveTo>
                    <a:pt x="1471" y="1"/>
                  </a:moveTo>
                  <a:cubicBezTo>
                    <a:pt x="1471" y="1"/>
                    <a:pt x="957" y="112"/>
                    <a:pt x="690" y="814"/>
                  </a:cubicBezTo>
                  <a:cubicBezTo>
                    <a:pt x="420" y="1503"/>
                    <a:pt x="576" y="2820"/>
                    <a:pt x="0" y="3233"/>
                  </a:cubicBezTo>
                  <a:cubicBezTo>
                    <a:pt x="0" y="3233"/>
                    <a:pt x="668" y="3408"/>
                    <a:pt x="1935" y="3408"/>
                  </a:cubicBezTo>
                  <a:cubicBezTo>
                    <a:pt x="2810" y="3408"/>
                    <a:pt x="3870" y="3233"/>
                    <a:pt x="3870" y="3233"/>
                  </a:cubicBezTo>
                  <a:cubicBezTo>
                    <a:pt x="3284" y="2820"/>
                    <a:pt x="3448" y="1503"/>
                    <a:pt x="3171" y="814"/>
                  </a:cubicBezTo>
                  <a:cubicBezTo>
                    <a:pt x="2904" y="112"/>
                    <a:pt x="2387" y="1"/>
                    <a:pt x="2387" y="1"/>
                  </a:cubicBezTo>
                  <a:close/>
                </a:path>
              </a:pathLst>
            </a:custGeom>
            <a:solidFill>
              <a:srgbClr val="5AE0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860;p46">
              <a:extLst>
                <a:ext uri="{FF2B5EF4-FFF2-40B4-BE49-F238E27FC236}">
                  <a16:creationId xmlns:a16="http://schemas.microsoft.com/office/drawing/2014/main" id="{CC1301F1-5D20-48F0-AA0D-BDF5AED718A6}"/>
                </a:ext>
              </a:extLst>
            </p:cNvPr>
            <p:cNvSpPr/>
            <p:nvPr/>
          </p:nvSpPr>
          <p:spPr>
            <a:xfrm flipH="1">
              <a:off x="7426256" y="3716653"/>
              <a:ext cx="42749" cy="7125"/>
            </a:xfrm>
            <a:custGeom>
              <a:avLst/>
              <a:gdLst/>
              <a:ahLst/>
              <a:cxnLst/>
              <a:rect l="l" t="t" r="r" b="b"/>
              <a:pathLst>
                <a:path w="258" h="43" extrusionOk="0">
                  <a:moveTo>
                    <a:pt x="62" y="1"/>
                  </a:moveTo>
                  <a:cubicBezTo>
                    <a:pt x="32" y="1"/>
                    <a:pt x="0" y="10"/>
                    <a:pt x="0" y="23"/>
                  </a:cubicBezTo>
                  <a:lnTo>
                    <a:pt x="195" y="23"/>
                  </a:lnTo>
                  <a:cubicBezTo>
                    <a:pt x="195" y="23"/>
                    <a:pt x="228" y="23"/>
                    <a:pt x="257" y="43"/>
                  </a:cubicBezTo>
                  <a:cubicBezTo>
                    <a:pt x="247" y="23"/>
                    <a:pt x="237" y="23"/>
                    <a:pt x="237" y="23"/>
                  </a:cubicBezTo>
                  <a:cubicBezTo>
                    <a:pt x="237" y="23"/>
                    <a:pt x="134" y="1"/>
                    <a:pt x="62" y="1"/>
                  </a:cubicBezTo>
                  <a:close/>
                </a:path>
              </a:pathLst>
            </a:custGeom>
            <a:solidFill>
              <a:srgbClr val="37B1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861;p46">
              <a:extLst>
                <a:ext uri="{FF2B5EF4-FFF2-40B4-BE49-F238E27FC236}">
                  <a16:creationId xmlns:a16="http://schemas.microsoft.com/office/drawing/2014/main" id="{B750F30B-B689-4F6B-92AC-05C1A1287051}"/>
                </a:ext>
              </a:extLst>
            </p:cNvPr>
            <p:cNvSpPr/>
            <p:nvPr/>
          </p:nvSpPr>
          <p:spPr>
            <a:xfrm flipH="1">
              <a:off x="7376713" y="3720298"/>
              <a:ext cx="92292" cy="186075"/>
            </a:xfrm>
            <a:custGeom>
              <a:avLst/>
              <a:gdLst/>
              <a:ahLst/>
              <a:cxnLst/>
              <a:rect l="l" t="t" r="r" b="b"/>
              <a:pathLst>
                <a:path w="557" h="1123" extrusionOk="0">
                  <a:moveTo>
                    <a:pt x="0" y="1"/>
                  </a:moveTo>
                  <a:cubicBezTo>
                    <a:pt x="475" y="443"/>
                    <a:pt x="556" y="1123"/>
                    <a:pt x="556" y="1123"/>
                  </a:cubicBezTo>
                  <a:cubicBezTo>
                    <a:pt x="556" y="371"/>
                    <a:pt x="329" y="92"/>
                    <a:pt x="257" y="21"/>
                  </a:cubicBezTo>
                  <a:cubicBezTo>
                    <a:pt x="228" y="1"/>
                    <a:pt x="195" y="1"/>
                    <a:pt x="195" y="1"/>
                  </a:cubicBezTo>
                  <a:close/>
                </a:path>
              </a:pathLst>
            </a:custGeom>
            <a:solidFill>
              <a:srgbClr val="20C5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862;p46">
              <a:extLst>
                <a:ext uri="{FF2B5EF4-FFF2-40B4-BE49-F238E27FC236}">
                  <a16:creationId xmlns:a16="http://schemas.microsoft.com/office/drawing/2014/main" id="{9F248BAB-4CA2-47F8-98E9-5510CE0E23C2}"/>
                </a:ext>
              </a:extLst>
            </p:cNvPr>
            <p:cNvSpPr/>
            <p:nvPr/>
          </p:nvSpPr>
          <p:spPr>
            <a:xfrm flipH="1">
              <a:off x="7542242" y="3716653"/>
              <a:ext cx="39435" cy="3811"/>
            </a:xfrm>
            <a:custGeom>
              <a:avLst/>
              <a:gdLst/>
              <a:ahLst/>
              <a:cxnLst/>
              <a:rect l="l" t="t" r="r" b="b"/>
              <a:pathLst>
                <a:path w="238" h="23" extrusionOk="0">
                  <a:moveTo>
                    <a:pt x="176" y="1"/>
                  </a:moveTo>
                  <a:cubicBezTo>
                    <a:pt x="104" y="1"/>
                    <a:pt x="1" y="23"/>
                    <a:pt x="1" y="23"/>
                  </a:cubicBezTo>
                  <a:lnTo>
                    <a:pt x="238" y="23"/>
                  </a:lnTo>
                  <a:cubicBezTo>
                    <a:pt x="238" y="10"/>
                    <a:pt x="206" y="1"/>
                    <a:pt x="176" y="1"/>
                  </a:cubicBezTo>
                  <a:close/>
                </a:path>
              </a:pathLst>
            </a:custGeom>
            <a:solidFill>
              <a:srgbClr val="37B1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863;p46">
              <a:extLst>
                <a:ext uri="{FF2B5EF4-FFF2-40B4-BE49-F238E27FC236}">
                  <a16:creationId xmlns:a16="http://schemas.microsoft.com/office/drawing/2014/main" id="{4731E1F4-E5B7-4D23-9520-30497122C7EC}"/>
                </a:ext>
              </a:extLst>
            </p:cNvPr>
            <p:cNvSpPr/>
            <p:nvPr/>
          </p:nvSpPr>
          <p:spPr>
            <a:xfrm flipH="1">
              <a:off x="7542243" y="3720298"/>
              <a:ext cx="92292" cy="186075"/>
            </a:xfrm>
            <a:custGeom>
              <a:avLst/>
              <a:gdLst/>
              <a:ahLst/>
              <a:cxnLst/>
              <a:rect l="l" t="t" r="r" b="b"/>
              <a:pathLst>
                <a:path w="557" h="1123" extrusionOk="0">
                  <a:moveTo>
                    <a:pt x="320" y="1"/>
                  </a:moveTo>
                  <a:cubicBezTo>
                    <a:pt x="320" y="1"/>
                    <a:pt x="1" y="226"/>
                    <a:pt x="1" y="1123"/>
                  </a:cubicBezTo>
                  <a:cubicBezTo>
                    <a:pt x="1" y="1123"/>
                    <a:pt x="92" y="443"/>
                    <a:pt x="557" y="1"/>
                  </a:cubicBezTo>
                  <a:close/>
                </a:path>
              </a:pathLst>
            </a:custGeom>
            <a:solidFill>
              <a:srgbClr val="20C5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864;p46">
              <a:extLst>
                <a:ext uri="{FF2B5EF4-FFF2-40B4-BE49-F238E27FC236}">
                  <a16:creationId xmlns:a16="http://schemas.microsoft.com/office/drawing/2014/main" id="{2AB81035-E5C8-47DE-BE8A-2C894BAAA0A4}"/>
                </a:ext>
              </a:extLst>
            </p:cNvPr>
            <p:cNvSpPr/>
            <p:nvPr/>
          </p:nvSpPr>
          <p:spPr>
            <a:xfrm flipH="1">
              <a:off x="7373565" y="3693953"/>
              <a:ext cx="149954" cy="53519"/>
            </a:xfrm>
            <a:custGeom>
              <a:avLst/>
              <a:gdLst/>
              <a:ahLst/>
              <a:cxnLst/>
              <a:rect l="l" t="t" r="r" b="b"/>
              <a:pathLst>
                <a:path w="905" h="323" extrusionOk="0">
                  <a:moveTo>
                    <a:pt x="758" y="0"/>
                  </a:moveTo>
                  <a:cubicBezTo>
                    <a:pt x="745" y="0"/>
                    <a:pt x="732" y="2"/>
                    <a:pt x="720" y="4"/>
                  </a:cubicBezTo>
                  <a:cubicBezTo>
                    <a:pt x="485" y="46"/>
                    <a:pt x="225" y="66"/>
                    <a:pt x="1" y="66"/>
                  </a:cubicBezTo>
                  <a:lnTo>
                    <a:pt x="1" y="323"/>
                  </a:lnTo>
                  <a:cubicBezTo>
                    <a:pt x="349" y="313"/>
                    <a:pt x="690" y="271"/>
                    <a:pt x="781" y="222"/>
                  </a:cubicBezTo>
                  <a:cubicBezTo>
                    <a:pt x="905" y="138"/>
                    <a:pt x="895" y="76"/>
                    <a:pt x="856" y="36"/>
                  </a:cubicBezTo>
                  <a:cubicBezTo>
                    <a:pt x="831" y="12"/>
                    <a:pt x="796" y="0"/>
                    <a:pt x="758" y="0"/>
                  </a:cubicBezTo>
                  <a:close/>
                </a:path>
              </a:pathLst>
            </a:custGeom>
            <a:solidFill>
              <a:srgbClr val="2576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865;p46">
              <a:extLst>
                <a:ext uri="{FF2B5EF4-FFF2-40B4-BE49-F238E27FC236}">
                  <a16:creationId xmlns:a16="http://schemas.microsoft.com/office/drawing/2014/main" id="{63BADDAA-5A3E-4525-8B06-A1106FD29158}"/>
                </a:ext>
              </a:extLst>
            </p:cNvPr>
            <p:cNvSpPr/>
            <p:nvPr/>
          </p:nvSpPr>
          <p:spPr>
            <a:xfrm flipH="1">
              <a:off x="7525010" y="3693953"/>
              <a:ext cx="150451" cy="53519"/>
            </a:xfrm>
            <a:custGeom>
              <a:avLst/>
              <a:gdLst/>
              <a:ahLst/>
              <a:cxnLst/>
              <a:rect l="l" t="t" r="r" b="b"/>
              <a:pathLst>
                <a:path w="908" h="323" extrusionOk="0">
                  <a:moveTo>
                    <a:pt x="148" y="0"/>
                  </a:moveTo>
                  <a:cubicBezTo>
                    <a:pt x="110" y="0"/>
                    <a:pt x="75" y="12"/>
                    <a:pt x="53" y="36"/>
                  </a:cubicBezTo>
                  <a:cubicBezTo>
                    <a:pt x="11" y="76"/>
                    <a:pt x="1" y="138"/>
                    <a:pt x="124" y="222"/>
                  </a:cubicBezTo>
                  <a:cubicBezTo>
                    <a:pt x="206" y="271"/>
                    <a:pt x="557" y="313"/>
                    <a:pt x="908" y="323"/>
                  </a:cubicBezTo>
                  <a:lnTo>
                    <a:pt x="908" y="66"/>
                  </a:lnTo>
                  <a:cubicBezTo>
                    <a:pt x="680" y="66"/>
                    <a:pt x="423" y="46"/>
                    <a:pt x="186" y="4"/>
                  </a:cubicBezTo>
                  <a:cubicBezTo>
                    <a:pt x="173" y="2"/>
                    <a:pt x="161" y="0"/>
                    <a:pt x="148" y="0"/>
                  </a:cubicBezTo>
                  <a:close/>
                </a:path>
              </a:pathLst>
            </a:custGeom>
            <a:solidFill>
              <a:srgbClr val="2576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866;p46">
              <a:extLst>
                <a:ext uri="{FF2B5EF4-FFF2-40B4-BE49-F238E27FC236}">
                  <a16:creationId xmlns:a16="http://schemas.microsoft.com/office/drawing/2014/main" id="{C738988C-C8AD-4CA0-A7DC-DBB7671D250E}"/>
                </a:ext>
              </a:extLst>
            </p:cNvPr>
            <p:cNvSpPr/>
            <p:nvPr/>
          </p:nvSpPr>
          <p:spPr>
            <a:xfrm flipH="1">
              <a:off x="7426256" y="3532897"/>
              <a:ext cx="206622" cy="52525"/>
            </a:xfrm>
            <a:custGeom>
              <a:avLst/>
              <a:gdLst/>
              <a:ahLst/>
              <a:cxnLst/>
              <a:rect l="l" t="t" r="r" b="b"/>
              <a:pathLst>
                <a:path w="1247" h="317" extrusionOk="0">
                  <a:moveTo>
                    <a:pt x="17" y="0"/>
                  </a:moveTo>
                  <a:cubicBezTo>
                    <a:pt x="13" y="0"/>
                    <a:pt x="11" y="3"/>
                    <a:pt x="11" y="7"/>
                  </a:cubicBezTo>
                  <a:cubicBezTo>
                    <a:pt x="1" y="7"/>
                    <a:pt x="1" y="20"/>
                    <a:pt x="11" y="30"/>
                  </a:cubicBezTo>
                  <a:cubicBezTo>
                    <a:pt x="11" y="30"/>
                    <a:pt x="290" y="316"/>
                    <a:pt x="1009" y="316"/>
                  </a:cubicBezTo>
                  <a:cubicBezTo>
                    <a:pt x="1083" y="316"/>
                    <a:pt x="1155" y="316"/>
                    <a:pt x="1226" y="306"/>
                  </a:cubicBezTo>
                  <a:cubicBezTo>
                    <a:pt x="1236" y="306"/>
                    <a:pt x="1246" y="306"/>
                    <a:pt x="1246" y="297"/>
                  </a:cubicBezTo>
                  <a:cubicBezTo>
                    <a:pt x="1246" y="287"/>
                    <a:pt x="1236" y="277"/>
                    <a:pt x="1226" y="277"/>
                  </a:cubicBezTo>
                  <a:cubicBezTo>
                    <a:pt x="1155" y="287"/>
                    <a:pt x="1083" y="287"/>
                    <a:pt x="1009" y="287"/>
                  </a:cubicBezTo>
                  <a:cubicBezTo>
                    <a:pt x="661" y="287"/>
                    <a:pt x="413" y="215"/>
                    <a:pt x="258" y="143"/>
                  </a:cubicBezTo>
                  <a:cubicBezTo>
                    <a:pt x="176" y="111"/>
                    <a:pt x="124" y="69"/>
                    <a:pt x="82" y="49"/>
                  </a:cubicBezTo>
                  <a:cubicBezTo>
                    <a:pt x="63" y="40"/>
                    <a:pt x="53" y="20"/>
                    <a:pt x="43" y="20"/>
                  </a:cubicBezTo>
                  <a:cubicBezTo>
                    <a:pt x="43" y="7"/>
                    <a:pt x="33" y="7"/>
                    <a:pt x="33" y="7"/>
                  </a:cubicBezTo>
                  <a:cubicBezTo>
                    <a:pt x="27" y="3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867;p46">
              <a:extLst>
                <a:ext uri="{FF2B5EF4-FFF2-40B4-BE49-F238E27FC236}">
                  <a16:creationId xmlns:a16="http://schemas.microsoft.com/office/drawing/2014/main" id="{CACD22AA-6041-429B-83BC-31C9525670F1}"/>
                </a:ext>
              </a:extLst>
            </p:cNvPr>
            <p:cNvSpPr/>
            <p:nvPr/>
          </p:nvSpPr>
          <p:spPr>
            <a:xfrm flipH="1">
              <a:off x="7426256" y="3532897"/>
              <a:ext cx="206622" cy="52525"/>
            </a:xfrm>
            <a:custGeom>
              <a:avLst/>
              <a:gdLst/>
              <a:ahLst/>
              <a:cxnLst/>
              <a:rect l="l" t="t" r="r" b="b"/>
              <a:pathLst>
                <a:path w="1247" h="317" extrusionOk="0">
                  <a:moveTo>
                    <a:pt x="1230" y="0"/>
                  </a:moveTo>
                  <a:cubicBezTo>
                    <a:pt x="1226" y="0"/>
                    <a:pt x="1221" y="3"/>
                    <a:pt x="1217" y="7"/>
                  </a:cubicBezTo>
                  <a:cubicBezTo>
                    <a:pt x="1194" y="20"/>
                    <a:pt x="927" y="287"/>
                    <a:pt x="238" y="287"/>
                  </a:cubicBezTo>
                  <a:cubicBezTo>
                    <a:pt x="166" y="287"/>
                    <a:pt x="95" y="287"/>
                    <a:pt x="21" y="277"/>
                  </a:cubicBezTo>
                  <a:cubicBezTo>
                    <a:pt x="11" y="277"/>
                    <a:pt x="1" y="287"/>
                    <a:pt x="1" y="297"/>
                  </a:cubicBezTo>
                  <a:cubicBezTo>
                    <a:pt x="1" y="306"/>
                    <a:pt x="11" y="306"/>
                    <a:pt x="21" y="306"/>
                  </a:cubicBezTo>
                  <a:cubicBezTo>
                    <a:pt x="95" y="316"/>
                    <a:pt x="166" y="316"/>
                    <a:pt x="238" y="316"/>
                  </a:cubicBezTo>
                  <a:cubicBezTo>
                    <a:pt x="960" y="316"/>
                    <a:pt x="1236" y="30"/>
                    <a:pt x="1236" y="30"/>
                  </a:cubicBezTo>
                  <a:cubicBezTo>
                    <a:pt x="1246" y="20"/>
                    <a:pt x="1246" y="7"/>
                    <a:pt x="1236" y="7"/>
                  </a:cubicBezTo>
                  <a:cubicBezTo>
                    <a:pt x="1236" y="3"/>
                    <a:pt x="1234" y="0"/>
                    <a:pt x="1230" y="0"/>
                  </a:cubicBez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868;p46">
              <a:extLst>
                <a:ext uri="{FF2B5EF4-FFF2-40B4-BE49-F238E27FC236}">
                  <a16:creationId xmlns:a16="http://schemas.microsoft.com/office/drawing/2014/main" id="{481873FA-A760-4DF3-81A9-D7D5E688E81B}"/>
                </a:ext>
              </a:extLst>
            </p:cNvPr>
            <p:cNvSpPr/>
            <p:nvPr/>
          </p:nvSpPr>
          <p:spPr>
            <a:xfrm flipH="1">
              <a:off x="7426256" y="3579126"/>
              <a:ext cx="206622" cy="52525"/>
            </a:xfrm>
            <a:custGeom>
              <a:avLst/>
              <a:gdLst/>
              <a:ahLst/>
              <a:cxnLst/>
              <a:rect l="l" t="t" r="r" b="b"/>
              <a:pathLst>
                <a:path w="1247" h="317" extrusionOk="0">
                  <a:moveTo>
                    <a:pt x="17" y="0"/>
                  </a:moveTo>
                  <a:cubicBezTo>
                    <a:pt x="13" y="0"/>
                    <a:pt x="11" y="3"/>
                    <a:pt x="11" y="8"/>
                  </a:cubicBezTo>
                  <a:cubicBezTo>
                    <a:pt x="1" y="8"/>
                    <a:pt x="1" y="18"/>
                    <a:pt x="11" y="27"/>
                  </a:cubicBezTo>
                  <a:cubicBezTo>
                    <a:pt x="11" y="27"/>
                    <a:pt x="290" y="317"/>
                    <a:pt x="1009" y="317"/>
                  </a:cubicBezTo>
                  <a:lnTo>
                    <a:pt x="1226" y="317"/>
                  </a:lnTo>
                  <a:cubicBezTo>
                    <a:pt x="1236" y="317"/>
                    <a:pt x="1246" y="307"/>
                    <a:pt x="1246" y="297"/>
                  </a:cubicBezTo>
                  <a:cubicBezTo>
                    <a:pt x="1246" y="284"/>
                    <a:pt x="1236" y="275"/>
                    <a:pt x="1226" y="275"/>
                  </a:cubicBezTo>
                  <a:cubicBezTo>
                    <a:pt x="1155" y="284"/>
                    <a:pt x="1083" y="284"/>
                    <a:pt x="1009" y="284"/>
                  </a:cubicBezTo>
                  <a:cubicBezTo>
                    <a:pt x="661" y="284"/>
                    <a:pt x="413" y="213"/>
                    <a:pt x="258" y="141"/>
                  </a:cubicBezTo>
                  <a:cubicBezTo>
                    <a:pt x="176" y="111"/>
                    <a:pt x="124" y="79"/>
                    <a:pt x="82" y="50"/>
                  </a:cubicBezTo>
                  <a:cubicBezTo>
                    <a:pt x="63" y="37"/>
                    <a:pt x="53" y="27"/>
                    <a:pt x="43" y="18"/>
                  </a:cubicBezTo>
                  <a:lnTo>
                    <a:pt x="33" y="8"/>
                  </a:lnTo>
                  <a:cubicBezTo>
                    <a:pt x="27" y="3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869;p46">
              <a:extLst>
                <a:ext uri="{FF2B5EF4-FFF2-40B4-BE49-F238E27FC236}">
                  <a16:creationId xmlns:a16="http://schemas.microsoft.com/office/drawing/2014/main" id="{7B4EFF53-BAA2-4D4E-81B6-D1B840E56CAF}"/>
                </a:ext>
              </a:extLst>
            </p:cNvPr>
            <p:cNvSpPr/>
            <p:nvPr/>
          </p:nvSpPr>
          <p:spPr>
            <a:xfrm flipH="1">
              <a:off x="7426256" y="3579126"/>
              <a:ext cx="206622" cy="52525"/>
            </a:xfrm>
            <a:custGeom>
              <a:avLst/>
              <a:gdLst/>
              <a:ahLst/>
              <a:cxnLst/>
              <a:rect l="l" t="t" r="r" b="b"/>
              <a:pathLst>
                <a:path w="1247" h="317" extrusionOk="0">
                  <a:moveTo>
                    <a:pt x="1230" y="0"/>
                  </a:moveTo>
                  <a:cubicBezTo>
                    <a:pt x="1226" y="0"/>
                    <a:pt x="1221" y="3"/>
                    <a:pt x="1217" y="8"/>
                  </a:cubicBezTo>
                  <a:cubicBezTo>
                    <a:pt x="1194" y="18"/>
                    <a:pt x="927" y="284"/>
                    <a:pt x="238" y="284"/>
                  </a:cubicBezTo>
                  <a:cubicBezTo>
                    <a:pt x="166" y="284"/>
                    <a:pt x="95" y="284"/>
                    <a:pt x="21" y="275"/>
                  </a:cubicBezTo>
                  <a:cubicBezTo>
                    <a:pt x="11" y="275"/>
                    <a:pt x="1" y="284"/>
                    <a:pt x="1" y="297"/>
                  </a:cubicBezTo>
                  <a:cubicBezTo>
                    <a:pt x="1" y="307"/>
                    <a:pt x="11" y="317"/>
                    <a:pt x="21" y="317"/>
                  </a:cubicBezTo>
                  <a:lnTo>
                    <a:pt x="238" y="317"/>
                  </a:lnTo>
                  <a:cubicBezTo>
                    <a:pt x="960" y="317"/>
                    <a:pt x="1236" y="27"/>
                    <a:pt x="1236" y="27"/>
                  </a:cubicBezTo>
                  <a:cubicBezTo>
                    <a:pt x="1246" y="18"/>
                    <a:pt x="1246" y="8"/>
                    <a:pt x="1236" y="8"/>
                  </a:cubicBezTo>
                  <a:cubicBezTo>
                    <a:pt x="1236" y="3"/>
                    <a:pt x="1234" y="0"/>
                    <a:pt x="1230" y="0"/>
                  </a:cubicBez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870;p46">
              <a:extLst>
                <a:ext uri="{FF2B5EF4-FFF2-40B4-BE49-F238E27FC236}">
                  <a16:creationId xmlns:a16="http://schemas.microsoft.com/office/drawing/2014/main" id="{62762E23-1396-43AA-9E99-55B586860208}"/>
                </a:ext>
              </a:extLst>
            </p:cNvPr>
            <p:cNvSpPr/>
            <p:nvPr/>
          </p:nvSpPr>
          <p:spPr>
            <a:xfrm flipH="1">
              <a:off x="7426256" y="3628669"/>
              <a:ext cx="206622" cy="52525"/>
            </a:xfrm>
            <a:custGeom>
              <a:avLst/>
              <a:gdLst/>
              <a:ahLst/>
              <a:cxnLst/>
              <a:rect l="l" t="t" r="r" b="b"/>
              <a:pathLst>
                <a:path w="1247" h="317" extrusionOk="0">
                  <a:moveTo>
                    <a:pt x="17" y="0"/>
                  </a:moveTo>
                  <a:cubicBezTo>
                    <a:pt x="13" y="0"/>
                    <a:pt x="11" y="3"/>
                    <a:pt x="11" y="8"/>
                  </a:cubicBezTo>
                  <a:cubicBezTo>
                    <a:pt x="1" y="8"/>
                    <a:pt x="1" y="18"/>
                    <a:pt x="11" y="27"/>
                  </a:cubicBezTo>
                  <a:cubicBezTo>
                    <a:pt x="11" y="27"/>
                    <a:pt x="290" y="317"/>
                    <a:pt x="1009" y="317"/>
                  </a:cubicBezTo>
                  <a:cubicBezTo>
                    <a:pt x="1083" y="317"/>
                    <a:pt x="1155" y="317"/>
                    <a:pt x="1226" y="307"/>
                  </a:cubicBezTo>
                  <a:cubicBezTo>
                    <a:pt x="1236" y="307"/>
                    <a:pt x="1246" y="307"/>
                    <a:pt x="1246" y="294"/>
                  </a:cubicBezTo>
                  <a:cubicBezTo>
                    <a:pt x="1246" y="284"/>
                    <a:pt x="1236" y="275"/>
                    <a:pt x="1226" y="275"/>
                  </a:cubicBezTo>
                  <a:cubicBezTo>
                    <a:pt x="1155" y="284"/>
                    <a:pt x="1083" y="284"/>
                    <a:pt x="1009" y="284"/>
                  </a:cubicBezTo>
                  <a:cubicBezTo>
                    <a:pt x="661" y="284"/>
                    <a:pt x="413" y="213"/>
                    <a:pt x="258" y="141"/>
                  </a:cubicBezTo>
                  <a:cubicBezTo>
                    <a:pt x="176" y="109"/>
                    <a:pt x="124" y="69"/>
                    <a:pt x="82" y="47"/>
                  </a:cubicBezTo>
                  <a:cubicBezTo>
                    <a:pt x="63" y="37"/>
                    <a:pt x="53" y="18"/>
                    <a:pt x="43" y="18"/>
                  </a:cubicBezTo>
                  <a:cubicBezTo>
                    <a:pt x="43" y="8"/>
                    <a:pt x="33" y="8"/>
                    <a:pt x="33" y="8"/>
                  </a:cubicBezTo>
                  <a:cubicBezTo>
                    <a:pt x="27" y="3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871;p46">
              <a:extLst>
                <a:ext uri="{FF2B5EF4-FFF2-40B4-BE49-F238E27FC236}">
                  <a16:creationId xmlns:a16="http://schemas.microsoft.com/office/drawing/2014/main" id="{EB7B509D-79AE-4084-9EF2-4BC6074BA2A0}"/>
                </a:ext>
              </a:extLst>
            </p:cNvPr>
            <p:cNvSpPr/>
            <p:nvPr/>
          </p:nvSpPr>
          <p:spPr>
            <a:xfrm flipH="1">
              <a:off x="7426256" y="3628669"/>
              <a:ext cx="206622" cy="52525"/>
            </a:xfrm>
            <a:custGeom>
              <a:avLst/>
              <a:gdLst/>
              <a:ahLst/>
              <a:cxnLst/>
              <a:rect l="l" t="t" r="r" b="b"/>
              <a:pathLst>
                <a:path w="1247" h="317" extrusionOk="0">
                  <a:moveTo>
                    <a:pt x="1230" y="0"/>
                  </a:moveTo>
                  <a:cubicBezTo>
                    <a:pt x="1226" y="0"/>
                    <a:pt x="1221" y="3"/>
                    <a:pt x="1217" y="8"/>
                  </a:cubicBezTo>
                  <a:cubicBezTo>
                    <a:pt x="1194" y="18"/>
                    <a:pt x="927" y="284"/>
                    <a:pt x="238" y="284"/>
                  </a:cubicBezTo>
                  <a:cubicBezTo>
                    <a:pt x="166" y="284"/>
                    <a:pt x="95" y="284"/>
                    <a:pt x="21" y="275"/>
                  </a:cubicBezTo>
                  <a:cubicBezTo>
                    <a:pt x="11" y="275"/>
                    <a:pt x="1" y="284"/>
                    <a:pt x="1" y="294"/>
                  </a:cubicBezTo>
                  <a:cubicBezTo>
                    <a:pt x="1" y="307"/>
                    <a:pt x="11" y="307"/>
                    <a:pt x="21" y="307"/>
                  </a:cubicBezTo>
                  <a:cubicBezTo>
                    <a:pt x="95" y="317"/>
                    <a:pt x="166" y="317"/>
                    <a:pt x="238" y="317"/>
                  </a:cubicBezTo>
                  <a:cubicBezTo>
                    <a:pt x="960" y="317"/>
                    <a:pt x="1236" y="27"/>
                    <a:pt x="1236" y="27"/>
                  </a:cubicBezTo>
                  <a:cubicBezTo>
                    <a:pt x="1246" y="18"/>
                    <a:pt x="1246" y="8"/>
                    <a:pt x="1236" y="8"/>
                  </a:cubicBezTo>
                  <a:cubicBezTo>
                    <a:pt x="1236" y="3"/>
                    <a:pt x="1234" y="0"/>
                    <a:pt x="1230" y="0"/>
                  </a:cubicBez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97" name="Picture 96">
            <a:hlinkClick r:id="rId12" action="ppaction://hlinksldjump"/>
            <a:extLst>
              <a:ext uri="{FF2B5EF4-FFF2-40B4-BE49-F238E27FC236}">
                <a16:creationId xmlns:a16="http://schemas.microsoft.com/office/drawing/2014/main" id="{FA1A449A-CFFE-4990-8D6E-0FB2240AA65D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0" t="-1571" r="79716" b="85110"/>
          <a:stretch/>
        </p:blipFill>
        <p:spPr>
          <a:xfrm>
            <a:off x="-125939" y="5221293"/>
            <a:ext cx="2019083" cy="1620625"/>
          </a:xfrm>
          <a:prstGeom prst="rect">
            <a:avLst/>
          </a:prstGeom>
        </p:spPr>
      </p:pic>
      <p:pic>
        <p:nvPicPr>
          <p:cNvPr id="98" name="ĐẾM NGƯỢC 10 GIÂY- CÓ CHUÔNG BÁO HẾT GIỜ">
            <a:hlinkClick r:id="" action="ppaction://media"/>
            <a:extLst>
              <a:ext uri="{FF2B5EF4-FFF2-40B4-BE49-F238E27FC236}">
                <a16:creationId xmlns:a16="http://schemas.microsoft.com/office/drawing/2014/main" id="{1F60DE1B-3CBA-424C-9DD2-50CCE4C838E2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14"/>
          <a:srcRect l="-7018" t="-5424" r="-12146"/>
          <a:stretch/>
        </p:blipFill>
        <p:spPr>
          <a:xfrm>
            <a:off x="5051876" y="5296648"/>
            <a:ext cx="1868368" cy="1299211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7968761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1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32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3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video>
              <p:cMediaNode vol="80000">
                <p:cTn id="38" fill="hold" display="0">
                  <p:stCondLst>
                    <p:cond delay="indefinite"/>
                  </p:stCondLst>
                </p:cTn>
                <p:tgtEl>
                  <p:spTgt spid="98"/>
                </p:tgtEl>
              </p:cMediaNode>
            </p:video>
          </p:childTnLst>
        </p:cTn>
      </p:par>
    </p:tnLst>
    <p:bldLst>
      <p:bldP spid="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7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omputer with a blank screen&#10;&#10;Description automatically generated with low confidence">
            <a:extLst>
              <a:ext uri="{FF2B5EF4-FFF2-40B4-BE49-F238E27FC236}">
                <a16:creationId xmlns:a16="http://schemas.microsoft.com/office/drawing/2014/main" id="{C2938776-D747-464C-A54A-B73AEA886BC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13" y="424681"/>
            <a:ext cx="4966280" cy="3339211"/>
          </a:xfrm>
          <a:prstGeom prst="rect">
            <a:avLst/>
          </a:prstGeom>
        </p:spPr>
      </p:pic>
      <p:pic>
        <p:nvPicPr>
          <p:cNvPr id="17" name="Picture 16" descr="Ham Character clipart. Free download transparent .PNG | Creazilla">
            <a:hlinkClick r:id="" action="ppaction://noaction"/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01401" y="5890517"/>
            <a:ext cx="795705" cy="8808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 Box 2">
            <a:extLst>
              <a:ext uri="{FF2B5EF4-FFF2-40B4-BE49-F238E27FC236}">
                <a16:creationId xmlns:a16="http://schemas.microsoft.com/office/drawing/2014/main" id="{74475C36-0A11-45F4-97A4-4031D267EF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96467" y="1269847"/>
            <a:ext cx="4366684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defTabSz="1219170">
              <a:spcBef>
                <a:spcPct val="50000"/>
              </a:spcBef>
              <a:buClr>
                <a:srgbClr val="000000"/>
              </a:buClr>
              <a:defRPr/>
            </a:pPr>
            <a:endParaRPr lang="en-US" altLang="en-US" sz="3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Text Box 4">
            <a:extLst>
              <a:ext uri="{FF2B5EF4-FFF2-40B4-BE49-F238E27FC236}">
                <a16:creationId xmlns:a16="http://schemas.microsoft.com/office/drawing/2014/main" id="{4925CEA8-4CE9-4A69-A939-B6E499E596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850" y="898046"/>
            <a:ext cx="3406205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1219170">
              <a:spcBef>
                <a:spcPct val="50000"/>
              </a:spcBef>
              <a:buClr>
                <a:srgbClr val="000000"/>
              </a:buClr>
              <a:defRPr/>
            </a:pP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Nêu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các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giai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đoạn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của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cây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con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mọc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lên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từ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hạt</a:t>
            </a:r>
            <a:endParaRPr lang="en-US" altLang="en-US" sz="5867" kern="0" dirty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0" name="Google Shape;2022;p51">
            <a:extLst>
              <a:ext uri="{FF2B5EF4-FFF2-40B4-BE49-F238E27FC236}">
                <a16:creationId xmlns:a16="http://schemas.microsoft.com/office/drawing/2014/main" id="{C57D8CB8-B43B-48D8-A86A-8D8EFD130B82}"/>
              </a:ext>
            </a:extLst>
          </p:cNvPr>
          <p:cNvGrpSpPr/>
          <p:nvPr/>
        </p:nvGrpSpPr>
        <p:grpSpPr>
          <a:xfrm>
            <a:off x="109624" y="3563212"/>
            <a:ext cx="1742201" cy="2990901"/>
            <a:chOff x="6416400" y="2006675"/>
            <a:chExt cx="1306651" cy="2243176"/>
          </a:xfrm>
        </p:grpSpPr>
        <p:sp>
          <p:nvSpPr>
            <p:cNvPr id="31" name="Google Shape;2023;p51">
              <a:extLst>
                <a:ext uri="{FF2B5EF4-FFF2-40B4-BE49-F238E27FC236}">
                  <a16:creationId xmlns:a16="http://schemas.microsoft.com/office/drawing/2014/main" id="{CB3645AD-2637-49D2-BA1C-FE06455562F6}"/>
                </a:ext>
              </a:extLst>
            </p:cNvPr>
            <p:cNvSpPr/>
            <p:nvPr/>
          </p:nvSpPr>
          <p:spPr>
            <a:xfrm>
              <a:off x="6725578" y="2734336"/>
              <a:ext cx="220324" cy="116372"/>
            </a:xfrm>
            <a:custGeom>
              <a:avLst/>
              <a:gdLst/>
              <a:ahLst/>
              <a:cxnLst/>
              <a:rect l="l" t="t" r="r" b="b"/>
              <a:pathLst>
                <a:path w="1153" h="609" extrusionOk="0">
                  <a:moveTo>
                    <a:pt x="1" y="1"/>
                  </a:moveTo>
                  <a:cubicBezTo>
                    <a:pt x="50" y="238"/>
                    <a:pt x="226" y="455"/>
                    <a:pt x="453" y="547"/>
                  </a:cubicBezTo>
                  <a:cubicBezTo>
                    <a:pt x="545" y="589"/>
                    <a:pt x="648" y="609"/>
                    <a:pt x="752" y="609"/>
                  </a:cubicBezTo>
                  <a:cubicBezTo>
                    <a:pt x="895" y="609"/>
                    <a:pt x="1039" y="567"/>
                    <a:pt x="1152" y="495"/>
                  </a:cubicBezTo>
                  <a:lnTo>
                    <a:pt x="1143" y="475"/>
                  </a:lnTo>
                  <a:cubicBezTo>
                    <a:pt x="1029" y="547"/>
                    <a:pt x="886" y="589"/>
                    <a:pt x="752" y="589"/>
                  </a:cubicBezTo>
                  <a:cubicBezTo>
                    <a:pt x="648" y="589"/>
                    <a:pt x="545" y="567"/>
                    <a:pt x="453" y="527"/>
                  </a:cubicBezTo>
                  <a:cubicBezTo>
                    <a:pt x="236" y="433"/>
                    <a:pt x="73" y="228"/>
                    <a:pt x="21" y="1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024;p51">
              <a:extLst>
                <a:ext uri="{FF2B5EF4-FFF2-40B4-BE49-F238E27FC236}">
                  <a16:creationId xmlns:a16="http://schemas.microsoft.com/office/drawing/2014/main" id="{4DB33722-450E-429A-9B07-02D2AC230F4D}"/>
                </a:ext>
              </a:extLst>
            </p:cNvPr>
            <p:cNvSpPr/>
            <p:nvPr/>
          </p:nvSpPr>
          <p:spPr>
            <a:xfrm>
              <a:off x="6574046" y="2226808"/>
              <a:ext cx="184782" cy="441221"/>
            </a:xfrm>
            <a:custGeom>
              <a:avLst/>
              <a:gdLst/>
              <a:ahLst/>
              <a:cxnLst/>
              <a:rect l="l" t="t" r="r" b="b"/>
              <a:pathLst>
                <a:path w="967" h="2309" extrusionOk="0">
                  <a:moveTo>
                    <a:pt x="967" y="0"/>
                  </a:moveTo>
                  <a:cubicBezTo>
                    <a:pt x="680" y="0"/>
                    <a:pt x="411" y="208"/>
                    <a:pt x="258" y="443"/>
                  </a:cubicBezTo>
                  <a:cubicBezTo>
                    <a:pt x="82" y="690"/>
                    <a:pt x="1" y="979"/>
                    <a:pt x="1" y="1278"/>
                  </a:cubicBezTo>
                  <a:cubicBezTo>
                    <a:pt x="1" y="1421"/>
                    <a:pt x="20" y="1555"/>
                    <a:pt x="62" y="1691"/>
                  </a:cubicBezTo>
                  <a:cubicBezTo>
                    <a:pt x="114" y="1876"/>
                    <a:pt x="216" y="2061"/>
                    <a:pt x="371" y="2185"/>
                  </a:cubicBezTo>
                  <a:cubicBezTo>
                    <a:pt x="473" y="2266"/>
                    <a:pt x="609" y="2308"/>
                    <a:pt x="742" y="2308"/>
                  </a:cubicBezTo>
                  <a:cubicBezTo>
                    <a:pt x="814" y="2308"/>
                    <a:pt x="875" y="2296"/>
                    <a:pt x="947" y="2266"/>
                  </a:cubicBezTo>
                  <a:lnTo>
                    <a:pt x="937" y="2247"/>
                  </a:lnTo>
                  <a:cubicBezTo>
                    <a:pt x="875" y="2276"/>
                    <a:pt x="804" y="2286"/>
                    <a:pt x="742" y="2286"/>
                  </a:cubicBezTo>
                  <a:cubicBezTo>
                    <a:pt x="618" y="2286"/>
                    <a:pt x="485" y="2247"/>
                    <a:pt x="391" y="2172"/>
                  </a:cubicBezTo>
                  <a:cubicBezTo>
                    <a:pt x="226" y="2049"/>
                    <a:pt x="134" y="1876"/>
                    <a:pt x="82" y="1678"/>
                  </a:cubicBezTo>
                  <a:cubicBezTo>
                    <a:pt x="40" y="1555"/>
                    <a:pt x="20" y="1411"/>
                    <a:pt x="20" y="1278"/>
                  </a:cubicBezTo>
                  <a:cubicBezTo>
                    <a:pt x="20" y="989"/>
                    <a:pt x="102" y="702"/>
                    <a:pt x="268" y="455"/>
                  </a:cubicBezTo>
                  <a:cubicBezTo>
                    <a:pt x="433" y="218"/>
                    <a:pt x="690" y="23"/>
                    <a:pt x="967" y="23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025;p51">
              <a:extLst>
                <a:ext uri="{FF2B5EF4-FFF2-40B4-BE49-F238E27FC236}">
                  <a16:creationId xmlns:a16="http://schemas.microsoft.com/office/drawing/2014/main" id="{F90BA2DA-F2E5-4CFB-ADB6-895533AFE75E}"/>
                </a:ext>
              </a:extLst>
            </p:cNvPr>
            <p:cNvSpPr/>
            <p:nvPr/>
          </p:nvSpPr>
          <p:spPr>
            <a:xfrm>
              <a:off x="7368776" y="2150373"/>
              <a:ext cx="106436" cy="269624"/>
            </a:xfrm>
            <a:custGeom>
              <a:avLst/>
              <a:gdLst/>
              <a:ahLst/>
              <a:cxnLst/>
              <a:rect l="l" t="t" r="r" b="b"/>
              <a:pathLst>
                <a:path w="557" h="1411" extrusionOk="0">
                  <a:moveTo>
                    <a:pt x="10" y="0"/>
                  </a:moveTo>
                  <a:lnTo>
                    <a:pt x="0" y="20"/>
                  </a:lnTo>
                  <a:cubicBezTo>
                    <a:pt x="329" y="225"/>
                    <a:pt x="537" y="618"/>
                    <a:pt x="537" y="1008"/>
                  </a:cubicBezTo>
                  <a:cubicBezTo>
                    <a:pt x="537" y="1060"/>
                    <a:pt x="537" y="1102"/>
                    <a:pt x="527" y="1142"/>
                  </a:cubicBezTo>
                  <a:cubicBezTo>
                    <a:pt x="527" y="1203"/>
                    <a:pt x="505" y="1265"/>
                    <a:pt x="475" y="1317"/>
                  </a:cubicBezTo>
                  <a:cubicBezTo>
                    <a:pt x="443" y="1359"/>
                    <a:pt x="403" y="1389"/>
                    <a:pt x="351" y="1389"/>
                  </a:cubicBezTo>
                  <a:cubicBezTo>
                    <a:pt x="341" y="1389"/>
                    <a:pt x="341" y="1389"/>
                    <a:pt x="329" y="1379"/>
                  </a:cubicBezTo>
                  <a:lnTo>
                    <a:pt x="329" y="1399"/>
                  </a:lnTo>
                  <a:cubicBezTo>
                    <a:pt x="329" y="1411"/>
                    <a:pt x="341" y="1411"/>
                    <a:pt x="351" y="1411"/>
                  </a:cubicBezTo>
                  <a:cubicBezTo>
                    <a:pt x="413" y="1411"/>
                    <a:pt x="465" y="1369"/>
                    <a:pt x="495" y="1327"/>
                  </a:cubicBezTo>
                  <a:cubicBezTo>
                    <a:pt x="527" y="1275"/>
                    <a:pt x="547" y="1203"/>
                    <a:pt x="547" y="1152"/>
                  </a:cubicBezTo>
                  <a:cubicBezTo>
                    <a:pt x="556" y="1102"/>
                    <a:pt x="556" y="1060"/>
                    <a:pt x="556" y="1008"/>
                  </a:cubicBezTo>
                  <a:cubicBezTo>
                    <a:pt x="556" y="608"/>
                    <a:pt x="351" y="215"/>
                    <a:pt x="10" y="0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026;p51">
              <a:extLst>
                <a:ext uri="{FF2B5EF4-FFF2-40B4-BE49-F238E27FC236}">
                  <a16:creationId xmlns:a16="http://schemas.microsoft.com/office/drawing/2014/main" id="{E70733A2-1AB3-4AC5-B78A-1E10E3709A56}"/>
                </a:ext>
              </a:extLst>
            </p:cNvPr>
            <p:cNvSpPr/>
            <p:nvPr/>
          </p:nvSpPr>
          <p:spPr>
            <a:xfrm>
              <a:off x="7242658" y="2561593"/>
              <a:ext cx="173507" cy="243828"/>
            </a:xfrm>
            <a:custGeom>
              <a:avLst/>
              <a:gdLst/>
              <a:ahLst/>
              <a:cxnLst/>
              <a:rect l="l" t="t" r="r" b="b"/>
              <a:pathLst>
                <a:path w="908" h="1276" extrusionOk="0">
                  <a:moveTo>
                    <a:pt x="888" y="0"/>
                  </a:moveTo>
                  <a:cubicBezTo>
                    <a:pt x="888" y="40"/>
                    <a:pt x="898" y="92"/>
                    <a:pt x="898" y="134"/>
                  </a:cubicBezTo>
                  <a:cubicBezTo>
                    <a:pt x="898" y="524"/>
                    <a:pt x="712" y="927"/>
                    <a:pt x="423" y="1152"/>
                  </a:cubicBezTo>
                  <a:cubicBezTo>
                    <a:pt x="361" y="1204"/>
                    <a:pt x="300" y="1246"/>
                    <a:pt x="218" y="1256"/>
                  </a:cubicBezTo>
                  <a:lnTo>
                    <a:pt x="186" y="1256"/>
                  </a:lnTo>
                  <a:cubicBezTo>
                    <a:pt x="124" y="1256"/>
                    <a:pt x="62" y="1223"/>
                    <a:pt x="23" y="1174"/>
                  </a:cubicBezTo>
                  <a:lnTo>
                    <a:pt x="1" y="1184"/>
                  </a:lnTo>
                  <a:cubicBezTo>
                    <a:pt x="43" y="1246"/>
                    <a:pt x="114" y="1275"/>
                    <a:pt x="186" y="1275"/>
                  </a:cubicBezTo>
                  <a:lnTo>
                    <a:pt x="228" y="1275"/>
                  </a:lnTo>
                  <a:cubicBezTo>
                    <a:pt x="300" y="1265"/>
                    <a:pt x="371" y="1214"/>
                    <a:pt x="445" y="1162"/>
                  </a:cubicBezTo>
                  <a:cubicBezTo>
                    <a:pt x="732" y="937"/>
                    <a:pt x="908" y="534"/>
                    <a:pt x="908" y="134"/>
                  </a:cubicBezTo>
                  <a:lnTo>
                    <a:pt x="908" y="0"/>
                  </a:ln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027;p51">
              <a:extLst>
                <a:ext uri="{FF2B5EF4-FFF2-40B4-BE49-F238E27FC236}">
                  <a16:creationId xmlns:a16="http://schemas.microsoft.com/office/drawing/2014/main" id="{C60909E9-33A6-4DE6-BD0A-DB7636D84F69}"/>
                </a:ext>
              </a:extLst>
            </p:cNvPr>
            <p:cNvSpPr/>
            <p:nvPr/>
          </p:nvSpPr>
          <p:spPr>
            <a:xfrm>
              <a:off x="6569843" y="2017758"/>
              <a:ext cx="903462" cy="831040"/>
            </a:xfrm>
            <a:custGeom>
              <a:avLst/>
              <a:gdLst/>
              <a:ahLst/>
              <a:cxnLst/>
              <a:rect l="l" t="t" r="r" b="b"/>
              <a:pathLst>
                <a:path w="4728" h="4349" extrusionOk="0">
                  <a:moveTo>
                    <a:pt x="2697" y="1"/>
                  </a:moveTo>
                  <a:cubicBezTo>
                    <a:pt x="2361" y="1"/>
                    <a:pt x="1844" y="184"/>
                    <a:pt x="1154" y="961"/>
                  </a:cubicBezTo>
                  <a:cubicBezTo>
                    <a:pt x="1154" y="961"/>
                    <a:pt x="517" y="1136"/>
                    <a:pt x="290" y="1712"/>
                  </a:cubicBezTo>
                  <a:cubicBezTo>
                    <a:pt x="75" y="2229"/>
                    <a:pt x="0" y="2896"/>
                    <a:pt x="433" y="3113"/>
                  </a:cubicBezTo>
                  <a:cubicBezTo>
                    <a:pt x="433" y="3113"/>
                    <a:pt x="702" y="3854"/>
                    <a:pt x="888" y="3896"/>
                  </a:cubicBezTo>
                  <a:cubicBezTo>
                    <a:pt x="1059" y="3933"/>
                    <a:pt x="1169" y="4348"/>
                    <a:pt x="1782" y="4348"/>
                  </a:cubicBezTo>
                  <a:cubicBezTo>
                    <a:pt x="1834" y="4348"/>
                    <a:pt x="1889" y="4345"/>
                    <a:pt x="1948" y="4339"/>
                  </a:cubicBezTo>
                  <a:cubicBezTo>
                    <a:pt x="2195" y="4317"/>
                    <a:pt x="2410" y="4317"/>
                    <a:pt x="2607" y="4317"/>
                  </a:cubicBezTo>
                  <a:cubicBezTo>
                    <a:pt x="3018" y="4317"/>
                    <a:pt x="3326" y="4317"/>
                    <a:pt x="3564" y="4092"/>
                  </a:cubicBezTo>
                  <a:cubicBezTo>
                    <a:pt x="3564" y="4092"/>
                    <a:pt x="3569" y="4092"/>
                    <a:pt x="3578" y="4092"/>
                  </a:cubicBezTo>
                  <a:cubicBezTo>
                    <a:pt x="3647" y="4092"/>
                    <a:pt x="3944" y="4062"/>
                    <a:pt x="4223" y="3565"/>
                  </a:cubicBezTo>
                  <a:cubicBezTo>
                    <a:pt x="4438" y="3175"/>
                    <a:pt x="4480" y="2772"/>
                    <a:pt x="4500" y="2525"/>
                  </a:cubicBezTo>
                  <a:cubicBezTo>
                    <a:pt x="4522" y="2278"/>
                    <a:pt x="4522" y="2031"/>
                    <a:pt x="4522" y="2031"/>
                  </a:cubicBezTo>
                  <a:cubicBezTo>
                    <a:pt x="4522" y="2031"/>
                    <a:pt x="4728" y="1878"/>
                    <a:pt x="4676" y="1569"/>
                  </a:cubicBezTo>
                  <a:cubicBezTo>
                    <a:pt x="4634" y="1250"/>
                    <a:pt x="4448" y="899"/>
                    <a:pt x="4223" y="734"/>
                  </a:cubicBezTo>
                  <a:cubicBezTo>
                    <a:pt x="4223" y="734"/>
                    <a:pt x="4305" y="570"/>
                    <a:pt x="3915" y="301"/>
                  </a:cubicBezTo>
                  <a:cubicBezTo>
                    <a:pt x="3707" y="155"/>
                    <a:pt x="3506" y="120"/>
                    <a:pt x="3362" y="120"/>
                  </a:cubicBezTo>
                  <a:cubicBezTo>
                    <a:pt x="3234" y="120"/>
                    <a:pt x="3151" y="148"/>
                    <a:pt x="3151" y="148"/>
                  </a:cubicBezTo>
                  <a:cubicBezTo>
                    <a:pt x="3151" y="148"/>
                    <a:pt x="2997" y="1"/>
                    <a:pt x="2697" y="1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028;p51">
              <a:extLst>
                <a:ext uri="{FF2B5EF4-FFF2-40B4-BE49-F238E27FC236}">
                  <a16:creationId xmlns:a16="http://schemas.microsoft.com/office/drawing/2014/main" id="{4034FF91-8A78-4F4D-9B87-FCA4681AC55A}"/>
                </a:ext>
              </a:extLst>
            </p:cNvPr>
            <p:cNvSpPr/>
            <p:nvPr/>
          </p:nvSpPr>
          <p:spPr>
            <a:xfrm>
              <a:off x="6949914" y="2677201"/>
              <a:ext cx="251853" cy="279752"/>
            </a:xfrm>
            <a:custGeom>
              <a:avLst/>
              <a:gdLst/>
              <a:ahLst/>
              <a:cxnLst/>
              <a:rect l="l" t="t" r="r" b="b"/>
              <a:pathLst>
                <a:path w="1318" h="1464" extrusionOk="0">
                  <a:moveTo>
                    <a:pt x="638" y="1"/>
                  </a:moveTo>
                  <a:cubicBezTo>
                    <a:pt x="287" y="1"/>
                    <a:pt x="1" y="198"/>
                    <a:pt x="1" y="433"/>
                  </a:cubicBezTo>
                  <a:lnTo>
                    <a:pt x="1" y="1155"/>
                  </a:lnTo>
                  <a:cubicBezTo>
                    <a:pt x="1" y="1392"/>
                    <a:pt x="287" y="1464"/>
                    <a:pt x="638" y="1464"/>
                  </a:cubicBezTo>
                  <a:lnTo>
                    <a:pt x="680" y="1464"/>
                  </a:lnTo>
                  <a:cubicBezTo>
                    <a:pt x="1029" y="1464"/>
                    <a:pt x="1318" y="1392"/>
                    <a:pt x="1318" y="1155"/>
                  </a:cubicBezTo>
                  <a:lnTo>
                    <a:pt x="1318" y="433"/>
                  </a:lnTo>
                  <a:cubicBezTo>
                    <a:pt x="1318" y="198"/>
                    <a:pt x="1029" y="1"/>
                    <a:pt x="680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029;p51">
              <a:extLst>
                <a:ext uri="{FF2B5EF4-FFF2-40B4-BE49-F238E27FC236}">
                  <a16:creationId xmlns:a16="http://schemas.microsoft.com/office/drawing/2014/main" id="{C4E3D706-E706-4FCF-8190-5C8E56438AC4}"/>
                </a:ext>
              </a:extLst>
            </p:cNvPr>
            <p:cNvSpPr/>
            <p:nvPr/>
          </p:nvSpPr>
          <p:spPr>
            <a:xfrm>
              <a:off x="6997112" y="2817077"/>
              <a:ext cx="169304" cy="53505"/>
            </a:xfrm>
            <a:custGeom>
              <a:avLst/>
              <a:gdLst/>
              <a:ahLst/>
              <a:cxnLst/>
              <a:rect l="l" t="t" r="r" b="b"/>
              <a:pathLst>
                <a:path w="886" h="280" extrusionOk="0">
                  <a:moveTo>
                    <a:pt x="885" y="0"/>
                  </a:moveTo>
                  <a:cubicBezTo>
                    <a:pt x="782" y="32"/>
                    <a:pt x="658" y="52"/>
                    <a:pt x="534" y="62"/>
                  </a:cubicBezTo>
                  <a:cubicBezTo>
                    <a:pt x="463" y="72"/>
                    <a:pt x="391" y="72"/>
                    <a:pt x="329" y="72"/>
                  </a:cubicBezTo>
                  <a:cubicBezTo>
                    <a:pt x="216" y="72"/>
                    <a:pt x="102" y="62"/>
                    <a:pt x="1" y="52"/>
                  </a:cubicBezTo>
                  <a:lnTo>
                    <a:pt x="1" y="257"/>
                  </a:lnTo>
                  <a:cubicBezTo>
                    <a:pt x="72" y="269"/>
                    <a:pt x="164" y="279"/>
                    <a:pt x="278" y="279"/>
                  </a:cubicBezTo>
                  <a:cubicBezTo>
                    <a:pt x="443" y="279"/>
                    <a:pt x="648" y="257"/>
                    <a:pt x="885" y="185"/>
                  </a:cubicBezTo>
                  <a:lnTo>
                    <a:pt x="885" y="0"/>
                  </a:lnTo>
                  <a:close/>
                </a:path>
              </a:pathLst>
            </a:custGeom>
            <a:solidFill>
              <a:srgbClr val="E8A0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030;p51">
              <a:extLst>
                <a:ext uri="{FF2B5EF4-FFF2-40B4-BE49-F238E27FC236}">
                  <a16:creationId xmlns:a16="http://schemas.microsoft.com/office/drawing/2014/main" id="{A54E7252-CD6E-4482-9E03-825E29B7E25A}"/>
                </a:ext>
              </a:extLst>
            </p:cNvPr>
            <p:cNvSpPr/>
            <p:nvPr/>
          </p:nvSpPr>
          <p:spPr>
            <a:xfrm>
              <a:off x="6615130" y="2574969"/>
              <a:ext cx="212680" cy="208859"/>
            </a:xfrm>
            <a:custGeom>
              <a:avLst/>
              <a:gdLst/>
              <a:ahLst/>
              <a:cxnLst/>
              <a:rect l="l" t="t" r="r" b="b"/>
              <a:pathLst>
                <a:path w="1113" h="1093" extrusionOk="0">
                  <a:moveTo>
                    <a:pt x="576" y="1"/>
                  </a:moveTo>
                  <a:cubicBezTo>
                    <a:pt x="563" y="1"/>
                    <a:pt x="550" y="1"/>
                    <a:pt x="537" y="2"/>
                  </a:cubicBezTo>
                  <a:cubicBezTo>
                    <a:pt x="228" y="12"/>
                    <a:pt x="1" y="269"/>
                    <a:pt x="11" y="568"/>
                  </a:cubicBezTo>
                  <a:cubicBezTo>
                    <a:pt x="23" y="859"/>
                    <a:pt x="267" y="1092"/>
                    <a:pt x="557" y="1092"/>
                  </a:cubicBezTo>
                  <a:cubicBezTo>
                    <a:pt x="564" y="1092"/>
                    <a:pt x="571" y="1092"/>
                    <a:pt x="579" y="1092"/>
                  </a:cubicBezTo>
                  <a:cubicBezTo>
                    <a:pt x="875" y="1082"/>
                    <a:pt x="1113" y="825"/>
                    <a:pt x="1103" y="516"/>
                  </a:cubicBezTo>
                  <a:cubicBezTo>
                    <a:pt x="1084" y="230"/>
                    <a:pt x="857" y="1"/>
                    <a:pt x="576" y="1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2031;p51">
              <a:extLst>
                <a:ext uri="{FF2B5EF4-FFF2-40B4-BE49-F238E27FC236}">
                  <a16:creationId xmlns:a16="http://schemas.microsoft.com/office/drawing/2014/main" id="{97FFB022-2332-4B72-BFAC-377D57764B85}"/>
                </a:ext>
              </a:extLst>
            </p:cNvPr>
            <p:cNvSpPr/>
            <p:nvPr/>
          </p:nvSpPr>
          <p:spPr>
            <a:xfrm>
              <a:off x="6648761" y="2644143"/>
              <a:ext cx="159749" cy="135672"/>
            </a:xfrm>
            <a:custGeom>
              <a:avLst/>
              <a:gdLst/>
              <a:ahLst/>
              <a:cxnLst/>
              <a:rect l="l" t="t" r="r" b="b"/>
              <a:pathLst>
                <a:path w="836" h="710" extrusionOk="0">
                  <a:moveTo>
                    <a:pt x="413" y="1"/>
                  </a:moveTo>
                  <a:cubicBezTo>
                    <a:pt x="299" y="1"/>
                    <a:pt x="205" y="40"/>
                    <a:pt x="134" y="92"/>
                  </a:cubicBezTo>
                  <a:cubicBezTo>
                    <a:pt x="205" y="50"/>
                    <a:pt x="279" y="30"/>
                    <a:pt x="351" y="11"/>
                  </a:cubicBezTo>
                  <a:cubicBezTo>
                    <a:pt x="381" y="1"/>
                    <a:pt x="413" y="1"/>
                    <a:pt x="433" y="1"/>
                  </a:cubicBezTo>
                  <a:close/>
                  <a:moveTo>
                    <a:pt x="494" y="40"/>
                  </a:moveTo>
                  <a:cubicBezTo>
                    <a:pt x="452" y="40"/>
                    <a:pt x="413" y="50"/>
                    <a:pt x="371" y="63"/>
                  </a:cubicBezTo>
                  <a:cubicBezTo>
                    <a:pt x="289" y="72"/>
                    <a:pt x="218" y="112"/>
                    <a:pt x="143" y="154"/>
                  </a:cubicBezTo>
                  <a:cubicBezTo>
                    <a:pt x="104" y="174"/>
                    <a:pt x="62" y="206"/>
                    <a:pt x="20" y="248"/>
                  </a:cubicBezTo>
                  <a:cubicBezTo>
                    <a:pt x="10" y="277"/>
                    <a:pt x="0" y="320"/>
                    <a:pt x="0" y="359"/>
                  </a:cubicBezTo>
                  <a:lnTo>
                    <a:pt x="0" y="371"/>
                  </a:lnTo>
                  <a:cubicBezTo>
                    <a:pt x="10" y="567"/>
                    <a:pt x="195" y="710"/>
                    <a:pt x="423" y="710"/>
                  </a:cubicBezTo>
                  <a:lnTo>
                    <a:pt x="442" y="710"/>
                  </a:lnTo>
                  <a:cubicBezTo>
                    <a:pt x="628" y="710"/>
                    <a:pt x="783" y="596"/>
                    <a:pt x="835" y="453"/>
                  </a:cubicBezTo>
                  <a:cubicBezTo>
                    <a:pt x="741" y="401"/>
                    <a:pt x="660" y="320"/>
                    <a:pt x="588" y="226"/>
                  </a:cubicBezTo>
                  <a:cubicBezTo>
                    <a:pt x="556" y="235"/>
                    <a:pt x="526" y="258"/>
                    <a:pt x="494" y="277"/>
                  </a:cubicBezTo>
                  <a:cubicBezTo>
                    <a:pt x="442" y="310"/>
                    <a:pt x="391" y="349"/>
                    <a:pt x="341" y="391"/>
                  </a:cubicBezTo>
                  <a:cubicBezTo>
                    <a:pt x="341" y="391"/>
                    <a:pt x="341" y="401"/>
                    <a:pt x="329" y="401"/>
                  </a:cubicBezTo>
                  <a:cubicBezTo>
                    <a:pt x="329" y="401"/>
                    <a:pt x="329" y="391"/>
                    <a:pt x="319" y="391"/>
                  </a:cubicBezTo>
                  <a:lnTo>
                    <a:pt x="319" y="371"/>
                  </a:lnTo>
                  <a:cubicBezTo>
                    <a:pt x="361" y="320"/>
                    <a:pt x="413" y="268"/>
                    <a:pt x="465" y="235"/>
                  </a:cubicBezTo>
                  <a:cubicBezTo>
                    <a:pt x="494" y="216"/>
                    <a:pt x="526" y="196"/>
                    <a:pt x="566" y="186"/>
                  </a:cubicBezTo>
                  <a:cubicBezTo>
                    <a:pt x="536" y="144"/>
                    <a:pt x="514" y="92"/>
                    <a:pt x="494" y="40"/>
                  </a:cubicBezTo>
                  <a:close/>
                </a:path>
              </a:pathLst>
            </a:custGeom>
            <a:solidFill>
              <a:srgbClr val="CF7A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2032;p51">
              <a:extLst>
                <a:ext uri="{FF2B5EF4-FFF2-40B4-BE49-F238E27FC236}">
                  <a16:creationId xmlns:a16="http://schemas.microsoft.com/office/drawing/2014/main" id="{CBB43275-690E-414F-B23C-FE12211CC17D}"/>
                </a:ext>
              </a:extLst>
            </p:cNvPr>
            <p:cNvSpPr/>
            <p:nvPr/>
          </p:nvSpPr>
          <p:spPr>
            <a:xfrm>
              <a:off x="6635003" y="2661723"/>
              <a:ext cx="39364" cy="41657"/>
            </a:xfrm>
            <a:custGeom>
              <a:avLst/>
              <a:gdLst/>
              <a:ahLst/>
              <a:cxnLst/>
              <a:rect l="l" t="t" r="r" b="b"/>
              <a:pathLst>
                <a:path w="206" h="218" extrusionOk="0">
                  <a:moveTo>
                    <a:pt x="206" y="0"/>
                  </a:moveTo>
                  <a:lnTo>
                    <a:pt x="206" y="0"/>
                  </a:lnTo>
                  <a:cubicBezTo>
                    <a:pt x="196" y="8"/>
                    <a:pt x="187" y="16"/>
                    <a:pt x="178" y="25"/>
                  </a:cubicBezTo>
                  <a:lnTo>
                    <a:pt x="178" y="25"/>
                  </a:lnTo>
                  <a:cubicBezTo>
                    <a:pt x="181" y="23"/>
                    <a:pt x="183" y="22"/>
                    <a:pt x="186" y="20"/>
                  </a:cubicBezTo>
                  <a:cubicBezTo>
                    <a:pt x="196" y="10"/>
                    <a:pt x="206" y="10"/>
                    <a:pt x="206" y="0"/>
                  </a:cubicBezTo>
                  <a:close/>
                  <a:moveTo>
                    <a:pt x="178" y="25"/>
                  </a:moveTo>
                  <a:lnTo>
                    <a:pt x="178" y="25"/>
                  </a:lnTo>
                  <a:cubicBezTo>
                    <a:pt x="149" y="45"/>
                    <a:pt x="121" y="64"/>
                    <a:pt x="92" y="94"/>
                  </a:cubicBezTo>
                  <a:cubicBezTo>
                    <a:pt x="62" y="124"/>
                    <a:pt x="30" y="156"/>
                    <a:pt x="0" y="195"/>
                  </a:cubicBezTo>
                  <a:lnTo>
                    <a:pt x="0" y="218"/>
                  </a:lnTo>
                  <a:lnTo>
                    <a:pt x="30" y="218"/>
                  </a:lnTo>
                  <a:cubicBezTo>
                    <a:pt x="52" y="195"/>
                    <a:pt x="72" y="176"/>
                    <a:pt x="92" y="156"/>
                  </a:cubicBezTo>
                  <a:cubicBezTo>
                    <a:pt x="118" y="106"/>
                    <a:pt x="142" y="62"/>
                    <a:pt x="178" y="25"/>
                  </a:cubicBezTo>
                  <a:close/>
                </a:path>
              </a:pathLst>
            </a:custGeom>
            <a:solidFill>
              <a:srgbClr val="C369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033;p51">
              <a:extLst>
                <a:ext uri="{FF2B5EF4-FFF2-40B4-BE49-F238E27FC236}">
                  <a16:creationId xmlns:a16="http://schemas.microsoft.com/office/drawing/2014/main" id="{0F2DFDBB-764F-47A2-8DCA-9E712D96A614}"/>
                </a:ext>
              </a:extLst>
            </p:cNvPr>
            <p:cNvSpPr/>
            <p:nvPr/>
          </p:nvSpPr>
          <p:spPr>
            <a:xfrm>
              <a:off x="6652392" y="2644143"/>
              <a:ext cx="90958" cy="47390"/>
            </a:xfrm>
            <a:custGeom>
              <a:avLst/>
              <a:gdLst/>
              <a:ahLst/>
              <a:cxnLst/>
              <a:rect l="l" t="t" r="r" b="b"/>
              <a:pathLst>
                <a:path w="476" h="248" extrusionOk="0">
                  <a:moveTo>
                    <a:pt x="414" y="1"/>
                  </a:moveTo>
                  <a:cubicBezTo>
                    <a:pt x="394" y="1"/>
                    <a:pt x="362" y="1"/>
                    <a:pt x="332" y="11"/>
                  </a:cubicBezTo>
                  <a:cubicBezTo>
                    <a:pt x="260" y="30"/>
                    <a:pt x="186" y="50"/>
                    <a:pt x="115" y="92"/>
                  </a:cubicBezTo>
                  <a:cubicBezTo>
                    <a:pt x="63" y="134"/>
                    <a:pt x="33" y="186"/>
                    <a:pt x="1" y="248"/>
                  </a:cubicBezTo>
                  <a:cubicBezTo>
                    <a:pt x="43" y="206"/>
                    <a:pt x="85" y="174"/>
                    <a:pt x="124" y="154"/>
                  </a:cubicBezTo>
                  <a:cubicBezTo>
                    <a:pt x="199" y="112"/>
                    <a:pt x="270" y="72"/>
                    <a:pt x="352" y="63"/>
                  </a:cubicBezTo>
                  <a:cubicBezTo>
                    <a:pt x="394" y="50"/>
                    <a:pt x="433" y="40"/>
                    <a:pt x="475" y="40"/>
                  </a:cubicBezTo>
                  <a:cubicBezTo>
                    <a:pt x="465" y="30"/>
                    <a:pt x="465" y="11"/>
                    <a:pt x="456" y="1"/>
                  </a:cubicBezTo>
                  <a:close/>
                </a:path>
              </a:pathLst>
            </a:custGeom>
            <a:solidFill>
              <a:srgbClr val="B455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034;p51">
              <a:extLst>
                <a:ext uri="{FF2B5EF4-FFF2-40B4-BE49-F238E27FC236}">
                  <a16:creationId xmlns:a16="http://schemas.microsoft.com/office/drawing/2014/main" id="{3CE3F8B6-C476-45B7-AF78-0F3880BB3BB6}"/>
                </a:ext>
              </a:extLst>
            </p:cNvPr>
            <p:cNvSpPr/>
            <p:nvPr/>
          </p:nvSpPr>
          <p:spPr>
            <a:xfrm>
              <a:off x="6709527" y="2679685"/>
              <a:ext cx="51785" cy="41275"/>
            </a:xfrm>
            <a:custGeom>
              <a:avLst/>
              <a:gdLst/>
              <a:ahLst/>
              <a:cxnLst/>
              <a:rect l="l" t="t" r="r" b="b"/>
              <a:pathLst>
                <a:path w="271" h="216" extrusionOk="0">
                  <a:moveTo>
                    <a:pt x="248" y="0"/>
                  </a:moveTo>
                  <a:cubicBezTo>
                    <a:pt x="208" y="10"/>
                    <a:pt x="176" y="30"/>
                    <a:pt x="147" y="49"/>
                  </a:cubicBezTo>
                  <a:cubicBezTo>
                    <a:pt x="95" y="82"/>
                    <a:pt x="43" y="134"/>
                    <a:pt x="1" y="185"/>
                  </a:cubicBezTo>
                  <a:lnTo>
                    <a:pt x="1" y="205"/>
                  </a:lnTo>
                  <a:cubicBezTo>
                    <a:pt x="11" y="205"/>
                    <a:pt x="11" y="215"/>
                    <a:pt x="11" y="215"/>
                  </a:cubicBezTo>
                  <a:cubicBezTo>
                    <a:pt x="23" y="215"/>
                    <a:pt x="23" y="205"/>
                    <a:pt x="23" y="205"/>
                  </a:cubicBezTo>
                  <a:cubicBezTo>
                    <a:pt x="73" y="163"/>
                    <a:pt x="124" y="124"/>
                    <a:pt x="176" y="91"/>
                  </a:cubicBezTo>
                  <a:cubicBezTo>
                    <a:pt x="208" y="72"/>
                    <a:pt x="238" y="49"/>
                    <a:pt x="270" y="40"/>
                  </a:cubicBezTo>
                  <a:cubicBezTo>
                    <a:pt x="258" y="30"/>
                    <a:pt x="258" y="10"/>
                    <a:pt x="248" y="0"/>
                  </a:cubicBezTo>
                  <a:close/>
                </a:path>
              </a:pathLst>
            </a:custGeom>
            <a:solidFill>
              <a:srgbClr val="B455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035;p51">
              <a:extLst>
                <a:ext uri="{FF2B5EF4-FFF2-40B4-BE49-F238E27FC236}">
                  <a16:creationId xmlns:a16="http://schemas.microsoft.com/office/drawing/2014/main" id="{357DC1B6-C25C-4796-B0F1-5CF090A959F4}"/>
                </a:ext>
              </a:extLst>
            </p:cNvPr>
            <p:cNvSpPr/>
            <p:nvPr/>
          </p:nvSpPr>
          <p:spPr>
            <a:xfrm>
              <a:off x="7297882" y="2404901"/>
              <a:ext cx="238286" cy="208668"/>
            </a:xfrm>
            <a:custGeom>
              <a:avLst/>
              <a:gdLst/>
              <a:ahLst/>
              <a:cxnLst/>
              <a:rect l="l" t="t" r="r" b="b"/>
              <a:pathLst>
                <a:path w="1247" h="1092" extrusionOk="0">
                  <a:moveTo>
                    <a:pt x="621" y="1"/>
                  </a:moveTo>
                  <a:cubicBezTo>
                    <a:pt x="540" y="1"/>
                    <a:pt x="458" y="19"/>
                    <a:pt x="381" y="57"/>
                  </a:cubicBezTo>
                  <a:cubicBezTo>
                    <a:pt x="114" y="190"/>
                    <a:pt x="1" y="521"/>
                    <a:pt x="134" y="788"/>
                  </a:cubicBezTo>
                  <a:cubicBezTo>
                    <a:pt x="230" y="979"/>
                    <a:pt x="426" y="1091"/>
                    <a:pt x="627" y="1091"/>
                  </a:cubicBezTo>
                  <a:cubicBezTo>
                    <a:pt x="708" y="1091"/>
                    <a:pt x="789" y="1073"/>
                    <a:pt x="866" y="1035"/>
                  </a:cubicBezTo>
                  <a:cubicBezTo>
                    <a:pt x="1133" y="902"/>
                    <a:pt x="1246" y="583"/>
                    <a:pt x="1113" y="304"/>
                  </a:cubicBezTo>
                  <a:cubicBezTo>
                    <a:pt x="1017" y="113"/>
                    <a:pt x="822" y="1"/>
                    <a:pt x="621" y="1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036;p51">
              <a:extLst>
                <a:ext uri="{FF2B5EF4-FFF2-40B4-BE49-F238E27FC236}">
                  <a16:creationId xmlns:a16="http://schemas.microsoft.com/office/drawing/2014/main" id="{D2279E44-E2F6-4DF4-AA96-28BB11DCB865}"/>
                </a:ext>
              </a:extLst>
            </p:cNvPr>
            <p:cNvSpPr/>
            <p:nvPr/>
          </p:nvSpPr>
          <p:spPr>
            <a:xfrm>
              <a:off x="7390559" y="2470826"/>
              <a:ext cx="123825" cy="143889"/>
            </a:xfrm>
            <a:custGeom>
              <a:avLst/>
              <a:gdLst/>
              <a:ahLst/>
              <a:cxnLst/>
              <a:rect l="l" t="t" r="r" b="b"/>
              <a:pathLst>
                <a:path w="648" h="753" extrusionOk="0">
                  <a:moveTo>
                    <a:pt x="237" y="1"/>
                  </a:moveTo>
                  <a:cubicBezTo>
                    <a:pt x="227" y="1"/>
                    <a:pt x="205" y="1"/>
                    <a:pt x="195" y="11"/>
                  </a:cubicBezTo>
                  <a:lnTo>
                    <a:pt x="309" y="11"/>
                  </a:lnTo>
                  <a:cubicBezTo>
                    <a:pt x="289" y="11"/>
                    <a:pt x="267" y="1"/>
                    <a:pt x="237" y="1"/>
                  </a:cubicBezTo>
                  <a:close/>
                  <a:moveTo>
                    <a:pt x="205" y="63"/>
                  </a:moveTo>
                  <a:cubicBezTo>
                    <a:pt x="205" y="105"/>
                    <a:pt x="215" y="134"/>
                    <a:pt x="215" y="176"/>
                  </a:cubicBezTo>
                  <a:cubicBezTo>
                    <a:pt x="215" y="216"/>
                    <a:pt x="205" y="268"/>
                    <a:pt x="205" y="310"/>
                  </a:cubicBezTo>
                  <a:cubicBezTo>
                    <a:pt x="227" y="320"/>
                    <a:pt x="257" y="330"/>
                    <a:pt x="277" y="339"/>
                  </a:cubicBezTo>
                  <a:cubicBezTo>
                    <a:pt x="289" y="352"/>
                    <a:pt x="289" y="352"/>
                    <a:pt x="289" y="362"/>
                  </a:cubicBezTo>
                  <a:cubicBezTo>
                    <a:pt x="289" y="372"/>
                    <a:pt x="277" y="372"/>
                    <a:pt x="277" y="372"/>
                  </a:cubicBezTo>
                  <a:lnTo>
                    <a:pt x="267" y="372"/>
                  </a:lnTo>
                  <a:cubicBezTo>
                    <a:pt x="247" y="362"/>
                    <a:pt x="215" y="362"/>
                    <a:pt x="195" y="352"/>
                  </a:cubicBezTo>
                  <a:cubicBezTo>
                    <a:pt x="166" y="495"/>
                    <a:pt x="92" y="629"/>
                    <a:pt x="0" y="732"/>
                  </a:cubicBezTo>
                  <a:cubicBezTo>
                    <a:pt x="42" y="742"/>
                    <a:pt x="82" y="752"/>
                    <a:pt x="124" y="752"/>
                  </a:cubicBezTo>
                  <a:cubicBezTo>
                    <a:pt x="195" y="752"/>
                    <a:pt x="267" y="732"/>
                    <a:pt x="339" y="700"/>
                  </a:cubicBezTo>
                  <a:cubicBezTo>
                    <a:pt x="556" y="599"/>
                    <a:pt x="648" y="362"/>
                    <a:pt x="566" y="186"/>
                  </a:cubicBezTo>
                  <a:cubicBezTo>
                    <a:pt x="546" y="144"/>
                    <a:pt x="514" y="115"/>
                    <a:pt x="484" y="82"/>
                  </a:cubicBezTo>
                  <a:cubicBezTo>
                    <a:pt x="433" y="73"/>
                    <a:pt x="381" y="63"/>
                    <a:pt x="329" y="63"/>
                  </a:cubicBezTo>
                  <a:close/>
                </a:path>
              </a:pathLst>
            </a:custGeom>
            <a:solidFill>
              <a:srgbClr val="DC8C8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037;p51">
              <a:extLst>
                <a:ext uri="{FF2B5EF4-FFF2-40B4-BE49-F238E27FC236}">
                  <a16:creationId xmlns:a16="http://schemas.microsoft.com/office/drawing/2014/main" id="{597D40AF-2643-4E7C-8820-A27BCDFEE177}"/>
                </a:ext>
              </a:extLst>
            </p:cNvPr>
            <p:cNvSpPr/>
            <p:nvPr/>
          </p:nvSpPr>
          <p:spPr>
            <a:xfrm>
              <a:off x="7449605" y="2472737"/>
              <a:ext cx="55415" cy="20064"/>
            </a:xfrm>
            <a:custGeom>
              <a:avLst/>
              <a:gdLst/>
              <a:ahLst/>
              <a:cxnLst/>
              <a:rect l="l" t="t" r="r" b="b"/>
              <a:pathLst>
                <a:path w="290" h="105" extrusionOk="0">
                  <a:moveTo>
                    <a:pt x="0" y="1"/>
                  </a:moveTo>
                  <a:cubicBezTo>
                    <a:pt x="62" y="11"/>
                    <a:pt x="124" y="33"/>
                    <a:pt x="175" y="72"/>
                  </a:cubicBezTo>
                  <a:cubicBezTo>
                    <a:pt x="195" y="82"/>
                    <a:pt x="227" y="95"/>
                    <a:pt x="257" y="95"/>
                  </a:cubicBezTo>
                  <a:cubicBezTo>
                    <a:pt x="257" y="105"/>
                    <a:pt x="267" y="105"/>
                    <a:pt x="267" y="105"/>
                  </a:cubicBezTo>
                  <a:cubicBezTo>
                    <a:pt x="267" y="105"/>
                    <a:pt x="277" y="95"/>
                    <a:pt x="277" y="82"/>
                  </a:cubicBezTo>
                  <a:cubicBezTo>
                    <a:pt x="289" y="82"/>
                    <a:pt x="277" y="72"/>
                    <a:pt x="267" y="63"/>
                  </a:cubicBezTo>
                  <a:cubicBezTo>
                    <a:pt x="237" y="43"/>
                    <a:pt x="195" y="33"/>
                    <a:pt x="153" y="21"/>
                  </a:cubicBezTo>
                  <a:cubicBezTo>
                    <a:pt x="114" y="11"/>
                    <a:pt x="72" y="1"/>
                    <a:pt x="20" y="1"/>
                  </a:cubicBezTo>
                  <a:close/>
                </a:path>
              </a:pathLst>
            </a:custGeom>
            <a:solidFill>
              <a:srgbClr val="C369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038;p51">
              <a:extLst>
                <a:ext uri="{FF2B5EF4-FFF2-40B4-BE49-F238E27FC236}">
                  <a16:creationId xmlns:a16="http://schemas.microsoft.com/office/drawing/2014/main" id="{6142F0B0-A498-4A94-846E-209AEF2CE42A}"/>
                </a:ext>
              </a:extLst>
            </p:cNvPr>
            <p:cNvSpPr/>
            <p:nvPr/>
          </p:nvSpPr>
          <p:spPr>
            <a:xfrm>
              <a:off x="7427821" y="2472737"/>
              <a:ext cx="55415" cy="13949"/>
            </a:xfrm>
            <a:custGeom>
              <a:avLst/>
              <a:gdLst/>
              <a:ahLst/>
              <a:cxnLst/>
              <a:rect l="l" t="t" r="r" b="b"/>
              <a:pathLst>
                <a:path w="290" h="73" extrusionOk="0">
                  <a:moveTo>
                    <a:pt x="0" y="1"/>
                  </a:moveTo>
                  <a:cubicBezTo>
                    <a:pt x="0" y="21"/>
                    <a:pt x="10" y="43"/>
                    <a:pt x="10" y="53"/>
                  </a:cubicBezTo>
                  <a:lnTo>
                    <a:pt x="134" y="53"/>
                  </a:lnTo>
                  <a:cubicBezTo>
                    <a:pt x="186" y="53"/>
                    <a:pt x="238" y="63"/>
                    <a:pt x="289" y="72"/>
                  </a:cubicBezTo>
                  <a:cubicBezTo>
                    <a:pt x="238" y="33"/>
                    <a:pt x="176" y="11"/>
                    <a:pt x="114" y="1"/>
                  </a:cubicBezTo>
                  <a:close/>
                </a:path>
              </a:pathLst>
            </a:custGeom>
            <a:solidFill>
              <a:srgbClr val="BA5E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039;p51">
              <a:extLst>
                <a:ext uri="{FF2B5EF4-FFF2-40B4-BE49-F238E27FC236}">
                  <a16:creationId xmlns:a16="http://schemas.microsoft.com/office/drawing/2014/main" id="{C561A4C2-5708-4D66-9859-62B1835EF752}"/>
                </a:ext>
              </a:extLst>
            </p:cNvPr>
            <p:cNvSpPr/>
            <p:nvPr/>
          </p:nvSpPr>
          <p:spPr>
            <a:xfrm>
              <a:off x="7427821" y="2529872"/>
              <a:ext cx="18153" cy="12039"/>
            </a:xfrm>
            <a:custGeom>
              <a:avLst/>
              <a:gdLst/>
              <a:ahLst/>
              <a:cxnLst/>
              <a:rect l="l" t="t" r="r" b="b"/>
              <a:pathLst>
                <a:path w="95" h="63" extrusionOk="0">
                  <a:moveTo>
                    <a:pt x="10" y="1"/>
                  </a:moveTo>
                  <a:cubicBezTo>
                    <a:pt x="0" y="21"/>
                    <a:pt x="0" y="30"/>
                    <a:pt x="0" y="43"/>
                  </a:cubicBezTo>
                  <a:cubicBezTo>
                    <a:pt x="20" y="53"/>
                    <a:pt x="52" y="53"/>
                    <a:pt x="72" y="63"/>
                  </a:cubicBezTo>
                  <a:lnTo>
                    <a:pt x="82" y="63"/>
                  </a:lnTo>
                  <a:cubicBezTo>
                    <a:pt x="82" y="63"/>
                    <a:pt x="94" y="63"/>
                    <a:pt x="94" y="53"/>
                  </a:cubicBezTo>
                  <a:cubicBezTo>
                    <a:pt x="94" y="43"/>
                    <a:pt x="94" y="43"/>
                    <a:pt x="82" y="30"/>
                  </a:cubicBezTo>
                  <a:cubicBezTo>
                    <a:pt x="62" y="21"/>
                    <a:pt x="32" y="11"/>
                    <a:pt x="10" y="1"/>
                  </a:cubicBezTo>
                  <a:close/>
                </a:path>
              </a:pathLst>
            </a:custGeom>
            <a:solidFill>
              <a:srgbClr val="BA5E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2040;p51">
              <a:extLst>
                <a:ext uri="{FF2B5EF4-FFF2-40B4-BE49-F238E27FC236}">
                  <a16:creationId xmlns:a16="http://schemas.microsoft.com/office/drawing/2014/main" id="{CDCE5491-787A-40F2-B3ED-0FA3EBE3836D}"/>
                </a:ext>
              </a:extLst>
            </p:cNvPr>
            <p:cNvSpPr/>
            <p:nvPr/>
          </p:nvSpPr>
          <p:spPr>
            <a:xfrm>
              <a:off x="6705896" y="2134704"/>
              <a:ext cx="706450" cy="696323"/>
            </a:xfrm>
            <a:custGeom>
              <a:avLst/>
              <a:gdLst/>
              <a:ahLst/>
              <a:cxnLst/>
              <a:rect l="l" t="t" r="r" b="b"/>
              <a:pathLst>
                <a:path w="3697" h="3644" extrusionOk="0">
                  <a:moveTo>
                    <a:pt x="1843" y="0"/>
                  </a:moveTo>
                  <a:cubicBezTo>
                    <a:pt x="1782" y="0"/>
                    <a:pt x="1720" y="4"/>
                    <a:pt x="1658" y="10"/>
                  </a:cubicBezTo>
                  <a:cubicBezTo>
                    <a:pt x="699" y="112"/>
                    <a:pt x="0" y="986"/>
                    <a:pt x="104" y="1975"/>
                  </a:cubicBezTo>
                  <a:cubicBezTo>
                    <a:pt x="199" y="2890"/>
                    <a:pt x="837" y="3644"/>
                    <a:pt x="1845" y="3644"/>
                  </a:cubicBezTo>
                  <a:cubicBezTo>
                    <a:pt x="1915" y="3644"/>
                    <a:pt x="1986" y="3640"/>
                    <a:pt x="2058" y="3633"/>
                  </a:cubicBezTo>
                  <a:cubicBezTo>
                    <a:pt x="3264" y="3519"/>
                    <a:pt x="3697" y="2593"/>
                    <a:pt x="3593" y="1604"/>
                  </a:cubicBezTo>
                  <a:cubicBezTo>
                    <a:pt x="3496" y="691"/>
                    <a:pt x="2732" y="0"/>
                    <a:pt x="1843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2041;p51">
              <a:extLst>
                <a:ext uri="{FF2B5EF4-FFF2-40B4-BE49-F238E27FC236}">
                  <a16:creationId xmlns:a16="http://schemas.microsoft.com/office/drawing/2014/main" id="{CB5F7414-29EF-4388-932F-596ADDE7F69F}"/>
                </a:ext>
              </a:extLst>
            </p:cNvPr>
            <p:cNvSpPr/>
            <p:nvPr/>
          </p:nvSpPr>
          <p:spPr>
            <a:xfrm>
              <a:off x="6837555" y="2282032"/>
              <a:ext cx="478483" cy="145609"/>
            </a:xfrm>
            <a:custGeom>
              <a:avLst/>
              <a:gdLst/>
              <a:ahLst/>
              <a:cxnLst/>
              <a:rect l="l" t="t" r="r" b="b"/>
              <a:pathLst>
                <a:path w="2504" h="762" extrusionOk="0">
                  <a:moveTo>
                    <a:pt x="20" y="0"/>
                  </a:moveTo>
                  <a:lnTo>
                    <a:pt x="1" y="10"/>
                  </a:lnTo>
                  <a:cubicBezTo>
                    <a:pt x="144" y="319"/>
                    <a:pt x="443" y="524"/>
                    <a:pt x="752" y="648"/>
                  </a:cubicBezTo>
                  <a:cubicBezTo>
                    <a:pt x="794" y="670"/>
                    <a:pt x="836" y="670"/>
                    <a:pt x="875" y="670"/>
                  </a:cubicBezTo>
                  <a:cubicBezTo>
                    <a:pt x="917" y="670"/>
                    <a:pt x="959" y="660"/>
                    <a:pt x="989" y="638"/>
                  </a:cubicBezTo>
                  <a:cubicBezTo>
                    <a:pt x="1070" y="598"/>
                    <a:pt x="1103" y="514"/>
                    <a:pt x="1103" y="423"/>
                  </a:cubicBezTo>
                  <a:cubicBezTo>
                    <a:pt x="1103" y="408"/>
                    <a:pt x="1102" y="392"/>
                    <a:pt x="1100" y="377"/>
                  </a:cubicBezTo>
                  <a:lnTo>
                    <a:pt x="1100" y="377"/>
                  </a:lnTo>
                  <a:cubicBezTo>
                    <a:pt x="1119" y="418"/>
                    <a:pt x="1140" y="458"/>
                    <a:pt x="1164" y="495"/>
                  </a:cubicBezTo>
                  <a:cubicBezTo>
                    <a:pt x="1216" y="586"/>
                    <a:pt x="1298" y="680"/>
                    <a:pt x="1402" y="732"/>
                  </a:cubicBezTo>
                  <a:cubicBezTo>
                    <a:pt x="1454" y="752"/>
                    <a:pt x="1515" y="762"/>
                    <a:pt x="1565" y="762"/>
                  </a:cubicBezTo>
                  <a:cubicBezTo>
                    <a:pt x="1626" y="762"/>
                    <a:pt x="1688" y="752"/>
                    <a:pt x="1730" y="722"/>
                  </a:cubicBezTo>
                  <a:cubicBezTo>
                    <a:pt x="1812" y="670"/>
                    <a:pt x="1864" y="586"/>
                    <a:pt x="1864" y="495"/>
                  </a:cubicBezTo>
                  <a:cubicBezTo>
                    <a:pt x="1864" y="489"/>
                    <a:pt x="1864" y="484"/>
                    <a:pt x="1864" y="479"/>
                  </a:cubicBezTo>
                  <a:lnTo>
                    <a:pt x="1864" y="479"/>
                  </a:lnTo>
                  <a:cubicBezTo>
                    <a:pt x="1929" y="588"/>
                    <a:pt x="2029" y="678"/>
                    <a:pt x="2143" y="722"/>
                  </a:cubicBezTo>
                  <a:cubicBezTo>
                    <a:pt x="2182" y="742"/>
                    <a:pt x="2234" y="752"/>
                    <a:pt x="2286" y="752"/>
                  </a:cubicBezTo>
                  <a:cubicBezTo>
                    <a:pt x="2328" y="752"/>
                    <a:pt x="2368" y="752"/>
                    <a:pt x="2410" y="732"/>
                  </a:cubicBezTo>
                  <a:cubicBezTo>
                    <a:pt x="2462" y="700"/>
                    <a:pt x="2504" y="638"/>
                    <a:pt x="2504" y="566"/>
                  </a:cubicBezTo>
                  <a:cubicBezTo>
                    <a:pt x="2504" y="547"/>
                    <a:pt x="2491" y="514"/>
                    <a:pt x="2472" y="495"/>
                  </a:cubicBezTo>
                  <a:lnTo>
                    <a:pt x="2462" y="505"/>
                  </a:lnTo>
                  <a:cubicBezTo>
                    <a:pt x="2472" y="524"/>
                    <a:pt x="2481" y="547"/>
                    <a:pt x="2481" y="566"/>
                  </a:cubicBezTo>
                  <a:cubicBezTo>
                    <a:pt x="2481" y="628"/>
                    <a:pt x="2452" y="680"/>
                    <a:pt x="2400" y="710"/>
                  </a:cubicBezTo>
                  <a:cubicBezTo>
                    <a:pt x="2368" y="732"/>
                    <a:pt x="2328" y="732"/>
                    <a:pt x="2286" y="732"/>
                  </a:cubicBezTo>
                  <a:cubicBezTo>
                    <a:pt x="2244" y="732"/>
                    <a:pt x="2195" y="722"/>
                    <a:pt x="2153" y="710"/>
                  </a:cubicBezTo>
                  <a:cubicBezTo>
                    <a:pt x="2022" y="649"/>
                    <a:pt x="1911" y="551"/>
                    <a:pt x="1857" y="431"/>
                  </a:cubicBezTo>
                  <a:lnTo>
                    <a:pt x="1857" y="431"/>
                  </a:lnTo>
                  <a:cubicBezTo>
                    <a:pt x="1856" y="428"/>
                    <a:pt x="1855" y="426"/>
                    <a:pt x="1854" y="423"/>
                  </a:cubicBezTo>
                  <a:lnTo>
                    <a:pt x="1854" y="423"/>
                  </a:lnTo>
                  <a:cubicBezTo>
                    <a:pt x="1854" y="423"/>
                    <a:pt x="1854" y="423"/>
                    <a:pt x="1854" y="423"/>
                  </a:cubicBezTo>
                  <a:lnTo>
                    <a:pt x="1834" y="423"/>
                  </a:lnTo>
                  <a:cubicBezTo>
                    <a:pt x="1834" y="424"/>
                    <a:pt x="1835" y="425"/>
                    <a:pt x="1835" y="426"/>
                  </a:cubicBezTo>
                  <a:lnTo>
                    <a:pt x="1835" y="426"/>
                  </a:lnTo>
                  <a:cubicBezTo>
                    <a:pt x="1844" y="446"/>
                    <a:pt x="1844" y="476"/>
                    <a:pt x="1844" y="495"/>
                  </a:cubicBezTo>
                  <a:cubicBezTo>
                    <a:pt x="1844" y="576"/>
                    <a:pt x="1792" y="660"/>
                    <a:pt x="1720" y="700"/>
                  </a:cubicBezTo>
                  <a:cubicBezTo>
                    <a:pt x="1678" y="732"/>
                    <a:pt x="1626" y="742"/>
                    <a:pt x="1565" y="742"/>
                  </a:cubicBezTo>
                  <a:cubicBezTo>
                    <a:pt x="1515" y="742"/>
                    <a:pt x="1463" y="732"/>
                    <a:pt x="1412" y="710"/>
                  </a:cubicBezTo>
                  <a:cubicBezTo>
                    <a:pt x="1318" y="660"/>
                    <a:pt x="1236" y="576"/>
                    <a:pt x="1174" y="485"/>
                  </a:cubicBezTo>
                  <a:cubicBezTo>
                    <a:pt x="1130" y="404"/>
                    <a:pt x="1094" y="318"/>
                    <a:pt x="1058" y="229"/>
                  </a:cubicBezTo>
                  <a:lnTo>
                    <a:pt x="1058" y="229"/>
                  </a:lnTo>
                  <a:cubicBezTo>
                    <a:pt x="1053" y="215"/>
                    <a:pt x="1047" y="200"/>
                    <a:pt x="1041" y="186"/>
                  </a:cubicBezTo>
                  <a:lnTo>
                    <a:pt x="1041" y="186"/>
                  </a:lnTo>
                  <a:cubicBezTo>
                    <a:pt x="1041" y="186"/>
                    <a:pt x="1041" y="186"/>
                    <a:pt x="1041" y="186"/>
                  </a:cubicBezTo>
                  <a:lnTo>
                    <a:pt x="1021" y="186"/>
                  </a:lnTo>
                  <a:cubicBezTo>
                    <a:pt x="1021" y="186"/>
                    <a:pt x="1021" y="186"/>
                    <a:pt x="1021" y="186"/>
                  </a:cubicBezTo>
                  <a:lnTo>
                    <a:pt x="1021" y="186"/>
                  </a:lnTo>
                  <a:cubicBezTo>
                    <a:pt x="1051" y="267"/>
                    <a:pt x="1083" y="339"/>
                    <a:pt x="1083" y="423"/>
                  </a:cubicBezTo>
                  <a:cubicBezTo>
                    <a:pt x="1083" y="505"/>
                    <a:pt x="1051" y="586"/>
                    <a:pt x="979" y="628"/>
                  </a:cubicBezTo>
                  <a:cubicBezTo>
                    <a:pt x="947" y="648"/>
                    <a:pt x="907" y="648"/>
                    <a:pt x="875" y="648"/>
                  </a:cubicBezTo>
                  <a:cubicBezTo>
                    <a:pt x="836" y="648"/>
                    <a:pt x="804" y="648"/>
                    <a:pt x="762" y="628"/>
                  </a:cubicBezTo>
                  <a:cubicBezTo>
                    <a:pt x="453" y="505"/>
                    <a:pt x="156" y="309"/>
                    <a:pt x="20" y="0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2042;p51">
              <a:extLst>
                <a:ext uri="{FF2B5EF4-FFF2-40B4-BE49-F238E27FC236}">
                  <a16:creationId xmlns:a16="http://schemas.microsoft.com/office/drawing/2014/main" id="{13BEB5C9-7CA5-468C-B3D8-E77D3C6AF91F}"/>
                </a:ext>
              </a:extLst>
            </p:cNvPr>
            <p:cNvSpPr/>
            <p:nvPr/>
          </p:nvSpPr>
          <p:spPr>
            <a:xfrm>
              <a:off x="6859339" y="2511910"/>
              <a:ext cx="149813" cy="151915"/>
            </a:xfrm>
            <a:custGeom>
              <a:avLst/>
              <a:gdLst/>
              <a:ahLst/>
              <a:cxnLst/>
              <a:rect l="l" t="t" r="r" b="b"/>
              <a:pathLst>
                <a:path w="784" h="795" extrusionOk="0">
                  <a:moveTo>
                    <a:pt x="391" y="1"/>
                  </a:moveTo>
                  <a:cubicBezTo>
                    <a:pt x="176" y="1"/>
                    <a:pt x="0" y="176"/>
                    <a:pt x="0" y="394"/>
                  </a:cubicBezTo>
                  <a:cubicBezTo>
                    <a:pt x="0" y="609"/>
                    <a:pt x="176" y="794"/>
                    <a:pt x="391" y="794"/>
                  </a:cubicBezTo>
                  <a:cubicBezTo>
                    <a:pt x="608" y="794"/>
                    <a:pt x="784" y="609"/>
                    <a:pt x="784" y="394"/>
                  </a:cubicBezTo>
                  <a:cubicBezTo>
                    <a:pt x="784" y="176"/>
                    <a:pt x="608" y="1"/>
                    <a:pt x="39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2043;p51">
              <a:extLst>
                <a:ext uri="{FF2B5EF4-FFF2-40B4-BE49-F238E27FC236}">
                  <a16:creationId xmlns:a16="http://schemas.microsoft.com/office/drawing/2014/main" id="{E53CF593-8C87-4D3F-9520-B96920728248}"/>
                </a:ext>
              </a:extLst>
            </p:cNvPr>
            <p:cNvSpPr/>
            <p:nvPr/>
          </p:nvSpPr>
          <p:spPr>
            <a:xfrm>
              <a:off x="6855517" y="2508280"/>
              <a:ext cx="157456" cy="157265"/>
            </a:xfrm>
            <a:custGeom>
              <a:avLst/>
              <a:gdLst/>
              <a:ahLst/>
              <a:cxnLst/>
              <a:rect l="l" t="t" r="r" b="b"/>
              <a:pathLst>
                <a:path w="824" h="823" extrusionOk="0">
                  <a:moveTo>
                    <a:pt x="411" y="32"/>
                  </a:moveTo>
                  <a:cubicBezTo>
                    <a:pt x="514" y="32"/>
                    <a:pt x="606" y="72"/>
                    <a:pt x="680" y="143"/>
                  </a:cubicBezTo>
                  <a:cubicBezTo>
                    <a:pt x="742" y="218"/>
                    <a:pt x="781" y="309"/>
                    <a:pt x="781" y="413"/>
                  </a:cubicBezTo>
                  <a:cubicBezTo>
                    <a:pt x="781" y="514"/>
                    <a:pt x="742" y="618"/>
                    <a:pt x="680" y="680"/>
                  </a:cubicBezTo>
                  <a:cubicBezTo>
                    <a:pt x="606" y="751"/>
                    <a:pt x="514" y="793"/>
                    <a:pt x="411" y="793"/>
                  </a:cubicBezTo>
                  <a:cubicBezTo>
                    <a:pt x="309" y="793"/>
                    <a:pt x="215" y="751"/>
                    <a:pt x="144" y="680"/>
                  </a:cubicBezTo>
                  <a:cubicBezTo>
                    <a:pt x="82" y="618"/>
                    <a:pt x="30" y="514"/>
                    <a:pt x="30" y="413"/>
                  </a:cubicBezTo>
                  <a:cubicBezTo>
                    <a:pt x="30" y="309"/>
                    <a:pt x="82" y="218"/>
                    <a:pt x="144" y="143"/>
                  </a:cubicBezTo>
                  <a:cubicBezTo>
                    <a:pt x="215" y="72"/>
                    <a:pt x="309" y="32"/>
                    <a:pt x="411" y="32"/>
                  </a:cubicBezTo>
                  <a:close/>
                  <a:moveTo>
                    <a:pt x="411" y="0"/>
                  </a:moveTo>
                  <a:cubicBezTo>
                    <a:pt x="297" y="0"/>
                    <a:pt x="196" y="52"/>
                    <a:pt x="124" y="124"/>
                  </a:cubicBezTo>
                  <a:cubicBezTo>
                    <a:pt x="50" y="195"/>
                    <a:pt x="0" y="299"/>
                    <a:pt x="0" y="413"/>
                  </a:cubicBezTo>
                  <a:cubicBezTo>
                    <a:pt x="0" y="526"/>
                    <a:pt x="50" y="628"/>
                    <a:pt x="124" y="699"/>
                  </a:cubicBezTo>
                  <a:cubicBezTo>
                    <a:pt x="196" y="783"/>
                    <a:pt x="297" y="823"/>
                    <a:pt x="411" y="823"/>
                  </a:cubicBezTo>
                  <a:cubicBezTo>
                    <a:pt x="524" y="823"/>
                    <a:pt x="628" y="783"/>
                    <a:pt x="700" y="699"/>
                  </a:cubicBezTo>
                  <a:cubicBezTo>
                    <a:pt x="771" y="628"/>
                    <a:pt x="823" y="526"/>
                    <a:pt x="823" y="413"/>
                  </a:cubicBezTo>
                  <a:cubicBezTo>
                    <a:pt x="823" y="299"/>
                    <a:pt x="771" y="195"/>
                    <a:pt x="700" y="124"/>
                  </a:cubicBezTo>
                  <a:cubicBezTo>
                    <a:pt x="628" y="52"/>
                    <a:pt x="524" y="0"/>
                    <a:pt x="4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2044;p51">
              <a:extLst>
                <a:ext uri="{FF2B5EF4-FFF2-40B4-BE49-F238E27FC236}">
                  <a16:creationId xmlns:a16="http://schemas.microsoft.com/office/drawing/2014/main" id="{CB71485B-5179-4C53-84FF-783825DBA348}"/>
                </a:ext>
              </a:extLst>
            </p:cNvPr>
            <p:cNvSpPr/>
            <p:nvPr/>
          </p:nvSpPr>
          <p:spPr>
            <a:xfrm>
              <a:off x="6861250" y="2518025"/>
              <a:ext cx="149813" cy="150004"/>
            </a:xfrm>
            <a:custGeom>
              <a:avLst/>
              <a:gdLst/>
              <a:ahLst/>
              <a:cxnLst/>
              <a:rect l="l" t="t" r="r" b="b"/>
              <a:pathLst>
                <a:path w="784" h="785" extrusionOk="0">
                  <a:moveTo>
                    <a:pt x="391" y="1"/>
                  </a:moveTo>
                  <a:cubicBezTo>
                    <a:pt x="176" y="1"/>
                    <a:pt x="0" y="176"/>
                    <a:pt x="0" y="391"/>
                  </a:cubicBezTo>
                  <a:cubicBezTo>
                    <a:pt x="0" y="609"/>
                    <a:pt x="176" y="784"/>
                    <a:pt x="391" y="784"/>
                  </a:cubicBezTo>
                  <a:cubicBezTo>
                    <a:pt x="608" y="784"/>
                    <a:pt x="783" y="609"/>
                    <a:pt x="783" y="391"/>
                  </a:cubicBezTo>
                  <a:cubicBezTo>
                    <a:pt x="783" y="176"/>
                    <a:pt x="608" y="1"/>
                    <a:pt x="3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2045;p51">
              <a:extLst>
                <a:ext uri="{FF2B5EF4-FFF2-40B4-BE49-F238E27FC236}">
                  <a16:creationId xmlns:a16="http://schemas.microsoft.com/office/drawing/2014/main" id="{9AD6D7A8-EEDF-464F-B523-724F18203184}"/>
                </a:ext>
              </a:extLst>
            </p:cNvPr>
            <p:cNvSpPr/>
            <p:nvPr/>
          </p:nvSpPr>
          <p:spPr>
            <a:xfrm>
              <a:off x="6886664" y="2543631"/>
              <a:ext cx="98792" cy="98410"/>
            </a:xfrm>
            <a:custGeom>
              <a:avLst/>
              <a:gdLst/>
              <a:ahLst/>
              <a:cxnLst/>
              <a:rect l="l" t="t" r="r" b="b"/>
              <a:pathLst>
                <a:path w="517" h="515" extrusionOk="0">
                  <a:moveTo>
                    <a:pt x="258" y="0"/>
                  </a:moveTo>
                  <a:cubicBezTo>
                    <a:pt x="114" y="0"/>
                    <a:pt x="1" y="114"/>
                    <a:pt x="1" y="257"/>
                  </a:cubicBezTo>
                  <a:cubicBezTo>
                    <a:pt x="1" y="403"/>
                    <a:pt x="114" y="514"/>
                    <a:pt x="258" y="514"/>
                  </a:cubicBezTo>
                  <a:cubicBezTo>
                    <a:pt x="403" y="514"/>
                    <a:pt x="517" y="403"/>
                    <a:pt x="517" y="257"/>
                  </a:cubicBezTo>
                  <a:cubicBezTo>
                    <a:pt x="517" y="114"/>
                    <a:pt x="403" y="0"/>
                    <a:pt x="2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2046;p51">
              <a:extLst>
                <a:ext uri="{FF2B5EF4-FFF2-40B4-BE49-F238E27FC236}">
                  <a16:creationId xmlns:a16="http://schemas.microsoft.com/office/drawing/2014/main" id="{82F0607E-8550-480F-BA4D-2644540B757A}"/>
                </a:ext>
              </a:extLst>
            </p:cNvPr>
            <p:cNvSpPr/>
            <p:nvPr/>
          </p:nvSpPr>
          <p:spPr>
            <a:xfrm>
              <a:off x="6876728" y="2577071"/>
              <a:ext cx="33822" cy="23886"/>
            </a:xfrm>
            <a:custGeom>
              <a:avLst/>
              <a:gdLst/>
              <a:ahLst/>
              <a:cxnLst/>
              <a:rect l="l" t="t" r="r" b="b"/>
              <a:pathLst>
                <a:path w="177" h="125" extrusionOk="0">
                  <a:moveTo>
                    <a:pt x="85" y="1"/>
                  </a:moveTo>
                  <a:cubicBezTo>
                    <a:pt x="43" y="1"/>
                    <a:pt x="1" y="31"/>
                    <a:pt x="1" y="63"/>
                  </a:cubicBezTo>
                  <a:cubicBezTo>
                    <a:pt x="1" y="92"/>
                    <a:pt x="43" y="124"/>
                    <a:pt x="85" y="124"/>
                  </a:cubicBezTo>
                  <a:cubicBezTo>
                    <a:pt x="137" y="124"/>
                    <a:pt x="176" y="92"/>
                    <a:pt x="176" y="63"/>
                  </a:cubicBezTo>
                  <a:cubicBezTo>
                    <a:pt x="176" y="31"/>
                    <a:pt x="137" y="1"/>
                    <a:pt x="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2047;p51">
              <a:extLst>
                <a:ext uri="{FF2B5EF4-FFF2-40B4-BE49-F238E27FC236}">
                  <a16:creationId xmlns:a16="http://schemas.microsoft.com/office/drawing/2014/main" id="{5BCA0358-76CB-45F3-AF7F-2671AD72B1EF}"/>
                </a:ext>
              </a:extLst>
            </p:cNvPr>
            <p:cNvSpPr/>
            <p:nvPr/>
          </p:nvSpPr>
          <p:spPr>
            <a:xfrm>
              <a:off x="7146351" y="2432036"/>
              <a:ext cx="169686" cy="150959"/>
            </a:xfrm>
            <a:custGeom>
              <a:avLst/>
              <a:gdLst/>
              <a:ahLst/>
              <a:cxnLst/>
              <a:rect l="l" t="t" r="r" b="b"/>
              <a:pathLst>
                <a:path w="888" h="790" extrusionOk="0">
                  <a:moveTo>
                    <a:pt x="440" y="0"/>
                  </a:moveTo>
                  <a:cubicBezTo>
                    <a:pt x="393" y="0"/>
                    <a:pt x="345" y="9"/>
                    <a:pt x="300" y="28"/>
                  </a:cubicBezTo>
                  <a:cubicBezTo>
                    <a:pt x="95" y="110"/>
                    <a:pt x="1" y="337"/>
                    <a:pt x="85" y="542"/>
                  </a:cubicBezTo>
                  <a:cubicBezTo>
                    <a:pt x="146" y="699"/>
                    <a:pt x="291" y="789"/>
                    <a:pt x="442" y="789"/>
                  </a:cubicBezTo>
                  <a:cubicBezTo>
                    <a:pt x="491" y="789"/>
                    <a:pt x="541" y="780"/>
                    <a:pt x="589" y="760"/>
                  </a:cubicBezTo>
                  <a:cubicBezTo>
                    <a:pt x="794" y="688"/>
                    <a:pt x="888" y="451"/>
                    <a:pt x="804" y="256"/>
                  </a:cubicBezTo>
                  <a:cubicBezTo>
                    <a:pt x="741" y="97"/>
                    <a:pt x="593" y="0"/>
                    <a:pt x="4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2048;p51">
              <a:extLst>
                <a:ext uri="{FF2B5EF4-FFF2-40B4-BE49-F238E27FC236}">
                  <a16:creationId xmlns:a16="http://schemas.microsoft.com/office/drawing/2014/main" id="{FBA85512-B35F-4A3A-9064-1246C18ECFC0}"/>
                </a:ext>
              </a:extLst>
            </p:cNvPr>
            <p:cNvSpPr/>
            <p:nvPr/>
          </p:nvSpPr>
          <p:spPr>
            <a:xfrm>
              <a:off x="7152466" y="2429360"/>
              <a:ext cx="157456" cy="157838"/>
            </a:xfrm>
            <a:custGeom>
              <a:avLst/>
              <a:gdLst/>
              <a:ahLst/>
              <a:cxnLst/>
              <a:rect l="l" t="t" r="r" b="b"/>
              <a:pathLst>
                <a:path w="824" h="826" extrusionOk="0">
                  <a:moveTo>
                    <a:pt x="411" y="33"/>
                  </a:moveTo>
                  <a:cubicBezTo>
                    <a:pt x="557" y="33"/>
                    <a:pt x="700" y="124"/>
                    <a:pt x="762" y="270"/>
                  </a:cubicBezTo>
                  <a:cubicBezTo>
                    <a:pt x="782" y="322"/>
                    <a:pt x="794" y="361"/>
                    <a:pt x="794" y="413"/>
                  </a:cubicBezTo>
                  <a:cubicBezTo>
                    <a:pt x="794" y="569"/>
                    <a:pt x="700" y="702"/>
                    <a:pt x="557" y="764"/>
                  </a:cubicBezTo>
                  <a:cubicBezTo>
                    <a:pt x="505" y="784"/>
                    <a:pt x="463" y="794"/>
                    <a:pt x="411" y="794"/>
                  </a:cubicBezTo>
                  <a:cubicBezTo>
                    <a:pt x="268" y="794"/>
                    <a:pt x="124" y="702"/>
                    <a:pt x="63" y="547"/>
                  </a:cubicBezTo>
                  <a:cubicBezTo>
                    <a:pt x="40" y="507"/>
                    <a:pt x="30" y="455"/>
                    <a:pt x="30" y="413"/>
                  </a:cubicBezTo>
                  <a:cubicBezTo>
                    <a:pt x="30" y="260"/>
                    <a:pt x="124" y="114"/>
                    <a:pt x="268" y="62"/>
                  </a:cubicBezTo>
                  <a:cubicBezTo>
                    <a:pt x="319" y="42"/>
                    <a:pt x="361" y="33"/>
                    <a:pt x="411" y="33"/>
                  </a:cubicBezTo>
                  <a:close/>
                  <a:moveTo>
                    <a:pt x="411" y="0"/>
                  </a:moveTo>
                  <a:cubicBezTo>
                    <a:pt x="361" y="0"/>
                    <a:pt x="310" y="13"/>
                    <a:pt x="258" y="33"/>
                  </a:cubicBezTo>
                  <a:cubicBezTo>
                    <a:pt x="102" y="94"/>
                    <a:pt x="1" y="248"/>
                    <a:pt x="1" y="413"/>
                  </a:cubicBezTo>
                  <a:cubicBezTo>
                    <a:pt x="1" y="465"/>
                    <a:pt x="11" y="517"/>
                    <a:pt x="30" y="569"/>
                  </a:cubicBezTo>
                  <a:cubicBezTo>
                    <a:pt x="102" y="722"/>
                    <a:pt x="248" y="826"/>
                    <a:pt x="411" y="826"/>
                  </a:cubicBezTo>
                  <a:cubicBezTo>
                    <a:pt x="463" y="826"/>
                    <a:pt x="515" y="816"/>
                    <a:pt x="567" y="794"/>
                  </a:cubicBezTo>
                  <a:cubicBezTo>
                    <a:pt x="720" y="732"/>
                    <a:pt x="824" y="579"/>
                    <a:pt x="824" y="413"/>
                  </a:cubicBezTo>
                  <a:cubicBezTo>
                    <a:pt x="824" y="361"/>
                    <a:pt x="814" y="309"/>
                    <a:pt x="794" y="260"/>
                  </a:cubicBezTo>
                  <a:cubicBezTo>
                    <a:pt x="720" y="94"/>
                    <a:pt x="567" y="0"/>
                    <a:pt x="4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2049;p51">
              <a:extLst>
                <a:ext uri="{FF2B5EF4-FFF2-40B4-BE49-F238E27FC236}">
                  <a16:creationId xmlns:a16="http://schemas.microsoft.com/office/drawing/2014/main" id="{7D5EF12D-8DCC-4640-AE94-546FDA4A1487}"/>
                </a:ext>
              </a:extLst>
            </p:cNvPr>
            <p:cNvSpPr/>
            <p:nvPr/>
          </p:nvSpPr>
          <p:spPr>
            <a:xfrm>
              <a:off x="7146351" y="2439488"/>
              <a:ext cx="169686" cy="149430"/>
            </a:xfrm>
            <a:custGeom>
              <a:avLst/>
              <a:gdLst/>
              <a:ahLst/>
              <a:cxnLst/>
              <a:rect l="l" t="t" r="r" b="b"/>
              <a:pathLst>
                <a:path w="888" h="782" extrusionOk="0">
                  <a:moveTo>
                    <a:pt x="448" y="1"/>
                  </a:moveTo>
                  <a:cubicBezTo>
                    <a:pt x="398" y="1"/>
                    <a:pt x="348" y="11"/>
                    <a:pt x="300" y="31"/>
                  </a:cubicBezTo>
                  <a:cubicBezTo>
                    <a:pt x="95" y="103"/>
                    <a:pt x="1" y="340"/>
                    <a:pt x="85" y="536"/>
                  </a:cubicBezTo>
                  <a:cubicBezTo>
                    <a:pt x="146" y="690"/>
                    <a:pt x="290" y="781"/>
                    <a:pt x="440" y="781"/>
                  </a:cubicBezTo>
                  <a:cubicBezTo>
                    <a:pt x="490" y="781"/>
                    <a:pt x="540" y="771"/>
                    <a:pt x="589" y="751"/>
                  </a:cubicBezTo>
                  <a:cubicBezTo>
                    <a:pt x="794" y="679"/>
                    <a:pt x="888" y="442"/>
                    <a:pt x="804" y="246"/>
                  </a:cubicBezTo>
                  <a:cubicBezTo>
                    <a:pt x="742" y="92"/>
                    <a:pt x="598" y="1"/>
                    <a:pt x="4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2050;p51">
              <a:extLst>
                <a:ext uri="{FF2B5EF4-FFF2-40B4-BE49-F238E27FC236}">
                  <a16:creationId xmlns:a16="http://schemas.microsoft.com/office/drawing/2014/main" id="{845BA943-B916-4B4D-B039-185FCE946CC3}"/>
                </a:ext>
              </a:extLst>
            </p:cNvPr>
            <p:cNvSpPr/>
            <p:nvPr/>
          </p:nvSpPr>
          <p:spPr>
            <a:xfrm>
              <a:off x="7176160" y="2465476"/>
              <a:ext cx="110257" cy="97455"/>
            </a:xfrm>
            <a:custGeom>
              <a:avLst/>
              <a:gdLst/>
              <a:ahLst/>
              <a:cxnLst/>
              <a:rect l="l" t="t" r="r" b="b"/>
              <a:pathLst>
                <a:path w="577" h="510" extrusionOk="0">
                  <a:moveTo>
                    <a:pt x="287" y="1"/>
                  </a:moveTo>
                  <a:cubicBezTo>
                    <a:pt x="256" y="1"/>
                    <a:pt x="225" y="7"/>
                    <a:pt x="195" y="19"/>
                  </a:cubicBezTo>
                  <a:cubicBezTo>
                    <a:pt x="62" y="71"/>
                    <a:pt x="0" y="224"/>
                    <a:pt x="52" y="348"/>
                  </a:cubicBezTo>
                  <a:cubicBezTo>
                    <a:pt x="90" y="449"/>
                    <a:pt x="189" y="509"/>
                    <a:pt x="289" y="509"/>
                  </a:cubicBezTo>
                  <a:cubicBezTo>
                    <a:pt x="320" y="509"/>
                    <a:pt x="351" y="503"/>
                    <a:pt x="381" y="491"/>
                  </a:cubicBezTo>
                  <a:cubicBezTo>
                    <a:pt x="514" y="442"/>
                    <a:pt x="576" y="296"/>
                    <a:pt x="524" y="162"/>
                  </a:cubicBezTo>
                  <a:cubicBezTo>
                    <a:pt x="485" y="61"/>
                    <a:pt x="386" y="1"/>
                    <a:pt x="28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2051;p51">
              <a:extLst>
                <a:ext uri="{FF2B5EF4-FFF2-40B4-BE49-F238E27FC236}">
                  <a16:creationId xmlns:a16="http://schemas.microsoft.com/office/drawing/2014/main" id="{731585D9-4021-4206-9E77-93BA414788FA}"/>
                </a:ext>
              </a:extLst>
            </p:cNvPr>
            <p:cNvSpPr/>
            <p:nvPr/>
          </p:nvSpPr>
          <p:spPr>
            <a:xfrm>
              <a:off x="7250684" y="2481909"/>
              <a:ext cx="37453" cy="25224"/>
            </a:xfrm>
            <a:custGeom>
              <a:avLst/>
              <a:gdLst/>
              <a:ahLst/>
              <a:cxnLst/>
              <a:rect l="l" t="t" r="r" b="b"/>
              <a:pathLst>
                <a:path w="196" h="132" extrusionOk="0">
                  <a:moveTo>
                    <a:pt x="109" y="1"/>
                  </a:moveTo>
                  <a:cubicBezTo>
                    <a:pt x="98" y="1"/>
                    <a:pt x="85" y="2"/>
                    <a:pt x="72" y="5"/>
                  </a:cubicBezTo>
                  <a:cubicBezTo>
                    <a:pt x="33" y="24"/>
                    <a:pt x="1" y="66"/>
                    <a:pt x="11" y="96"/>
                  </a:cubicBezTo>
                  <a:cubicBezTo>
                    <a:pt x="18" y="120"/>
                    <a:pt x="49" y="132"/>
                    <a:pt x="87" y="132"/>
                  </a:cubicBezTo>
                  <a:cubicBezTo>
                    <a:pt x="99" y="132"/>
                    <a:pt x="111" y="131"/>
                    <a:pt x="124" y="128"/>
                  </a:cubicBezTo>
                  <a:cubicBezTo>
                    <a:pt x="166" y="108"/>
                    <a:pt x="196" y="66"/>
                    <a:pt x="186" y="34"/>
                  </a:cubicBezTo>
                  <a:cubicBezTo>
                    <a:pt x="171" y="12"/>
                    <a:pt x="144" y="1"/>
                    <a:pt x="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2052;p51">
              <a:extLst>
                <a:ext uri="{FF2B5EF4-FFF2-40B4-BE49-F238E27FC236}">
                  <a16:creationId xmlns:a16="http://schemas.microsoft.com/office/drawing/2014/main" id="{125CCB90-BACE-4BD4-9D5B-CD0062E09DC7}"/>
                </a:ext>
              </a:extLst>
            </p:cNvPr>
            <p:cNvSpPr/>
            <p:nvPr/>
          </p:nvSpPr>
          <p:spPr>
            <a:xfrm>
              <a:off x="7050043" y="2649875"/>
              <a:ext cx="86563" cy="35542"/>
            </a:xfrm>
            <a:custGeom>
              <a:avLst/>
              <a:gdLst/>
              <a:ahLst/>
              <a:cxnLst/>
              <a:rect l="l" t="t" r="r" b="b"/>
              <a:pathLst>
                <a:path w="453" h="186" extrusionOk="0">
                  <a:moveTo>
                    <a:pt x="10" y="0"/>
                  </a:moveTo>
                  <a:cubicBezTo>
                    <a:pt x="1" y="0"/>
                    <a:pt x="1" y="10"/>
                    <a:pt x="1" y="10"/>
                  </a:cubicBezTo>
                  <a:cubicBezTo>
                    <a:pt x="1" y="10"/>
                    <a:pt x="10" y="20"/>
                    <a:pt x="10" y="33"/>
                  </a:cubicBezTo>
                  <a:cubicBezTo>
                    <a:pt x="20" y="42"/>
                    <a:pt x="33" y="62"/>
                    <a:pt x="52" y="72"/>
                  </a:cubicBezTo>
                  <a:cubicBezTo>
                    <a:pt x="62" y="82"/>
                    <a:pt x="62" y="94"/>
                    <a:pt x="72" y="104"/>
                  </a:cubicBezTo>
                  <a:cubicBezTo>
                    <a:pt x="82" y="114"/>
                    <a:pt x="104" y="124"/>
                    <a:pt x="114" y="124"/>
                  </a:cubicBezTo>
                  <a:cubicBezTo>
                    <a:pt x="124" y="134"/>
                    <a:pt x="134" y="144"/>
                    <a:pt x="156" y="156"/>
                  </a:cubicBezTo>
                  <a:cubicBezTo>
                    <a:pt x="166" y="156"/>
                    <a:pt x="186" y="166"/>
                    <a:pt x="196" y="166"/>
                  </a:cubicBezTo>
                  <a:cubicBezTo>
                    <a:pt x="218" y="176"/>
                    <a:pt x="228" y="176"/>
                    <a:pt x="248" y="186"/>
                  </a:cubicBezTo>
                  <a:lnTo>
                    <a:pt x="329" y="186"/>
                  </a:lnTo>
                  <a:cubicBezTo>
                    <a:pt x="351" y="186"/>
                    <a:pt x="361" y="186"/>
                    <a:pt x="371" y="176"/>
                  </a:cubicBezTo>
                  <a:lnTo>
                    <a:pt x="403" y="176"/>
                  </a:lnTo>
                  <a:cubicBezTo>
                    <a:pt x="413" y="166"/>
                    <a:pt x="423" y="166"/>
                    <a:pt x="423" y="166"/>
                  </a:cubicBezTo>
                  <a:lnTo>
                    <a:pt x="443" y="156"/>
                  </a:lnTo>
                  <a:cubicBezTo>
                    <a:pt x="453" y="156"/>
                    <a:pt x="453" y="144"/>
                    <a:pt x="453" y="144"/>
                  </a:cubicBezTo>
                  <a:cubicBezTo>
                    <a:pt x="453" y="134"/>
                    <a:pt x="443" y="134"/>
                    <a:pt x="443" y="134"/>
                  </a:cubicBezTo>
                  <a:cubicBezTo>
                    <a:pt x="443" y="134"/>
                    <a:pt x="433" y="134"/>
                    <a:pt x="423" y="144"/>
                  </a:cubicBezTo>
                  <a:lnTo>
                    <a:pt x="371" y="144"/>
                  </a:lnTo>
                  <a:cubicBezTo>
                    <a:pt x="351" y="144"/>
                    <a:pt x="342" y="156"/>
                    <a:pt x="329" y="156"/>
                  </a:cubicBezTo>
                  <a:lnTo>
                    <a:pt x="319" y="156"/>
                  </a:lnTo>
                  <a:cubicBezTo>
                    <a:pt x="309" y="156"/>
                    <a:pt x="300" y="156"/>
                    <a:pt x="290" y="144"/>
                  </a:cubicBezTo>
                  <a:lnTo>
                    <a:pt x="248" y="144"/>
                  </a:lnTo>
                  <a:cubicBezTo>
                    <a:pt x="238" y="144"/>
                    <a:pt x="228" y="134"/>
                    <a:pt x="206" y="134"/>
                  </a:cubicBezTo>
                  <a:cubicBezTo>
                    <a:pt x="156" y="114"/>
                    <a:pt x="104" y="82"/>
                    <a:pt x="72" y="52"/>
                  </a:cubicBezTo>
                  <a:cubicBezTo>
                    <a:pt x="43" y="2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99302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2053;p51">
              <a:extLst>
                <a:ext uri="{FF2B5EF4-FFF2-40B4-BE49-F238E27FC236}">
                  <a16:creationId xmlns:a16="http://schemas.microsoft.com/office/drawing/2014/main" id="{775BAC88-19EA-41A8-850B-3C0CD83516B1}"/>
                </a:ext>
              </a:extLst>
            </p:cNvPr>
            <p:cNvSpPr/>
            <p:nvPr/>
          </p:nvSpPr>
          <p:spPr>
            <a:xfrm>
              <a:off x="7065712" y="2681405"/>
              <a:ext cx="45479" cy="17771"/>
            </a:xfrm>
            <a:custGeom>
              <a:avLst/>
              <a:gdLst/>
              <a:ahLst/>
              <a:cxnLst/>
              <a:rect l="l" t="t" r="r" b="b"/>
              <a:pathLst>
                <a:path w="238" h="93" extrusionOk="0">
                  <a:moveTo>
                    <a:pt x="0" y="1"/>
                  </a:moveTo>
                  <a:lnTo>
                    <a:pt x="0" y="11"/>
                  </a:lnTo>
                  <a:lnTo>
                    <a:pt x="12" y="11"/>
                  </a:lnTo>
                  <a:cubicBezTo>
                    <a:pt x="12" y="21"/>
                    <a:pt x="22" y="31"/>
                    <a:pt x="32" y="31"/>
                  </a:cubicBezTo>
                  <a:cubicBezTo>
                    <a:pt x="52" y="53"/>
                    <a:pt x="74" y="73"/>
                    <a:pt x="104" y="82"/>
                  </a:cubicBezTo>
                  <a:cubicBezTo>
                    <a:pt x="136" y="82"/>
                    <a:pt x="175" y="92"/>
                    <a:pt x="198" y="92"/>
                  </a:cubicBezTo>
                  <a:cubicBezTo>
                    <a:pt x="218" y="82"/>
                    <a:pt x="237" y="82"/>
                    <a:pt x="237" y="82"/>
                  </a:cubicBezTo>
                  <a:lnTo>
                    <a:pt x="237" y="73"/>
                  </a:lnTo>
                  <a:lnTo>
                    <a:pt x="198" y="73"/>
                  </a:lnTo>
                  <a:cubicBezTo>
                    <a:pt x="175" y="73"/>
                    <a:pt x="146" y="73"/>
                    <a:pt x="114" y="63"/>
                  </a:cubicBezTo>
                  <a:cubicBezTo>
                    <a:pt x="84" y="53"/>
                    <a:pt x="62" y="31"/>
                    <a:pt x="42" y="21"/>
                  </a:cubicBezTo>
                  <a:cubicBezTo>
                    <a:pt x="22" y="1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99302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2054;p51">
              <a:extLst>
                <a:ext uri="{FF2B5EF4-FFF2-40B4-BE49-F238E27FC236}">
                  <a16:creationId xmlns:a16="http://schemas.microsoft.com/office/drawing/2014/main" id="{78093CE5-E441-4BD9-97BC-F015CDCBD1EF}"/>
                </a:ext>
              </a:extLst>
            </p:cNvPr>
            <p:cNvSpPr/>
            <p:nvPr/>
          </p:nvSpPr>
          <p:spPr>
            <a:xfrm>
              <a:off x="6684112" y="2061326"/>
              <a:ext cx="750018" cy="507528"/>
            </a:xfrm>
            <a:custGeom>
              <a:avLst/>
              <a:gdLst/>
              <a:ahLst/>
              <a:cxnLst/>
              <a:rect l="l" t="t" r="r" b="b"/>
              <a:pathLst>
                <a:path w="3925" h="2656" extrusionOk="0">
                  <a:moveTo>
                    <a:pt x="2354" y="0"/>
                  </a:moveTo>
                  <a:cubicBezTo>
                    <a:pt x="2107" y="0"/>
                    <a:pt x="1853" y="50"/>
                    <a:pt x="1626" y="125"/>
                  </a:cubicBezTo>
                  <a:cubicBezTo>
                    <a:pt x="1083" y="291"/>
                    <a:pt x="576" y="609"/>
                    <a:pt x="280" y="1084"/>
                  </a:cubicBezTo>
                  <a:cubicBezTo>
                    <a:pt x="94" y="1370"/>
                    <a:pt x="0" y="1721"/>
                    <a:pt x="33" y="2072"/>
                  </a:cubicBezTo>
                  <a:cubicBezTo>
                    <a:pt x="42" y="2235"/>
                    <a:pt x="82" y="2411"/>
                    <a:pt x="156" y="2566"/>
                  </a:cubicBezTo>
                  <a:cubicBezTo>
                    <a:pt x="190" y="2631"/>
                    <a:pt x="229" y="2656"/>
                    <a:pt x="270" y="2656"/>
                  </a:cubicBezTo>
                  <a:cubicBezTo>
                    <a:pt x="353" y="2656"/>
                    <a:pt x="443" y="2552"/>
                    <a:pt x="505" y="2463"/>
                  </a:cubicBezTo>
                  <a:cubicBezTo>
                    <a:pt x="618" y="2309"/>
                    <a:pt x="690" y="2124"/>
                    <a:pt x="732" y="1926"/>
                  </a:cubicBezTo>
                  <a:cubicBezTo>
                    <a:pt x="794" y="1630"/>
                    <a:pt x="804" y="1484"/>
                    <a:pt x="846" y="1175"/>
                  </a:cubicBezTo>
                  <a:cubicBezTo>
                    <a:pt x="947" y="1403"/>
                    <a:pt x="1360" y="1721"/>
                    <a:pt x="1525" y="1731"/>
                  </a:cubicBezTo>
                  <a:cubicBezTo>
                    <a:pt x="1561" y="1735"/>
                    <a:pt x="1600" y="1739"/>
                    <a:pt x="1639" y="1739"/>
                  </a:cubicBezTo>
                  <a:cubicBezTo>
                    <a:pt x="1699" y="1739"/>
                    <a:pt x="1758" y="1729"/>
                    <a:pt x="1802" y="1692"/>
                  </a:cubicBezTo>
                  <a:cubicBezTo>
                    <a:pt x="1854" y="1639"/>
                    <a:pt x="1878" y="1543"/>
                    <a:pt x="1847" y="1470"/>
                  </a:cubicBezTo>
                  <a:lnTo>
                    <a:pt x="1847" y="1470"/>
                  </a:lnTo>
                  <a:cubicBezTo>
                    <a:pt x="1903" y="1561"/>
                    <a:pt x="1967" y="1650"/>
                    <a:pt x="2039" y="1721"/>
                  </a:cubicBezTo>
                  <a:cubicBezTo>
                    <a:pt x="2133" y="1803"/>
                    <a:pt x="2244" y="1865"/>
                    <a:pt x="2368" y="1877"/>
                  </a:cubicBezTo>
                  <a:cubicBezTo>
                    <a:pt x="2491" y="1877"/>
                    <a:pt x="2615" y="1815"/>
                    <a:pt x="2689" y="1711"/>
                  </a:cubicBezTo>
                  <a:cubicBezTo>
                    <a:pt x="2761" y="1608"/>
                    <a:pt x="2780" y="1464"/>
                    <a:pt x="2728" y="1351"/>
                  </a:cubicBezTo>
                  <a:lnTo>
                    <a:pt x="2728" y="1351"/>
                  </a:lnTo>
                  <a:cubicBezTo>
                    <a:pt x="2822" y="1484"/>
                    <a:pt x="2904" y="1618"/>
                    <a:pt x="3027" y="1731"/>
                  </a:cubicBezTo>
                  <a:cubicBezTo>
                    <a:pt x="3141" y="1845"/>
                    <a:pt x="3294" y="1926"/>
                    <a:pt x="3450" y="1939"/>
                  </a:cubicBezTo>
                  <a:cubicBezTo>
                    <a:pt x="3616" y="1939"/>
                    <a:pt x="3789" y="1855"/>
                    <a:pt x="3850" y="1711"/>
                  </a:cubicBezTo>
                  <a:cubicBezTo>
                    <a:pt x="3924" y="1556"/>
                    <a:pt x="3873" y="1383"/>
                    <a:pt x="3811" y="1227"/>
                  </a:cubicBezTo>
                  <a:cubicBezTo>
                    <a:pt x="3677" y="856"/>
                    <a:pt x="3492" y="476"/>
                    <a:pt x="3171" y="249"/>
                  </a:cubicBezTo>
                  <a:cubicBezTo>
                    <a:pt x="2956" y="95"/>
                    <a:pt x="2689" y="11"/>
                    <a:pt x="2420" y="1"/>
                  </a:cubicBezTo>
                  <a:cubicBezTo>
                    <a:pt x="2398" y="1"/>
                    <a:pt x="2376" y="0"/>
                    <a:pt x="2354" y="0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2055;p51">
              <a:extLst>
                <a:ext uri="{FF2B5EF4-FFF2-40B4-BE49-F238E27FC236}">
                  <a16:creationId xmlns:a16="http://schemas.microsoft.com/office/drawing/2014/main" id="{607CA9CB-7E22-4EB2-8403-FB744FB6EA31}"/>
                </a:ext>
              </a:extLst>
            </p:cNvPr>
            <p:cNvSpPr/>
            <p:nvPr/>
          </p:nvSpPr>
          <p:spPr>
            <a:xfrm>
              <a:off x="6920104" y="2231012"/>
              <a:ext cx="238286" cy="90958"/>
            </a:xfrm>
            <a:custGeom>
              <a:avLst/>
              <a:gdLst/>
              <a:ahLst/>
              <a:cxnLst/>
              <a:rect l="l" t="t" r="r" b="b"/>
              <a:pathLst>
                <a:path w="1247" h="476" extrusionOk="0">
                  <a:moveTo>
                    <a:pt x="1145" y="1"/>
                  </a:moveTo>
                  <a:lnTo>
                    <a:pt x="1133" y="10"/>
                  </a:lnTo>
                  <a:cubicBezTo>
                    <a:pt x="1165" y="50"/>
                    <a:pt x="1185" y="102"/>
                    <a:pt x="1207" y="144"/>
                  </a:cubicBezTo>
                  <a:cubicBezTo>
                    <a:pt x="1217" y="196"/>
                    <a:pt x="1227" y="235"/>
                    <a:pt x="1227" y="287"/>
                  </a:cubicBezTo>
                  <a:cubicBezTo>
                    <a:pt x="1217" y="329"/>
                    <a:pt x="1207" y="381"/>
                    <a:pt x="1165" y="411"/>
                  </a:cubicBezTo>
                  <a:cubicBezTo>
                    <a:pt x="1133" y="443"/>
                    <a:pt x="1083" y="453"/>
                    <a:pt x="1031" y="453"/>
                  </a:cubicBezTo>
                  <a:cubicBezTo>
                    <a:pt x="989" y="453"/>
                    <a:pt x="937" y="433"/>
                    <a:pt x="898" y="421"/>
                  </a:cubicBezTo>
                  <a:cubicBezTo>
                    <a:pt x="876" y="411"/>
                    <a:pt x="846" y="391"/>
                    <a:pt x="824" y="381"/>
                  </a:cubicBezTo>
                  <a:cubicBezTo>
                    <a:pt x="804" y="371"/>
                    <a:pt x="784" y="349"/>
                    <a:pt x="774" y="339"/>
                  </a:cubicBezTo>
                  <a:cubicBezTo>
                    <a:pt x="690" y="277"/>
                    <a:pt x="619" y="206"/>
                    <a:pt x="567" y="124"/>
                  </a:cubicBezTo>
                  <a:cubicBezTo>
                    <a:pt x="567" y="112"/>
                    <a:pt x="557" y="112"/>
                    <a:pt x="557" y="112"/>
                  </a:cubicBezTo>
                  <a:cubicBezTo>
                    <a:pt x="547" y="124"/>
                    <a:pt x="547" y="134"/>
                    <a:pt x="547" y="134"/>
                  </a:cubicBezTo>
                  <a:cubicBezTo>
                    <a:pt x="547" y="134"/>
                    <a:pt x="547" y="134"/>
                    <a:pt x="547" y="134"/>
                  </a:cubicBezTo>
                  <a:lnTo>
                    <a:pt x="547" y="134"/>
                  </a:lnTo>
                  <a:cubicBezTo>
                    <a:pt x="567" y="174"/>
                    <a:pt x="577" y="216"/>
                    <a:pt x="589" y="258"/>
                  </a:cubicBezTo>
                  <a:lnTo>
                    <a:pt x="589" y="287"/>
                  </a:lnTo>
                  <a:lnTo>
                    <a:pt x="589" y="319"/>
                  </a:lnTo>
                  <a:cubicBezTo>
                    <a:pt x="589" y="339"/>
                    <a:pt x="589" y="349"/>
                    <a:pt x="577" y="371"/>
                  </a:cubicBezTo>
                  <a:cubicBezTo>
                    <a:pt x="567" y="391"/>
                    <a:pt x="557" y="401"/>
                    <a:pt x="537" y="411"/>
                  </a:cubicBezTo>
                  <a:cubicBezTo>
                    <a:pt x="515" y="421"/>
                    <a:pt x="495" y="421"/>
                    <a:pt x="485" y="421"/>
                  </a:cubicBezTo>
                  <a:cubicBezTo>
                    <a:pt x="443" y="421"/>
                    <a:pt x="404" y="411"/>
                    <a:pt x="362" y="391"/>
                  </a:cubicBezTo>
                  <a:cubicBezTo>
                    <a:pt x="290" y="339"/>
                    <a:pt x="228" y="287"/>
                    <a:pt x="167" y="225"/>
                  </a:cubicBezTo>
                  <a:cubicBezTo>
                    <a:pt x="105" y="164"/>
                    <a:pt x="53" y="102"/>
                    <a:pt x="11" y="20"/>
                  </a:cubicBezTo>
                  <a:lnTo>
                    <a:pt x="1" y="20"/>
                  </a:lnTo>
                  <a:lnTo>
                    <a:pt x="1" y="30"/>
                  </a:lnTo>
                  <a:cubicBezTo>
                    <a:pt x="43" y="112"/>
                    <a:pt x="83" y="186"/>
                    <a:pt x="144" y="248"/>
                  </a:cubicBezTo>
                  <a:cubicBezTo>
                    <a:pt x="206" y="309"/>
                    <a:pt x="280" y="371"/>
                    <a:pt x="352" y="411"/>
                  </a:cubicBezTo>
                  <a:cubicBezTo>
                    <a:pt x="391" y="433"/>
                    <a:pt x="433" y="453"/>
                    <a:pt x="485" y="453"/>
                  </a:cubicBezTo>
                  <a:cubicBezTo>
                    <a:pt x="505" y="453"/>
                    <a:pt x="527" y="453"/>
                    <a:pt x="547" y="433"/>
                  </a:cubicBezTo>
                  <a:cubicBezTo>
                    <a:pt x="567" y="421"/>
                    <a:pt x="589" y="401"/>
                    <a:pt x="599" y="381"/>
                  </a:cubicBezTo>
                  <a:cubicBezTo>
                    <a:pt x="609" y="359"/>
                    <a:pt x="619" y="339"/>
                    <a:pt x="619" y="319"/>
                  </a:cubicBezTo>
                  <a:lnTo>
                    <a:pt x="619" y="287"/>
                  </a:lnTo>
                  <a:lnTo>
                    <a:pt x="619" y="248"/>
                  </a:lnTo>
                  <a:cubicBezTo>
                    <a:pt x="617" y="242"/>
                    <a:pt x="616" y="236"/>
                    <a:pt x="614" y="230"/>
                  </a:cubicBezTo>
                  <a:lnTo>
                    <a:pt x="614" y="230"/>
                  </a:lnTo>
                  <a:cubicBezTo>
                    <a:pt x="655" y="278"/>
                    <a:pt x="701" y="320"/>
                    <a:pt x="752" y="359"/>
                  </a:cubicBezTo>
                  <a:cubicBezTo>
                    <a:pt x="774" y="381"/>
                    <a:pt x="794" y="391"/>
                    <a:pt x="814" y="401"/>
                  </a:cubicBezTo>
                  <a:cubicBezTo>
                    <a:pt x="836" y="421"/>
                    <a:pt x="856" y="433"/>
                    <a:pt x="886" y="443"/>
                  </a:cubicBezTo>
                  <a:cubicBezTo>
                    <a:pt x="928" y="463"/>
                    <a:pt x="980" y="473"/>
                    <a:pt x="1031" y="473"/>
                  </a:cubicBezTo>
                  <a:cubicBezTo>
                    <a:pt x="1041" y="474"/>
                    <a:pt x="1050" y="475"/>
                    <a:pt x="1060" y="475"/>
                  </a:cubicBezTo>
                  <a:cubicBezTo>
                    <a:pt x="1104" y="475"/>
                    <a:pt x="1152" y="457"/>
                    <a:pt x="1185" y="433"/>
                  </a:cubicBezTo>
                  <a:cubicBezTo>
                    <a:pt x="1194" y="411"/>
                    <a:pt x="1217" y="391"/>
                    <a:pt x="1227" y="359"/>
                  </a:cubicBezTo>
                  <a:cubicBezTo>
                    <a:pt x="1236" y="339"/>
                    <a:pt x="1246" y="319"/>
                    <a:pt x="1246" y="287"/>
                  </a:cubicBezTo>
                  <a:cubicBezTo>
                    <a:pt x="1246" y="235"/>
                    <a:pt x="1236" y="186"/>
                    <a:pt x="1217" y="134"/>
                  </a:cubicBezTo>
                  <a:cubicBezTo>
                    <a:pt x="1194" y="92"/>
                    <a:pt x="1175" y="50"/>
                    <a:pt x="1145" y="1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2056;p51">
              <a:extLst>
                <a:ext uri="{FF2B5EF4-FFF2-40B4-BE49-F238E27FC236}">
                  <a16:creationId xmlns:a16="http://schemas.microsoft.com/office/drawing/2014/main" id="{14E638CE-091A-4E01-A0E8-B75F098A010C}"/>
                </a:ext>
              </a:extLst>
            </p:cNvPr>
            <p:cNvSpPr/>
            <p:nvPr/>
          </p:nvSpPr>
          <p:spPr>
            <a:xfrm>
              <a:off x="7295972" y="2258337"/>
              <a:ext cx="76817" cy="67836"/>
            </a:xfrm>
            <a:custGeom>
              <a:avLst/>
              <a:gdLst/>
              <a:ahLst/>
              <a:cxnLst/>
              <a:rect l="l" t="t" r="r" b="b"/>
              <a:pathLst>
                <a:path w="402" h="355" extrusionOk="0">
                  <a:moveTo>
                    <a:pt x="362" y="1"/>
                  </a:moveTo>
                  <a:cubicBezTo>
                    <a:pt x="352" y="1"/>
                    <a:pt x="352" y="11"/>
                    <a:pt x="352" y="11"/>
                  </a:cubicBezTo>
                  <a:cubicBezTo>
                    <a:pt x="352" y="11"/>
                    <a:pt x="352" y="21"/>
                    <a:pt x="362" y="43"/>
                  </a:cubicBezTo>
                  <a:cubicBezTo>
                    <a:pt x="362" y="63"/>
                    <a:pt x="372" y="92"/>
                    <a:pt x="372" y="134"/>
                  </a:cubicBezTo>
                  <a:lnTo>
                    <a:pt x="372" y="186"/>
                  </a:lnTo>
                  <a:cubicBezTo>
                    <a:pt x="372" y="206"/>
                    <a:pt x="362" y="228"/>
                    <a:pt x="352" y="248"/>
                  </a:cubicBezTo>
                  <a:cubicBezTo>
                    <a:pt x="339" y="268"/>
                    <a:pt x="330" y="290"/>
                    <a:pt x="320" y="300"/>
                  </a:cubicBezTo>
                  <a:cubicBezTo>
                    <a:pt x="300" y="310"/>
                    <a:pt x="278" y="320"/>
                    <a:pt x="258" y="330"/>
                  </a:cubicBezTo>
                  <a:cubicBezTo>
                    <a:pt x="216" y="330"/>
                    <a:pt x="166" y="310"/>
                    <a:pt x="134" y="290"/>
                  </a:cubicBezTo>
                  <a:cubicBezTo>
                    <a:pt x="115" y="278"/>
                    <a:pt x="105" y="258"/>
                    <a:pt x="92" y="238"/>
                  </a:cubicBezTo>
                  <a:cubicBezTo>
                    <a:pt x="82" y="228"/>
                    <a:pt x="73" y="206"/>
                    <a:pt x="63" y="196"/>
                  </a:cubicBezTo>
                  <a:cubicBezTo>
                    <a:pt x="43" y="166"/>
                    <a:pt x="31" y="134"/>
                    <a:pt x="21" y="115"/>
                  </a:cubicBezTo>
                  <a:cubicBezTo>
                    <a:pt x="21" y="92"/>
                    <a:pt x="11" y="82"/>
                    <a:pt x="11" y="82"/>
                  </a:cubicBezTo>
                  <a:lnTo>
                    <a:pt x="1" y="73"/>
                  </a:lnTo>
                  <a:lnTo>
                    <a:pt x="1" y="82"/>
                  </a:lnTo>
                  <a:cubicBezTo>
                    <a:pt x="1" y="82"/>
                    <a:pt x="1" y="92"/>
                    <a:pt x="11" y="115"/>
                  </a:cubicBezTo>
                  <a:cubicBezTo>
                    <a:pt x="11" y="134"/>
                    <a:pt x="21" y="166"/>
                    <a:pt x="43" y="206"/>
                  </a:cubicBezTo>
                  <a:cubicBezTo>
                    <a:pt x="43" y="216"/>
                    <a:pt x="53" y="238"/>
                    <a:pt x="63" y="258"/>
                  </a:cubicBezTo>
                  <a:cubicBezTo>
                    <a:pt x="82" y="278"/>
                    <a:pt x="92" y="290"/>
                    <a:pt x="115" y="310"/>
                  </a:cubicBezTo>
                  <a:cubicBezTo>
                    <a:pt x="148" y="335"/>
                    <a:pt x="189" y="354"/>
                    <a:pt x="232" y="354"/>
                  </a:cubicBezTo>
                  <a:cubicBezTo>
                    <a:pt x="241" y="354"/>
                    <a:pt x="249" y="353"/>
                    <a:pt x="258" y="352"/>
                  </a:cubicBezTo>
                  <a:cubicBezTo>
                    <a:pt x="290" y="352"/>
                    <a:pt x="310" y="339"/>
                    <a:pt x="330" y="320"/>
                  </a:cubicBezTo>
                  <a:cubicBezTo>
                    <a:pt x="352" y="300"/>
                    <a:pt x="372" y="278"/>
                    <a:pt x="381" y="258"/>
                  </a:cubicBezTo>
                  <a:cubicBezTo>
                    <a:pt x="391" y="238"/>
                    <a:pt x="391" y="216"/>
                    <a:pt x="391" y="186"/>
                  </a:cubicBezTo>
                  <a:cubicBezTo>
                    <a:pt x="401" y="166"/>
                    <a:pt x="401" y="144"/>
                    <a:pt x="391" y="124"/>
                  </a:cubicBezTo>
                  <a:cubicBezTo>
                    <a:pt x="391" y="92"/>
                    <a:pt x="381" y="63"/>
                    <a:pt x="372" y="43"/>
                  </a:cubicBezTo>
                  <a:cubicBezTo>
                    <a:pt x="372" y="21"/>
                    <a:pt x="362" y="11"/>
                    <a:pt x="362" y="11"/>
                  </a:cubicBezTo>
                  <a:lnTo>
                    <a:pt x="362" y="1"/>
                  </a:ln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2057;p51">
              <a:extLst>
                <a:ext uri="{FF2B5EF4-FFF2-40B4-BE49-F238E27FC236}">
                  <a16:creationId xmlns:a16="http://schemas.microsoft.com/office/drawing/2014/main" id="{D77B2007-EEE3-444C-95A9-A93E1D3C0F79}"/>
                </a:ext>
              </a:extLst>
            </p:cNvPr>
            <p:cNvSpPr/>
            <p:nvPr/>
          </p:nvSpPr>
          <p:spPr>
            <a:xfrm>
              <a:off x="6674176" y="2334963"/>
              <a:ext cx="131850" cy="183253"/>
            </a:xfrm>
            <a:custGeom>
              <a:avLst/>
              <a:gdLst/>
              <a:ahLst/>
              <a:cxnLst/>
              <a:rect l="l" t="t" r="r" b="b"/>
              <a:pathLst>
                <a:path w="690" h="959" extrusionOk="0">
                  <a:moveTo>
                    <a:pt x="690" y="0"/>
                  </a:moveTo>
                  <a:cubicBezTo>
                    <a:pt x="680" y="0"/>
                    <a:pt x="680" y="0"/>
                    <a:pt x="680" y="13"/>
                  </a:cubicBezTo>
                  <a:cubicBezTo>
                    <a:pt x="680" y="94"/>
                    <a:pt x="670" y="186"/>
                    <a:pt x="650" y="279"/>
                  </a:cubicBezTo>
                  <a:cubicBezTo>
                    <a:pt x="641" y="371"/>
                    <a:pt x="618" y="455"/>
                    <a:pt x="599" y="546"/>
                  </a:cubicBezTo>
                  <a:cubicBezTo>
                    <a:pt x="589" y="588"/>
                    <a:pt x="579" y="630"/>
                    <a:pt x="557" y="680"/>
                  </a:cubicBezTo>
                  <a:cubicBezTo>
                    <a:pt x="547" y="722"/>
                    <a:pt x="527" y="764"/>
                    <a:pt x="495" y="793"/>
                  </a:cubicBezTo>
                  <a:cubicBezTo>
                    <a:pt x="475" y="826"/>
                    <a:pt x="433" y="845"/>
                    <a:pt x="393" y="845"/>
                  </a:cubicBezTo>
                  <a:cubicBezTo>
                    <a:pt x="374" y="839"/>
                    <a:pt x="352" y="822"/>
                    <a:pt x="339" y="803"/>
                  </a:cubicBezTo>
                  <a:lnTo>
                    <a:pt x="339" y="803"/>
                  </a:lnTo>
                  <a:cubicBezTo>
                    <a:pt x="341" y="800"/>
                    <a:pt x="342" y="796"/>
                    <a:pt x="342" y="793"/>
                  </a:cubicBezTo>
                  <a:cubicBezTo>
                    <a:pt x="342" y="784"/>
                    <a:pt x="342" y="764"/>
                    <a:pt x="332" y="754"/>
                  </a:cubicBezTo>
                  <a:cubicBezTo>
                    <a:pt x="332" y="754"/>
                    <a:pt x="332" y="742"/>
                    <a:pt x="319" y="742"/>
                  </a:cubicBezTo>
                  <a:cubicBezTo>
                    <a:pt x="319" y="742"/>
                    <a:pt x="309" y="742"/>
                    <a:pt x="309" y="754"/>
                  </a:cubicBezTo>
                  <a:cubicBezTo>
                    <a:pt x="308" y="757"/>
                    <a:pt x="307" y="760"/>
                    <a:pt x="307" y="764"/>
                  </a:cubicBezTo>
                  <a:lnTo>
                    <a:pt x="300" y="764"/>
                  </a:lnTo>
                  <a:cubicBezTo>
                    <a:pt x="302" y="766"/>
                    <a:pt x="304" y="769"/>
                    <a:pt x="306" y="772"/>
                  </a:cubicBezTo>
                  <a:lnTo>
                    <a:pt x="306" y="772"/>
                  </a:lnTo>
                  <a:cubicBezTo>
                    <a:pt x="305" y="784"/>
                    <a:pt x="306" y="796"/>
                    <a:pt x="309" y="807"/>
                  </a:cubicBezTo>
                  <a:lnTo>
                    <a:pt x="309" y="807"/>
                  </a:lnTo>
                  <a:cubicBezTo>
                    <a:pt x="308" y="813"/>
                    <a:pt x="305" y="820"/>
                    <a:pt x="300" y="826"/>
                  </a:cubicBezTo>
                  <a:cubicBezTo>
                    <a:pt x="300" y="835"/>
                    <a:pt x="300" y="845"/>
                    <a:pt x="290" y="855"/>
                  </a:cubicBezTo>
                  <a:cubicBezTo>
                    <a:pt x="290" y="855"/>
                    <a:pt x="280" y="865"/>
                    <a:pt x="280" y="877"/>
                  </a:cubicBezTo>
                  <a:cubicBezTo>
                    <a:pt x="270" y="887"/>
                    <a:pt x="258" y="897"/>
                    <a:pt x="248" y="897"/>
                  </a:cubicBezTo>
                  <a:cubicBezTo>
                    <a:pt x="248" y="907"/>
                    <a:pt x="238" y="917"/>
                    <a:pt x="228" y="917"/>
                  </a:cubicBezTo>
                  <a:cubicBezTo>
                    <a:pt x="218" y="927"/>
                    <a:pt x="208" y="927"/>
                    <a:pt x="196" y="927"/>
                  </a:cubicBezTo>
                  <a:lnTo>
                    <a:pt x="186" y="939"/>
                  </a:lnTo>
                  <a:lnTo>
                    <a:pt x="166" y="939"/>
                  </a:lnTo>
                  <a:cubicBezTo>
                    <a:pt x="156" y="939"/>
                    <a:pt x="146" y="939"/>
                    <a:pt x="134" y="927"/>
                  </a:cubicBezTo>
                  <a:cubicBezTo>
                    <a:pt x="124" y="927"/>
                    <a:pt x="114" y="927"/>
                    <a:pt x="104" y="917"/>
                  </a:cubicBezTo>
                  <a:cubicBezTo>
                    <a:pt x="94" y="917"/>
                    <a:pt x="85" y="907"/>
                    <a:pt x="85" y="907"/>
                  </a:cubicBezTo>
                  <a:cubicBezTo>
                    <a:pt x="72" y="897"/>
                    <a:pt x="62" y="887"/>
                    <a:pt x="52" y="887"/>
                  </a:cubicBezTo>
                  <a:cubicBezTo>
                    <a:pt x="52" y="877"/>
                    <a:pt x="43" y="865"/>
                    <a:pt x="33" y="855"/>
                  </a:cubicBezTo>
                  <a:cubicBezTo>
                    <a:pt x="33" y="845"/>
                    <a:pt x="33" y="835"/>
                    <a:pt x="23" y="826"/>
                  </a:cubicBezTo>
                  <a:lnTo>
                    <a:pt x="23" y="793"/>
                  </a:lnTo>
                  <a:lnTo>
                    <a:pt x="23" y="784"/>
                  </a:lnTo>
                  <a:lnTo>
                    <a:pt x="23" y="764"/>
                  </a:lnTo>
                  <a:lnTo>
                    <a:pt x="10" y="754"/>
                  </a:lnTo>
                  <a:cubicBezTo>
                    <a:pt x="10" y="754"/>
                    <a:pt x="1" y="754"/>
                    <a:pt x="1" y="764"/>
                  </a:cubicBezTo>
                  <a:lnTo>
                    <a:pt x="1" y="793"/>
                  </a:lnTo>
                  <a:cubicBezTo>
                    <a:pt x="1" y="803"/>
                    <a:pt x="1" y="816"/>
                    <a:pt x="10" y="835"/>
                  </a:cubicBezTo>
                  <a:cubicBezTo>
                    <a:pt x="10" y="845"/>
                    <a:pt x="10" y="855"/>
                    <a:pt x="23" y="865"/>
                  </a:cubicBezTo>
                  <a:cubicBezTo>
                    <a:pt x="23" y="877"/>
                    <a:pt x="33" y="887"/>
                    <a:pt x="43" y="897"/>
                  </a:cubicBezTo>
                  <a:cubicBezTo>
                    <a:pt x="52" y="907"/>
                    <a:pt x="52" y="917"/>
                    <a:pt x="62" y="917"/>
                  </a:cubicBezTo>
                  <a:cubicBezTo>
                    <a:pt x="72" y="927"/>
                    <a:pt x="85" y="939"/>
                    <a:pt x="94" y="939"/>
                  </a:cubicBezTo>
                  <a:cubicBezTo>
                    <a:pt x="104" y="949"/>
                    <a:pt x="114" y="949"/>
                    <a:pt x="134" y="959"/>
                  </a:cubicBezTo>
                  <a:lnTo>
                    <a:pt x="208" y="959"/>
                  </a:lnTo>
                  <a:cubicBezTo>
                    <a:pt x="218" y="949"/>
                    <a:pt x="228" y="949"/>
                    <a:pt x="238" y="939"/>
                  </a:cubicBezTo>
                  <a:cubicBezTo>
                    <a:pt x="248" y="939"/>
                    <a:pt x="258" y="927"/>
                    <a:pt x="270" y="917"/>
                  </a:cubicBezTo>
                  <a:cubicBezTo>
                    <a:pt x="280" y="917"/>
                    <a:pt x="290" y="907"/>
                    <a:pt x="300" y="897"/>
                  </a:cubicBezTo>
                  <a:cubicBezTo>
                    <a:pt x="300" y="887"/>
                    <a:pt x="309" y="877"/>
                    <a:pt x="319" y="865"/>
                  </a:cubicBezTo>
                  <a:cubicBezTo>
                    <a:pt x="319" y="859"/>
                    <a:pt x="325" y="852"/>
                    <a:pt x="328" y="843"/>
                  </a:cubicBezTo>
                  <a:lnTo>
                    <a:pt x="328" y="843"/>
                  </a:lnTo>
                  <a:cubicBezTo>
                    <a:pt x="347" y="858"/>
                    <a:pt x="366" y="867"/>
                    <a:pt x="393" y="877"/>
                  </a:cubicBezTo>
                  <a:cubicBezTo>
                    <a:pt x="413" y="877"/>
                    <a:pt x="443" y="865"/>
                    <a:pt x="465" y="855"/>
                  </a:cubicBezTo>
                  <a:cubicBezTo>
                    <a:pt x="485" y="845"/>
                    <a:pt x="505" y="835"/>
                    <a:pt x="527" y="816"/>
                  </a:cubicBezTo>
                  <a:cubicBezTo>
                    <a:pt x="557" y="774"/>
                    <a:pt x="566" y="732"/>
                    <a:pt x="589" y="680"/>
                  </a:cubicBezTo>
                  <a:cubicBezTo>
                    <a:pt x="599" y="640"/>
                    <a:pt x="608" y="598"/>
                    <a:pt x="618" y="556"/>
                  </a:cubicBezTo>
                  <a:cubicBezTo>
                    <a:pt x="650" y="465"/>
                    <a:pt x="660" y="371"/>
                    <a:pt x="680" y="279"/>
                  </a:cubicBezTo>
                  <a:cubicBezTo>
                    <a:pt x="690" y="186"/>
                    <a:pt x="690" y="104"/>
                    <a:pt x="690" y="13"/>
                  </a:cubicBezTo>
                  <a:lnTo>
                    <a:pt x="690" y="0"/>
                  </a:ln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2058;p51">
              <a:extLst>
                <a:ext uri="{FF2B5EF4-FFF2-40B4-BE49-F238E27FC236}">
                  <a16:creationId xmlns:a16="http://schemas.microsoft.com/office/drawing/2014/main" id="{9110E496-4F5C-4ACD-BE1D-740B68B8A959}"/>
                </a:ext>
              </a:extLst>
            </p:cNvPr>
            <p:cNvSpPr/>
            <p:nvPr/>
          </p:nvSpPr>
          <p:spPr>
            <a:xfrm>
              <a:off x="7156287" y="2081390"/>
              <a:ext cx="118283" cy="98410"/>
            </a:xfrm>
            <a:custGeom>
              <a:avLst/>
              <a:gdLst/>
              <a:ahLst/>
              <a:cxnLst/>
              <a:rect l="l" t="t" r="r" b="b"/>
              <a:pathLst>
                <a:path w="619" h="515" extrusionOk="0">
                  <a:moveTo>
                    <a:pt x="413" y="0"/>
                  </a:moveTo>
                  <a:lnTo>
                    <a:pt x="413" y="10"/>
                  </a:lnTo>
                  <a:cubicBezTo>
                    <a:pt x="465" y="42"/>
                    <a:pt x="505" y="82"/>
                    <a:pt x="537" y="124"/>
                  </a:cubicBezTo>
                  <a:cubicBezTo>
                    <a:pt x="547" y="134"/>
                    <a:pt x="556" y="144"/>
                    <a:pt x="556" y="153"/>
                  </a:cubicBezTo>
                  <a:cubicBezTo>
                    <a:pt x="566" y="166"/>
                    <a:pt x="576" y="176"/>
                    <a:pt x="576" y="195"/>
                  </a:cubicBezTo>
                  <a:cubicBezTo>
                    <a:pt x="589" y="215"/>
                    <a:pt x="589" y="247"/>
                    <a:pt x="589" y="267"/>
                  </a:cubicBezTo>
                  <a:cubicBezTo>
                    <a:pt x="576" y="299"/>
                    <a:pt x="566" y="319"/>
                    <a:pt x="556" y="339"/>
                  </a:cubicBezTo>
                  <a:cubicBezTo>
                    <a:pt x="547" y="339"/>
                    <a:pt x="547" y="351"/>
                    <a:pt x="537" y="351"/>
                  </a:cubicBezTo>
                  <a:lnTo>
                    <a:pt x="537" y="361"/>
                  </a:lnTo>
                  <a:lnTo>
                    <a:pt x="527" y="361"/>
                  </a:lnTo>
                  <a:cubicBezTo>
                    <a:pt x="514" y="371"/>
                    <a:pt x="505" y="371"/>
                    <a:pt x="485" y="371"/>
                  </a:cubicBezTo>
                  <a:cubicBezTo>
                    <a:pt x="479" y="372"/>
                    <a:pt x="473" y="373"/>
                    <a:pt x="467" y="373"/>
                  </a:cubicBezTo>
                  <a:cubicBezTo>
                    <a:pt x="433" y="373"/>
                    <a:pt x="392" y="353"/>
                    <a:pt x="365" y="325"/>
                  </a:cubicBezTo>
                  <a:lnTo>
                    <a:pt x="365" y="325"/>
                  </a:lnTo>
                  <a:cubicBezTo>
                    <a:pt x="361" y="320"/>
                    <a:pt x="357" y="314"/>
                    <a:pt x="351" y="309"/>
                  </a:cubicBezTo>
                  <a:cubicBezTo>
                    <a:pt x="351" y="304"/>
                    <a:pt x="349" y="302"/>
                    <a:pt x="345" y="302"/>
                  </a:cubicBezTo>
                  <a:cubicBezTo>
                    <a:pt x="341" y="302"/>
                    <a:pt x="335" y="304"/>
                    <a:pt x="329" y="309"/>
                  </a:cubicBezTo>
                  <a:cubicBezTo>
                    <a:pt x="329" y="309"/>
                    <a:pt x="319" y="319"/>
                    <a:pt x="329" y="329"/>
                  </a:cubicBezTo>
                  <a:cubicBezTo>
                    <a:pt x="329" y="329"/>
                    <a:pt x="329" y="329"/>
                    <a:pt x="329" y="329"/>
                  </a:cubicBezTo>
                  <a:lnTo>
                    <a:pt x="329" y="329"/>
                  </a:lnTo>
                  <a:cubicBezTo>
                    <a:pt x="332" y="333"/>
                    <a:pt x="335" y="336"/>
                    <a:pt x="338" y="339"/>
                  </a:cubicBezTo>
                  <a:lnTo>
                    <a:pt x="338" y="339"/>
                  </a:lnTo>
                  <a:cubicBezTo>
                    <a:pt x="361" y="369"/>
                    <a:pt x="359" y="405"/>
                    <a:pt x="341" y="443"/>
                  </a:cubicBezTo>
                  <a:lnTo>
                    <a:pt x="319" y="462"/>
                  </a:lnTo>
                  <a:lnTo>
                    <a:pt x="309" y="462"/>
                  </a:lnTo>
                  <a:lnTo>
                    <a:pt x="309" y="475"/>
                  </a:lnTo>
                  <a:cubicBezTo>
                    <a:pt x="299" y="475"/>
                    <a:pt x="299" y="475"/>
                    <a:pt x="290" y="485"/>
                  </a:cubicBezTo>
                  <a:cubicBezTo>
                    <a:pt x="280" y="485"/>
                    <a:pt x="248" y="494"/>
                    <a:pt x="228" y="494"/>
                  </a:cubicBezTo>
                  <a:cubicBezTo>
                    <a:pt x="206" y="494"/>
                    <a:pt x="186" y="485"/>
                    <a:pt x="166" y="485"/>
                  </a:cubicBezTo>
                  <a:cubicBezTo>
                    <a:pt x="156" y="475"/>
                    <a:pt x="144" y="475"/>
                    <a:pt x="134" y="462"/>
                  </a:cubicBezTo>
                  <a:cubicBezTo>
                    <a:pt x="124" y="462"/>
                    <a:pt x="114" y="452"/>
                    <a:pt x="114" y="452"/>
                  </a:cubicBezTo>
                  <a:cubicBezTo>
                    <a:pt x="72" y="423"/>
                    <a:pt x="43" y="391"/>
                    <a:pt x="10" y="361"/>
                  </a:cubicBezTo>
                  <a:lnTo>
                    <a:pt x="0" y="361"/>
                  </a:lnTo>
                  <a:lnTo>
                    <a:pt x="0" y="371"/>
                  </a:lnTo>
                  <a:cubicBezTo>
                    <a:pt x="33" y="401"/>
                    <a:pt x="62" y="443"/>
                    <a:pt x="94" y="462"/>
                  </a:cubicBezTo>
                  <a:cubicBezTo>
                    <a:pt x="104" y="475"/>
                    <a:pt x="114" y="485"/>
                    <a:pt x="124" y="485"/>
                  </a:cubicBezTo>
                  <a:cubicBezTo>
                    <a:pt x="134" y="494"/>
                    <a:pt x="144" y="494"/>
                    <a:pt x="156" y="504"/>
                  </a:cubicBezTo>
                  <a:cubicBezTo>
                    <a:pt x="186" y="514"/>
                    <a:pt x="206" y="514"/>
                    <a:pt x="228" y="514"/>
                  </a:cubicBezTo>
                  <a:cubicBezTo>
                    <a:pt x="257" y="514"/>
                    <a:pt x="280" y="514"/>
                    <a:pt x="309" y="504"/>
                  </a:cubicBezTo>
                  <a:cubicBezTo>
                    <a:pt x="309" y="504"/>
                    <a:pt x="319" y="504"/>
                    <a:pt x="319" y="494"/>
                  </a:cubicBezTo>
                  <a:lnTo>
                    <a:pt x="329" y="494"/>
                  </a:lnTo>
                  <a:lnTo>
                    <a:pt x="341" y="485"/>
                  </a:lnTo>
                  <a:cubicBezTo>
                    <a:pt x="351" y="475"/>
                    <a:pt x="361" y="462"/>
                    <a:pt x="361" y="452"/>
                  </a:cubicBezTo>
                  <a:cubicBezTo>
                    <a:pt x="381" y="433"/>
                    <a:pt x="381" y="413"/>
                    <a:pt x="381" y="381"/>
                  </a:cubicBezTo>
                  <a:cubicBezTo>
                    <a:pt x="381" y="378"/>
                    <a:pt x="381" y="375"/>
                    <a:pt x="381" y="373"/>
                  </a:cubicBezTo>
                  <a:lnTo>
                    <a:pt x="381" y="373"/>
                  </a:lnTo>
                  <a:cubicBezTo>
                    <a:pt x="415" y="392"/>
                    <a:pt x="455" y="401"/>
                    <a:pt x="495" y="401"/>
                  </a:cubicBezTo>
                  <a:cubicBezTo>
                    <a:pt x="505" y="401"/>
                    <a:pt x="527" y="391"/>
                    <a:pt x="537" y="391"/>
                  </a:cubicBezTo>
                  <a:lnTo>
                    <a:pt x="547" y="381"/>
                  </a:lnTo>
                  <a:lnTo>
                    <a:pt x="556" y="381"/>
                  </a:lnTo>
                  <a:lnTo>
                    <a:pt x="556" y="371"/>
                  </a:lnTo>
                  <a:cubicBezTo>
                    <a:pt x="566" y="371"/>
                    <a:pt x="566" y="361"/>
                    <a:pt x="576" y="361"/>
                  </a:cubicBezTo>
                  <a:cubicBezTo>
                    <a:pt x="598" y="329"/>
                    <a:pt x="608" y="299"/>
                    <a:pt x="608" y="267"/>
                  </a:cubicBezTo>
                  <a:cubicBezTo>
                    <a:pt x="618" y="247"/>
                    <a:pt x="608" y="215"/>
                    <a:pt x="598" y="186"/>
                  </a:cubicBezTo>
                  <a:cubicBezTo>
                    <a:pt x="598" y="166"/>
                    <a:pt x="589" y="153"/>
                    <a:pt x="576" y="144"/>
                  </a:cubicBezTo>
                  <a:cubicBezTo>
                    <a:pt x="576" y="134"/>
                    <a:pt x="566" y="114"/>
                    <a:pt x="556" y="104"/>
                  </a:cubicBezTo>
                  <a:cubicBezTo>
                    <a:pt x="514" y="62"/>
                    <a:pt x="465" y="30"/>
                    <a:pt x="423" y="0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2059;p51">
              <a:extLst>
                <a:ext uri="{FF2B5EF4-FFF2-40B4-BE49-F238E27FC236}">
                  <a16:creationId xmlns:a16="http://schemas.microsoft.com/office/drawing/2014/main" id="{ED9AC02D-822F-4B0E-85FB-FA1D2301DC01}"/>
                </a:ext>
              </a:extLst>
            </p:cNvPr>
            <p:cNvSpPr/>
            <p:nvPr/>
          </p:nvSpPr>
          <p:spPr>
            <a:xfrm>
              <a:off x="6676087" y="2260248"/>
              <a:ext cx="77199" cy="94588"/>
            </a:xfrm>
            <a:custGeom>
              <a:avLst/>
              <a:gdLst/>
              <a:ahLst/>
              <a:cxnLst/>
              <a:rect l="l" t="t" r="r" b="b"/>
              <a:pathLst>
                <a:path w="404" h="495" extrusionOk="0">
                  <a:moveTo>
                    <a:pt x="393" y="1"/>
                  </a:moveTo>
                  <a:lnTo>
                    <a:pt x="393" y="11"/>
                  </a:lnTo>
                  <a:cubicBezTo>
                    <a:pt x="393" y="11"/>
                    <a:pt x="383" y="53"/>
                    <a:pt x="361" y="114"/>
                  </a:cubicBezTo>
                  <a:cubicBezTo>
                    <a:pt x="341" y="176"/>
                    <a:pt x="299" y="258"/>
                    <a:pt x="260" y="329"/>
                  </a:cubicBezTo>
                  <a:cubicBezTo>
                    <a:pt x="248" y="352"/>
                    <a:pt x="238" y="362"/>
                    <a:pt x="218" y="381"/>
                  </a:cubicBezTo>
                  <a:cubicBezTo>
                    <a:pt x="208" y="404"/>
                    <a:pt x="198" y="413"/>
                    <a:pt x="186" y="423"/>
                  </a:cubicBezTo>
                  <a:cubicBezTo>
                    <a:pt x="166" y="443"/>
                    <a:pt x="156" y="453"/>
                    <a:pt x="136" y="453"/>
                  </a:cubicBezTo>
                  <a:cubicBezTo>
                    <a:pt x="124" y="465"/>
                    <a:pt x="104" y="465"/>
                    <a:pt x="94" y="465"/>
                  </a:cubicBezTo>
                  <a:cubicBezTo>
                    <a:pt x="62" y="465"/>
                    <a:pt x="42" y="453"/>
                    <a:pt x="33" y="443"/>
                  </a:cubicBezTo>
                  <a:cubicBezTo>
                    <a:pt x="23" y="433"/>
                    <a:pt x="13" y="423"/>
                    <a:pt x="13" y="423"/>
                  </a:cubicBezTo>
                  <a:lnTo>
                    <a:pt x="13" y="413"/>
                  </a:lnTo>
                  <a:lnTo>
                    <a:pt x="0" y="413"/>
                  </a:lnTo>
                  <a:lnTo>
                    <a:pt x="0" y="423"/>
                  </a:lnTo>
                  <a:lnTo>
                    <a:pt x="0" y="433"/>
                  </a:lnTo>
                  <a:cubicBezTo>
                    <a:pt x="0" y="433"/>
                    <a:pt x="13" y="443"/>
                    <a:pt x="13" y="453"/>
                  </a:cubicBezTo>
                  <a:cubicBezTo>
                    <a:pt x="33" y="475"/>
                    <a:pt x="52" y="485"/>
                    <a:pt x="94" y="495"/>
                  </a:cubicBezTo>
                  <a:cubicBezTo>
                    <a:pt x="104" y="495"/>
                    <a:pt x="136" y="495"/>
                    <a:pt x="146" y="485"/>
                  </a:cubicBezTo>
                  <a:cubicBezTo>
                    <a:pt x="166" y="475"/>
                    <a:pt x="186" y="465"/>
                    <a:pt x="208" y="453"/>
                  </a:cubicBezTo>
                  <a:cubicBezTo>
                    <a:pt x="218" y="433"/>
                    <a:pt x="238" y="413"/>
                    <a:pt x="248" y="404"/>
                  </a:cubicBezTo>
                  <a:cubicBezTo>
                    <a:pt x="260" y="381"/>
                    <a:pt x="270" y="362"/>
                    <a:pt x="280" y="342"/>
                  </a:cubicBezTo>
                  <a:cubicBezTo>
                    <a:pt x="332" y="268"/>
                    <a:pt x="361" y="186"/>
                    <a:pt x="383" y="124"/>
                  </a:cubicBezTo>
                  <a:cubicBezTo>
                    <a:pt x="393" y="53"/>
                    <a:pt x="403" y="11"/>
                    <a:pt x="403" y="11"/>
                  </a:cubicBezTo>
                  <a:lnTo>
                    <a:pt x="393" y="1"/>
                  </a:ln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2060;p51">
              <a:extLst>
                <a:ext uri="{FF2B5EF4-FFF2-40B4-BE49-F238E27FC236}">
                  <a16:creationId xmlns:a16="http://schemas.microsoft.com/office/drawing/2014/main" id="{BBB8552D-1FB8-40CF-B4B9-9A1899DA22EB}"/>
                </a:ext>
              </a:extLst>
            </p:cNvPr>
            <p:cNvSpPr/>
            <p:nvPr/>
          </p:nvSpPr>
          <p:spPr>
            <a:xfrm>
              <a:off x="6967494" y="2112920"/>
              <a:ext cx="86563" cy="51211"/>
            </a:xfrm>
            <a:custGeom>
              <a:avLst/>
              <a:gdLst/>
              <a:ahLst/>
              <a:cxnLst/>
              <a:rect l="l" t="t" r="r" b="b"/>
              <a:pathLst>
                <a:path w="453" h="268" extrusionOk="0">
                  <a:moveTo>
                    <a:pt x="361" y="1"/>
                  </a:moveTo>
                  <a:lnTo>
                    <a:pt x="361" y="11"/>
                  </a:lnTo>
                  <a:cubicBezTo>
                    <a:pt x="361" y="11"/>
                    <a:pt x="371" y="11"/>
                    <a:pt x="381" y="30"/>
                  </a:cubicBezTo>
                  <a:cubicBezTo>
                    <a:pt x="390" y="40"/>
                    <a:pt x="403" y="63"/>
                    <a:pt x="413" y="92"/>
                  </a:cubicBezTo>
                  <a:cubicBezTo>
                    <a:pt x="423" y="124"/>
                    <a:pt x="433" y="154"/>
                    <a:pt x="423" y="186"/>
                  </a:cubicBezTo>
                  <a:cubicBezTo>
                    <a:pt x="413" y="206"/>
                    <a:pt x="403" y="216"/>
                    <a:pt x="381" y="226"/>
                  </a:cubicBezTo>
                  <a:cubicBezTo>
                    <a:pt x="371" y="236"/>
                    <a:pt x="351" y="236"/>
                    <a:pt x="329" y="236"/>
                  </a:cubicBezTo>
                  <a:cubicBezTo>
                    <a:pt x="289" y="236"/>
                    <a:pt x="247" y="226"/>
                    <a:pt x="218" y="226"/>
                  </a:cubicBezTo>
                  <a:cubicBezTo>
                    <a:pt x="176" y="216"/>
                    <a:pt x="143" y="206"/>
                    <a:pt x="114" y="196"/>
                  </a:cubicBezTo>
                  <a:cubicBezTo>
                    <a:pt x="52" y="174"/>
                    <a:pt x="10" y="164"/>
                    <a:pt x="10" y="164"/>
                  </a:cubicBezTo>
                  <a:lnTo>
                    <a:pt x="0" y="164"/>
                  </a:lnTo>
                  <a:lnTo>
                    <a:pt x="0" y="174"/>
                  </a:lnTo>
                  <a:lnTo>
                    <a:pt x="10" y="174"/>
                  </a:lnTo>
                  <a:lnTo>
                    <a:pt x="32" y="186"/>
                  </a:lnTo>
                  <a:cubicBezTo>
                    <a:pt x="52" y="196"/>
                    <a:pt x="72" y="206"/>
                    <a:pt x="104" y="216"/>
                  </a:cubicBezTo>
                  <a:cubicBezTo>
                    <a:pt x="134" y="236"/>
                    <a:pt x="166" y="248"/>
                    <a:pt x="205" y="258"/>
                  </a:cubicBezTo>
                  <a:cubicBezTo>
                    <a:pt x="247" y="258"/>
                    <a:pt x="289" y="268"/>
                    <a:pt x="329" y="268"/>
                  </a:cubicBezTo>
                  <a:cubicBezTo>
                    <a:pt x="351" y="268"/>
                    <a:pt x="381" y="258"/>
                    <a:pt x="403" y="248"/>
                  </a:cubicBezTo>
                  <a:cubicBezTo>
                    <a:pt x="423" y="236"/>
                    <a:pt x="433" y="216"/>
                    <a:pt x="442" y="196"/>
                  </a:cubicBezTo>
                  <a:cubicBezTo>
                    <a:pt x="452" y="174"/>
                    <a:pt x="452" y="154"/>
                    <a:pt x="452" y="134"/>
                  </a:cubicBezTo>
                  <a:cubicBezTo>
                    <a:pt x="452" y="112"/>
                    <a:pt x="442" y="102"/>
                    <a:pt x="433" y="82"/>
                  </a:cubicBezTo>
                  <a:cubicBezTo>
                    <a:pt x="423" y="50"/>
                    <a:pt x="403" y="30"/>
                    <a:pt x="390" y="21"/>
                  </a:cubicBezTo>
                  <a:cubicBezTo>
                    <a:pt x="381" y="1"/>
                    <a:pt x="371" y="1"/>
                    <a:pt x="371" y="1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2061;p51">
              <a:extLst>
                <a:ext uri="{FF2B5EF4-FFF2-40B4-BE49-F238E27FC236}">
                  <a16:creationId xmlns:a16="http://schemas.microsoft.com/office/drawing/2014/main" id="{3A31FEC1-0DDB-4733-A1ED-37E7A06887E2}"/>
                </a:ext>
              </a:extLst>
            </p:cNvPr>
            <p:cNvSpPr/>
            <p:nvPr/>
          </p:nvSpPr>
          <p:spPr>
            <a:xfrm>
              <a:off x="6812140" y="2758031"/>
              <a:ext cx="92677" cy="61148"/>
            </a:xfrm>
            <a:custGeom>
              <a:avLst/>
              <a:gdLst/>
              <a:ahLst/>
              <a:cxnLst/>
              <a:rect l="l" t="t" r="r" b="b"/>
              <a:pathLst>
                <a:path w="485" h="320" extrusionOk="0">
                  <a:moveTo>
                    <a:pt x="10" y="0"/>
                  </a:moveTo>
                  <a:cubicBezTo>
                    <a:pt x="0" y="0"/>
                    <a:pt x="0" y="10"/>
                    <a:pt x="0" y="10"/>
                  </a:cubicBezTo>
                  <a:cubicBezTo>
                    <a:pt x="0" y="10"/>
                    <a:pt x="0" y="22"/>
                    <a:pt x="10" y="32"/>
                  </a:cubicBezTo>
                  <a:cubicBezTo>
                    <a:pt x="10" y="52"/>
                    <a:pt x="20" y="72"/>
                    <a:pt x="30" y="104"/>
                  </a:cubicBezTo>
                  <a:cubicBezTo>
                    <a:pt x="62" y="156"/>
                    <a:pt x="114" y="218"/>
                    <a:pt x="176" y="257"/>
                  </a:cubicBezTo>
                  <a:cubicBezTo>
                    <a:pt x="205" y="279"/>
                    <a:pt x="247" y="299"/>
                    <a:pt x="289" y="309"/>
                  </a:cubicBezTo>
                  <a:cubicBezTo>
                    <a:pt x="319" y="319"/>
                    <a:pt x="351" y="319"/>
                    <a:pt x="381" y="319"/>
                  </a:cubicBezTo>
                  <a:lnTo>
                    <a:pt x="452" y="319"/>
                  </a:lnTo>
                  <a:cubicBezTo>
                    <a:pt x="475" y="319"/>
                    <a:pt x="484" y="309"/>
                    <a:pt x="484" y="309"/>
                  </a:cubicBezTo>
                  <a:cubicBezTo>
                    <a:pt x="484" y="299"/>
                    <a:pt x="484" y="299"/>
                    <a:pt x="475" y="299"/>
                  </a:cubicBezTo>
                  <a:lnTo>
                    <a:pt x="381" y="299"/>
                  </a:lnTo>
                  <a:cubicBezTo>
                    <a:pt x="361" y="299"/>
                    <a:pt x="319" y="289"/>
                    <a:pt x="289" y="279"/>
                  </a:cubicBezTo>
                  <a:cubicBezTo>
                    <a:pt x="257" y="270"/>
                    <a:pt x="227" y="257"/>
                    <a:pt x="195" y="237"/>
                  </a:cubicBezTo>
                  <a:cubicBezTo>
                    <a:pt x="166" y="218"/>
                    <a:pt x="134" y="195"/>
                    <a:pt x="114" y="166"/>
                  </a:cubicBezTo>
                  <a:cubicBezTo>
                    <a:pt x="82" y="146"/>
                    <a:pt x="72" y="114"/>
                    <a:pt x="52" y="94"/>
                  </a:cubicBezTo>
                  <a:cubicBezTo>
                    <a:pt x="42" y="62"/>
                    <a:pt x="30" y="42"/>
                    <a:pt x="20" y="32"/>
                  </a:cubicBezTo>
                  <a:cubicBezTo>
                    <a:pt x="20" y="10"/>
                    <a:pt x="10" y="10"/>
                    <a:pt x="10" y="1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2062;p51">
              <a:extLst>
                <a:ext uri="{FF2B5EF4-FFF2-40B4-BE49-F238E27FC236}">
                  <a16:creationId xmlns:a16="http://schemas.microsoft.com/office/drawing/2014/main" id="{80F5B635-F0BE-49AF-A2E9-250DCA5B96C5}"/>
                </a:ext>
              </a:extLst>
            </p:cNvPr>
            <p:cNvSpPr/>
            <p:nvPr/>
          </p:nvSpPr>
          <p:spPr>
            <a:xfrm>
              <a:off x="6731311" y="2114830"/>
              <a:ext cx="77199" cy="128220"/>
            </a:xfrm>
            <a:custGeom>
              <a:avLst/>
              <a:gdLst/>
              <a:ahLst/>
              <a:cxnLst/>
              <a:rect l="l" t="t" r="r" b="b"/>
              <a:pathLst>
                <a:path w="404" h="671" extrusionOk="0">
                  <a:moveTo>
                    <a:pt x="309" y="1"/>
                  </a:moveTo>
                  <a:cubicBezTo>
                    <a:pt x="280" y="1"/>
                    <a:pt x="258" y="20"/>
                    <a:pt x="248" y="40"/>
                  </a:cubicBezTo>
                  <a:cubicBezTo>
                    <a:pt x="238" y="62"/>
                    <a:pt x="238" y="92"/>
                    <a:pt x="238" y="114"/>
                  </a:cubicBezTo>
                  <a:cubicBezTo>
                    <a:pt x="228" y="277"/>
                    <a:pt x="248" y="453"/>
                    <a:pt x="300" y="609"/>
                  </a:cubicBezTo>
                  <a:cubicBezTo>
                    <a:pt x="238" y="495"/>
                    <a:pt x="176" y="381"/>
                    <a:pt x="114" y="268"/>
                  </a:cubicBezTo>
                  <a:cubicBezTo>
                    <a:pt x="104" y="238"/>
                    <a:pt x="72" y="206"/>
                    <a:pt x="43" y="206"/>
                  </a:cubicBezTo>
                  <a:cubicBezTo>
                    <a:pt x="10" y="216"/>
                    <a:pt x="1" y="248"/>
                    <a:pt x="1" y="268"/>
                  </a:cubicBezTo>
                  <a:cubicBezTo>
                    <a:pt x="1" y="300"/>
                    <a:pt x="10" y="319"/>
                    <a:pt x="20" y="339"/>
                  </a:cubicBezTo>
                  <a:cubicBezTo>
                    <a:pt x="94" y="463"/>
                    <a:pt x="186" y="586"/>
                    <a:pt x="300" y="670"/>
                  </a:cubicBezTo>
                  <a:lnTo>
                    <a:pt x="361" y="648"/>
                  </a:lnTo>
                  <a:cubicBezTo>
                    <a:pt x="391" y="473"/>
                    <a:pt x="403" y="287"/>
                    <a:pt x="381" y="114"/>
                  </a:cubicBezTo>
                  <a:cubicBezTo>
                    <a:pt x="381" y="92"/>
                    <a:pt x="381" y="62"/>
                    <a:pt x="371" y="40"/>
                  </a:cubicBezTo>
                  <a:cubicBezTo>
                    <a:pt x="351" y="20"/>
                    <a:pt x="329" y="1"/>
                    <a:pt x="309" y="1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2063;p51">
              <a:extLst>
                <a:ext uri="{FF2B5EF4-FFF2-40B4-BE49-F238E27FC236}">
                  <a16:creationId xmlns:a16="http://schemas.microsoft.com/office/drawing/2014/main" id="{07275735-C8F7-47FA-A1C1-2933A7946E25}"/>
                </a:ext>
              </a:extLst>
            </p:cNvPr>
            <p:cNvSpPr/>
            <p:nvPr/>
          </p:nvSpPr>
          <p:spPr>
            <a:xfrm>
              <a:off x="6802013" y="2400888"/>
              <a:ext cx="140067" cy="137583"/>
            </a:xfrm>
            <a:custGeom>
              <a:avLst/>
              <a:gdLst/>
              <a:ahLst/>
              <a:cxnLst/>
              <a:rect l="l" t="t" r="r" b="b"/>
              <a:pathLst>
                <a:path w="733" h="720" extrusionOk="0">
                  <a:moveTo>
                    <a:pt x="459" y="1"/>
                  </a:moveTo>
                  <a:cubicBezTo>
                    <a:pt x="233" y="1"/>
                    <a:pt x="11" y="594"/>
                    <a:pt x="11" y="594"/>
                  </a:cubicBezTo>
                  <a:cubicBezTo>
                    <a:pt x="0" y="688"/>
                    <a:pt x="29" y="720"/>
                    <a:pt x="72" y="720"/>
                  </a:cubicBezTo>
                  <a:cubicBezTo>
                    <a:pt x="148" y="720"/>
                    <a:pt x="271" y="621"/>
                    <a:pt x="310" y="582"/>
                  </a:cubicBezTo>
                  <a:cubicBezTo>
                    <a:pt x="362" y="532"/>
                    <a:pt x="733" y="68"/>
                    <a:pt x="495" y="6"/>
                  </a:cubicBezTo>
                  <a:cubicBezTo>
                    <a:pt x="483" y="2"/>
                    <a:pt x="471" y="1"/>
                    <a:pt x="459" y="1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2064;p51">
              <a:extLst>
                <a:ext uri="{FF2B5EF4-FFF2-40B4-BE49-F238E27FC236}">
                  <a16:creationId xmlns:a16="http://schemas.microsoft.com/office/drawing/2014/main" id="{787F1324-ED88-4B0F-8636-F0AA519A9151}"/>
                </a:ext>
              </a:extLst>
            </p:cNvPr>
            <p:cNvSpPr/>
            <p:nvPr/>
          </p:nvSpPr>
          <p:spPr>
            <a:xfrm>
              <a:off x="7124567" y="2320632"/>
              <a:ext cx="190323" cy="88282"/>
            </a:xfrm>
            <a:custGeom>
              <a:avLst/>
              <a:gdLst/>
              <a:ahLst/>
              <a:cxnLst/>
              <a:rect l="l" t="t" r="r" b="b"/>
              <a:pathLst>
                <a:path w="996" h="462" extrusionOk="0">
                  <a:moveTo>
                    <a:pt x="292" y="0"/>
                  </a:moveTo>
                  <a:cubicBezTo>
                    <a:pt x="245" y="0"/>
                    <a:pt x="205" y="13"/>
                    <a:pt x="176" y="46"/>
                  </a:cubicBezTo>
                  <a:cubicBezTo>
                    <a:pt x="1" y="231"/>
                    <a:pt x="557" y="426"/>
                    <a:pt x="641" y="446"/>
                  </a:cubicBezTo>
                  <a:cubicBezTo>
                    <a:pt x="669" y="453"/>
                    <a:pt x="726" y="462"/>
                    <a:pt x="782" y="462"/>
                  </a:cubicBezTo>
                  <a:cubicBezTo>
                    <a:pt x="890" y="462"/>
                    <a:pt x="995" y="431"/>
                    <a:pt x="888" y="303"/>
                  </a:cubicBezTo>
                  <a:cubicBezTo>
                    <a:pt x="888" y="303"/>
                    <a:pt x="515" y="0"/>
                    <a:pt x="292" y="0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2065;p51">
              <a:extLst>
                <a:ext uri="{FF2B5EF4-FFF2-40B4-BE49-F238E27FC236}">
                  <a16:creationId xmlns:a16="http://schemas.microsoft.com/office/drawing/2014/main" id="{D371609F-3E1C-4DEC-815D-8C81BED6B947}"/>
                </a:ext>
              </a:extLst>
            </p:cNvPr>
            <p:cNvSpPr/>
            <p:nvPr/>
          </p:nvSpPr>
          <p:spPr>
            <a:xfrm>
              <a:off x="7394190" y="2451144"/>
              <a:ext cx="8217" cy="29810"/>
            </a:xfrm>
            <a:custGeom>
              <a:avLst/>
              <a:gdLst/>
              <a:ahLst/>
              <a:cxnLst/>
              <a:rect l="l" t="t" r="r" b="b"/>
              <a:pathLst>
                <a:path w="43" h="156" extrusionOk="0">
                  <a:moveTo>
                    <a:pt x="1" y="0"/>
                  </a:moveTo>
                  <a:lnTo>
                    <a:pt x="1" y="156"/>
                  </a:lnTo>
                  <a:cubicBezTo>
                    <a:pt x="11" y="156"/>
                    <a:pt x="33" y="146"/>
                    <a:pt x="43" y="146"/>
                  </a:cubicBezTo>
                  <a:cubicBezTo>
                    <a:pt x="33" y="94"/>
                    <a:pt x="11" y="52"/>
                    <a:pt x="1" y="0"/>
                  </a:cubicBezTo>
                  <a:close/>
                </a:path>
              </a:pathLst>
            </a:custGeom>
            <a:solidFill>
              <a:srgbClr val="EEA89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2066;p51">
              <a:extLst>
                <a:ext uri="{FF2B5EF4-FFF2-40B4-BE49-F238E27FC236}">
                  <a16:creationId xmlns:a16="http://schemas.microsoft.com/office/drawing/2014/main" id="{F548CBF7-A03B-4025-82A6-D729B0AE5FAB}"/>
                </a:ext>
              </a:extLst>
            </p:cNvPr>
            <p:cNvSpPr/>
            <p:nvPr/>
          </p:nvSpPr>
          <p:spPr>
            <a:xfrm>
              <a:off x="7390559" y="2478852"/>
              <a:ext cx="13758" cy="84843"/>
            </a:xfrm>
            <a:custGeom>
              <a:avLst/>
              <a:gdLst/>
              <a:ahLst/>
              <a:cxnLst/>
              <a:rect l="l" t="t" r="r" b="b"/>
              <a:pathLst>
                <a:path w="72" h="444" extrusionOk="0">
                  <a:moveTo>
                    <a:pt x="62" y="1"/>
                  </a:moveTo>
                  <a:cubicBezTo>
                    <a:pt x="52" y="1"/>
                    <a:pt x="30" y="11"/>
                    <a:pt x="20" y="11"/>
                  </a:cubicBezTo>
                  <a:lnTo>
                    <a:pt x="20" y="21"/>
                  </a:lnTo>
                  <a:cubicBezTo>
                    <a:pt x="30" y="11"/>
                    <a:pt x="52" y="11"/>
                    <a:pt x="62" y="1"/>
                  </a:cubicBezTo>
                  <a:close/>
                  <a:moveTo>
                    <a:pt x="62" y="50"/>
                  </a:moveTo>
                  <a:cubicBezTo>
                    <a:pt x="52" y="63"/>
                    <a:pt x="42" y="63"/>
                    <a:pt x="20" y="73"/>
                  </a:cubicBezTo>
                  <a:cubicBezTo>
                    <a:pt x="30" y="134"/>
                    <a:pt x="20" y="186"/>
                    <a:pt x="20" y="248"/>
                  </a:cubicBezTo>
                  <a:lnTo>
                    <a:pt x="62" y="248"/>
                  </a:lnTo>
                  <a:cubicBezTo>
                    <a:pt x="72" y="206"/>
                    <a:pt x="72" y="174"/>
                    <a:pt x="72" y="134"/>
                  </a:cubicBezTo>
                  <a:cubicBezTo>
                    <a:pt x="72" y="102"/>
                    <a:pt x="72" y="82"/>
                    <a:pt x="62" y="50"/>
                  </a:cubicBezTo>
                  <a:close/>
                  <a:moveTo>
                    <a:pt x="20" y="297"/>
                  </a:moveTo>
                  <a:cubicBezTo>
                    <a:pt x="10" y="349"/>
                    <a:pt x="10" y="391"/>
                    <a:pt x="0" y="443"/>
                  </a:cubicBezTo>
                  <a:cubicBezTo>
                    <a:pt x="20" y="401"/>
                    <a:pt x="42" y="349"/>
                    <a:pt x="52" y="297"/>
                  </a:cubicBezTo>
                  <a:close/>
                </a:path>
              </a:pathLst>
            </a:custGeom>
            <a:solidFill>
              <a:srgbClr val="DE928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2067;p51">
              <a:extLst>
                <a:ext uri="{FF2B5EF4-FFF2-40B4-BE49-F238E27FC236}">
                  <a16:creationId xmlns:a16="http://schemas.microsoft.com/office/drawing/2014/main" id="{0F33DA13-3F02-4987-A662-7164A383AA27}"/>
                </a:ext>
              </a:extLst>
            </p:cNvPr>
            <p:cNvSpPr/>
            <p:nvPr/>
          </p:nvSpPr>
          <p:spPr>
            <a:xfrm>
              <a:off x="7394190" y="2478852"/>
              <a:ext cx="8217" cy="13949"/>
            </a:xfrm>
            <a:custGeom>
              <a:avLst/>
              <a:gdLst/>
              <a:ahLst/>
              <a:cxnLst/>
              <a:rect l="l" t="t" r="r" b="b"/>
              <a:pathLst>
                <a:path w="43" h="73" extrusionOk="0">
                  <a:moveTo>
                    <a:pt x="43" y="1"/>
                  </a:moveTo>
                  <a:cubicBezTo>
                    <a:pt x="33" y="11"/>
                    <a:pt x="11" y="11"/>
                    <a:pt x="1" y="21"/>
                  </a:cubicBezTo>
                  <a:lnTo>
                    <a:pt x="1" y="73"/>
                  </a:lnTo>
                  <a:cubicBezTo>
                    <a:pt x="23" y="63"/>
                    <a:pt x="33" y="63"/>
                    <a:pt x="43" y="50"/>
                  </a:cubicBezTo>
                  <a:lnTo>
                    <a:pt x="43" y="1"/>
                  </a:lnTo>
                  <a:close/>
                </a:path>
              </a:pathLst>
            </a:custGeom>
            <a:solidFill>
              <a:srgbClr val="BE6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2068;p51">
              <a:extLst>
                <a:ext uri="{FF2B5EF4-FFF2-40B4-BE49-F238E27FC236}">
                  <a16:creationId xmlns:a16="http://schemas.microsoft.com/office/drawing/2014/main" id="{BA5F608A-F5BA-4336-93F4-293AC7988AEB}"/>
                </a:ext>
              </a:extLst>
            </p:cNvPr>
            <p:cNvSpPr/>
            <p:nvPr/>
          </p:nvSpPr>
          <p:spPr>
            <a:xfrm>
              <a:off x="7394190" y="2526051"/>
              <a:ext cx="8217" cy="9745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1" y="1"/>
                  </a:moveTo>
                  <a:lnTo>
                    <a:pt x="1" y="50"/>
                  </a:lnTo>
                  <a:lnTo>
                    <a:pt x="33" y="50"/>
                  </a:lnTo>
                  <a:cubicBezTo>
                    <a:pt x="33" y="31"/>
                    <a:pt x="43" y="21"/>
                    <a:pt x="43" y="1"/>
                  </a:cubicBezTo>
                  <a:close/>
                </a:path>
              </a:pathLst>
            </a:custGeom>
            <a:solidFill>
              <a:srgbClr val="BE6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2069;p51">
              <a:extLst>
                <a:ext uri="{FF2B5EF4-FFF2-40B4-BE49-F238E27FC236}">
                  <a16:creationId xmlns:a16="http://schemas.microsoft.com/office/drawing/2014/main" id="{F11B582B-8823-4AAD-959C-5B0A3E0AE954}"/>
                </a:ext>
              </a:extLst>
            </p:cNvPr>
            <p:cNvSpPr/>
            <p:nvPr/>
          </p:nvSpPr>
          <p:spPr>
            <a:xfrm>
              <a:off x="7130873" y="2386366"/>
              <a:ext cx="265421" cy="253764"/>
            </a:xfrm>
            <a:custGeom>
              <a:avLst/>
              <a:gdLst/>
              <a:ahLst/>
              <a:cxnLst/>
              <a:rect l="l" t="t" r="r" b="b"/>
              <a:pathLst>
                <a:path w="1389" h="1328" extrusionOk="0">
                  <a:moveTo>
                    <a:pt x="237" y="124"/>
                  </a:moveTo>
                  <a:lnTo>
                    <a:pt x="237" y="124"/>
                  </a:lnTo>
                  <a:cubicBezTo>
                    <a:pt x="215" y="134"/>
                    <a:pt x="195" y="144"/>
                    <a:pt x="176" y="154"/>
                  </a:cubicBezTo>
                  <a:cubicBezTo>
                    <a:pt x="166" y="154"/>
                    <a:pt x="166" y="164"/>
                    <a:pt x="153" y="176"/>
                  </a:cubicBezTo>
                  <a:cubicBezTo>
                    <a:pt x="166" y="164"/>
                    <a:pt x="176" y="164"/>
                    <a:pt x="185" y="154"/>
                  </a:cubicBezTo>
                  <a:cubicBezTo>
                    <a:pt x="205" y="144"/>
                    <a:pt x="215" y="134"/>
                    <a:pt x="237" y="124"/>
                  </a:cubicBezTo>
                  <a:close/>
                  <a:moveTo>
                    <a:pt x="432" y="40"/>
                  </a:moveTo>
                  <a:lnTo>
                    <a:pt x="432" y="40"/>
                  </a:lnTo>
                  <a:cubicBezTo>
                    <a:pt x="484" y="92"/>
                    <a:pt x="546" y="134"/>
                    <a:pt x="618" y="164"/>
                  </a:cubicBezTo>
                  <a:cubicBezTo>
                    <a:pt x="660" y="176"/>
                    <a:pt x="709" y="186"/>
                    <a:pt x="751" y="186"/>
                  </a:cubicBezTo>
                  <a:cubicBezTo>
                    <a:pt x="793" y="186"/>
                    <a:pt x="833" y="186"/>
                    <a:pt x="865" y="164"/>
                  </a:cubicBezTo>
                  <a:cubicBezTo>
                    <a:pt x="845" y="144"/>
                    <a:pt x="813" y="134"/>
                    <a:pt x="793" y="114"/>
                  </a:cubicBezTo>
                  <a:lnTo>
                    <a:pt x="741" y="114"/>
                  </a:lnTo>
                  <a:cubicBezTo>
                    <a:pt x="689" y="114"/>
                    <a:pt x="628" y="102"/>
                    <a:pt x="608" y="102"/>
                  </a:cubicBezTo>
                  <a:cubicBezTo>
                    <a:pt x="576" y="92"/>
                    <a:pt x="514" y="72"/>
                    <a:pt x="432" y="40"/>
                  </a:cubicBezTo>
                  <a:close/>
                  <a:moveTo>
                    <a:pt x="339" y="144"/>
                  </a:moveTo>
                  <a:cubicBezTo>
                    <a:pt x="351" y="144"/>
                    <a:pt x="361" y="154"/>
                    <a:pt x="361" y="164"/>
                  </a:cubicBezTo>
                  <a:lnTo>
                    <a:pt x="361" y="176"/>
                  </a:lnTo>
                  <a:lnTo>
                    <a:pt x="361" y="186"/>
                  </a:lnTo>
                  <a:cubicBezTo>
                    <a:pt x="361" y="186"/>
                    <a:pt x="351" y="196"/>
                    <a:pt x="351" y="206"/>
                  </a:cubicBezTo>
                  <a:cubicBezTo>
                    <a:pt x="339" y="225"/>
                    <a:pt x="339" y="248"/>
                    <a:pt x="329" y="277"/>
                  </a:cubicBezTo>
                  <a:cubicBezTo>
                    <a:pt x="339" y="267"/>
                    <a:pt x="361" y="258"/>
                    <a:pt x="371" y="258"/>
                  </a:cubicBezTo>
                  <a:cubicBezTo>
                    <a:pt x="423" y="238"/>
                    <a:pt x="474" y="225"/>
                    <a:pt x="524" y="225"/>
                  </a:cubicBezTo>
                  <a:cubicBezTo>
                    <a:pt x="680" y="225"/>
                    <a:pt x="833" y="319"/>
                    <a:pt x="907" y="485"/>
                  </a:cubicBezTo>
                  <a:cubicBezTo>
                    <a:pt x="927" y="534"/>
                    <a:pt x="937" y="586"/>
                    <a:pt x="937" y="638"/>
                  </a:cubicBezTo>
                  <a:cubicBezTo>
                    <a:pt x="937" y="720"/>
                    <a:pt x="907" y="804"/>
                    <a:pt x="865" y="865"/>
                  </a:cubicBezTo>
                  <a:cubicBezTo>
                    <a:pt x="823" y="937"/>
                    <a:pt x="761" y="999"/>
                    <a:pt x="670" y="1029"/>
                  </a:cubicBezTo>
                  <a:cubicBezTo>
                    <a:pt x="628" y="1051"/>
                    <a:pt x="576" y="1061"/>
                    <a:pt x="524" y="1061"/>
                  </a:cubicBezTo>
                  <a:cubicBezTo>
                    <a:pt x="413" y="1061"/>
                    <a:pt x="309" y="1009"/>
                    <a:pt x="227" y="927"/>
                  </a:cubicBezTo>
                  <a:lnTo>
                    <a:pt x="205" y="927"/>
                  </a:lnTo>
                  <a:lnTo>
                    <a:pt x="176" y="895"/>
                  </a:lnTo>
                  <a:cubicBezTo>
                    <a:pt x="176" y="885"/>
                    <a:pt x="166" y="875"/>
                    <a:pt x="153" y="865"/>
                  </a:cubicBezTo>
                  <a:cubicBezTo>
                    <a:pt x="143" y="843"/>
                    <a:pt x="133" y="833"/>
                    <a:pt x="124" y="814"/>
                  </a:cubicBezTo>
                  <a:cubicBezTo>
                    <a:pt x="114" y="804"/>
                    <a:pt x="114" y="794"/>
                    <a:pt x="104" y="781"/>
                  </a:cubicBezTo>
                  <a:cubicBezTo>
                    <a:pt x="104" y="772"/>
                    <a:pt x="91" y="762"/>
                    <a:pt x="91" y="752"/>
                  </a:cubicBezTo>
                  <a:cubicBezTo>
                    <a:pt x="82" y="720"/>
                    <a:pt x="82" y="700"/>
                    <a:pt x="72" y="670"/>
                  </a:cubicBezTo>
                  <a:lnTo>
                    <a:pt x="72" y="586"/>
                  </a:lnTo>
                  <a:lnTo>
                    <a:pt x="72" y="547"/>
                  </a:lnTo>
                  <a:lnTo>
                    <a:pt x="82" y="505"/>
                  </a:lnTo>
                  <a:cubicBezTo>
                    <a:pt x="82" y="473"/>
                    <a:pt x="91" y="443"/>
                    <a:pt x="104" y="423"/>
                  </a:cubicBezTo>
                  <a:cubicBezTo>
                    <a:pt x="114" y="391"/>
                    <a:pt x="124" y="371"/>
                    <a:pt x="133" y="339"/>
                  </a:cubicBezTo>
                  <a:cubicBezTo>
                    <a:pt x="143" y="319"/>
                    <a:pt x="166" y="300"/>
                    <a:pt x="176" y="277"/>
                  </a:cubicBezTo>
                  <a:cubicBezTo>
                    <a:pt x="185" y="258"/>
                    <a:pt x="205" y="248"/>
                    <a:pt x="215" y="225"/>
                  </a:cubicBezTo>
                  <a:cubicBezTo>
                    <a:pt x="247" y="196"/>
                    <a:pt x="277" y="176"/>
                    <a:pt x="299" y="164"/>
                  </a:cubicBezTo>
                  <a:cubicBezTo>
                    <a:pt x="309" y="154"/>
                    <a:pt x="319" y="154"/>
                    <a:pt x="319" y="154"/>
                  </a:cubicBezTo>
                  <a:lnTo>
                    <a:pt x="329" y="144"/>
                  </a:lnTo>
                  <a:close/>
                  <a:moveTo>
                    <a:pt x="361" y="1"/>
                  </a:moveTo>
                  <a:cubicBezTo>
                    <a:pt x="361" y="10"/>
                    <a:pt x="361" y="10"/>
                    <a:pt x="351" y="10"/>
                  </a:cubicBezTo>
                  <a:cubicBezTo>
                    <a:pt x="339" y="40"/>
                    <a:pt x="319" y="62"/>
                    <a:pt x="289" y="82"/>
                  </a:cubicBezTo>
                  <a:cubicBezTo>
                    <a:pt x="267" y="114"/>
                    <a:pt x="237" y="154"/>
                    <a:pt x="195" y="176"/>
                  </a:cubicBezTo>
                  <a:cubicBezTo>
                    <a:pt x="176" y="186"/>
                    <a:pt x="153" y="196"/>
                    <a:pt x="133" y="206"/>
                  </a:cubicBezTo>
                  <a:cubicBezTo>
                    <a:pt x="52" y="319"/>
                    <a:pt x="0" y="463"/>
                    <a:pt x="0" y="618"/>
                  </a:cubicBezTo>
                  <a:cubicBezTo>
                    <a:pt x="0" y="1009"/>
                    <a:pt x="319" y="1327"/>
                    <a:pt x="709" y="1327"/>
                  </a:cubicBezTo>
                  <a:cubicBezTo>
                    <a:pt x="998" y="1327"/>
                    <a:pt x="1245" y="1164"/>
                    <a:pt x="1359" y="927"/>
                  </a:cubicBezTo>
                  <a:cubicBezTo>
                    <a:pt x="1369" y="875"/>
                    <a:pt x="1369" y="833"/>
                    <a:pt x="1379" y="781"/>
                  </a:cubicBezTo>
                  <a:lnTo>
                    <a:pt x="1379" y="732"/>
                  </a:lnTo>
                  <a:cubicBezTo>
                    <a:pt x="1379" y="670"/>
                    <a:pt x="1389" y="618"/>
                    <a:pt x="1379" y="557"/>
                  </a:cubicBezTo>
                  <a:lnTo>
                    <a:pt x="1379" y="505"/>
                  </a:lnTo>
                  <a:lnTo>
                    <a:pt x="1379" y="495"/>
                  </a:lnTo>
                  <a:lnTo>
                    <a:pt x="1379" y="339"/>
                  </a:lnTo>
                  <a:cubicBezTo>
                    <a:pt x="1359" y="287"/>
                    <a:pt x="1327" y="248"/>
                    <a:pt x="1297" y="206"/>
                  </a:cubicBezTo>
                  <a:cubicBezTo>
                    <a:pt x="1245" y="225"/>
                    <a:pt x="1194" y="238"/>
                    <a:pt x="1132" y="238"/>
                  </a:cubicBezTo>
                  <a:lnTo>
                    <a:pt x="1112" y="238"/>
                  </a:lnTo>
                  <a:cubicBezTo>
                    <a:pt x="1040" y="225"/>
                    <a:pt x="956" y="206"/>
                    <a:pt x="885" y="176"/>
                  </a:cubicBezTo>
                  <a:cubicBezTo>
                    <a:pt x="885" y="176"/>
                    <a:pt x="875" y="176"/>
                    <a:pt x="875" y="186"/>
                  </a:cubicBezTo>
                  <a:cubicBezTo>
                    <a:pt x="833" y="206"/>
                    <a:pt x="793" y="206"/>
                    <a:pt x="751" y="206"/>
                  </a:cubicBezTo>
                  <a:cubicBezTo>
                    <a:pt x="699" y="206"/>
                    <a:pt x="647" y="196"/>
                    <a:pt x="608" y="176"/>
                  </a:cubicBezTo>
                  <a:cubicBezTo>
                    <a:pt x="524" y="144"/>
                    <a:pt x="442" y="92"/>
                    <a:pt x="381" y="20"/>
                  </a:cubicBezTo>
                  <a:cubicBezTo>
                    <a:pt x="381" y="10"/>
                    <a:pt x="371" y="10"/>
                    <a:pt x="361" y="1"/>
                  </a:cubicBezTo>
                  <a:close/>
                </a:path>
              </a:pathLst>
            </a:custGeom>
            <a:solidFill>
              <a:srgbClr val="FCBFB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70;p51">
              <a:extLst>
                <a:ext uri="{FF2B5EF4-FFF2-40B4-BE49-F238E27FC236}">
                  <a16:creationId xmlns:a16="http://schemas.microsoft.com/office/drawing/2014/main" id="{D8EABF66-7FE4-46AD-855A-96E7287AF52A}"/>
                </a:ext>
              </a:extLst>
            </p:cNvPr>
            <p:cNvSpPr/>
            <p:nvPr/>
          </p:nvSpPr>
          <p:spPr>
            <a:xfrm>
              <a:off x="7156287" y="2390187"/>
              <a:ext cx="143698" cy="35542"/>
            </a:xfrm>
            <a:custGeom>
              <a:avLst/>
              <a:gdLst/>
              <a:ahLst/>
              <a:cxnLst/>
              <a:rect l="l" t="t" r="r" b="b"/>
              <a:pathLst>
                <a:path w="752" h="186" extrusionOk="0">
                  <a:moveTo>
                    <a:pt x="156" y="62"/>
                  </a:moveTo>
                  <a:lnTo>
                    <a:pt x="156" y="62"/>
                  </a:lnTo>
                  <a:cubicBezTo>
                    <a:pt x="144" y="72"/>
                    <a:pt x="124" y="94"/>
                    <a:pt x="104" y="104"/>
                  </a:cubicBezTo>
                  <a:cubicBezTo>
                    <a:pt x="82" y="114"/>
                    <a:pt x="72" y="124"/>
                    <a:pt x="52" y="134"/>
                  </a:cubicBezTo>
                  <a:cubicBezTo>
                    <a:pt x="43" y="144"/>
                    <a:pt x="33" y="144"/>
                    <a:pt x="20" y="156"/>
                  </a:cubicBezTo>
                  <a:cubicBezTo>
                    <a:pt x="10" y="166"/>
                    <a:pt x="10" y="176"/>
                    <a:pt x="0" y="186"/>
                  </a:cubicBezTo>
                  <a:cubicBezTo>
                    <a:pt x="20" y="176"/>
                    <a:pt x="43" y="166"/>
                    <a:pt x="62" y="156"/>
                  </a:cubicBezTo>
                  <a:cubicBezTo>
                    <a:pt x="104" y="134"/>
                    <a:pt x="134" y="94"/>
                    <a:pt x="156" y="62"/>
                  </a:cubicBezTo>
                  <a:close/>
                  <a:moveTo>
                    <a:pt x="248" y="0"/>
                  </a:moveTo>
                  <a:cubicBezTo>
                    <a:pt x="309" y="72"/>
                    <a:pt x="391" y="124"/>
                    <a:pt x="475" y="156"/>
                  </a:cubicBezTo>
                  <a:cubicBezTo>
                    <a:pt x="514" y="176"/>
                    <a:pt x="566" y="186"/>
                    <a:pt x="618" y="186"/>
                  </a:cubicBezTo>
                  <a:cubicBezTo>
                    <a:pt x="660" y="186"/>
                    <a:pt x="700" y="186"/>
                    <a:pt x="742" y="166"/>
                  </a:cubicBezTo>
                  <a:cubicBezTo>
                    <a:pt x="742" y="156"/>
                    <a:pt x="752" y="156"/>
                    <a:pt x="752" y="156"/>
                  </a:cubicBezTo>
                  <a:cubicBezTo>
                    <a:pt x="752" y="144"/>
                    <a:pt x="742" y="144"/>
                    <a:pt x="732" y="144"/>
                  </a:cubicBezTo>
                  <a:cubicBezTo>
                    <a:pt x="700" y="166"/>
                    <a:pt x="660" y="166"/>
                    <a:pt x="618" y="166"/>
                  </a:cubicBezTo>
                  <a:cubicBezTo>
                    <a:pt x="576" y="166"/>
                    <a:pt x="527" y="156"/>
                    <a:pt x="485" y="144"/>
                  </a:cubicBezTo>
                  <a:cubicBezTo>
                    <a:pt x="413" y="114"/>
                    <a:pt x="351" y="72"/>
                    <a:pt x="299" y="20"/>
                  </a:cubicBezTo>
                  <a:cubicBezTo>
                    <a:pt x="290" y="10"/>
                    <a:pt x="267" y="0"/>
                    <a:pt x="248" y="0"/>
                  </a:cubicBezTo>
                  <a:close/>
                </a:path>
              </a:pathLst>
            </a:custGeom>
            <a:solidFill>
              <a:srgbClr val="8D45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71;p51">
              <a:extLst>
                <a:ext uri="{FF2B5EF4-FFF2-40B4-BE49-F238E27FC236}">
                  <a16:creationId xmlns:a16="http://schemas.microsoft.com/office/drawing/2014/main" id="{2F56D1C1-D0EA-4407-A8B9-2B5ABA08F8E8}"/>
                </a:ext>
              </a:extLst>
            </p:cNvPr>
            <p:cNvSpPr/>
            <p:nvPr/>
          </p:nvSpPr>
          <p:spPr>
            <a:xfrm>
              <a:off x="7188008" y="2435475"/>
              <a:ext cx="108156" cy="43568"/>
            </a:xfrm>
            <a:custGeom>
              <a:avLst/>
              <a:gdLst/>
              <a:ahLst/>
              <a:cxnLst/>
              <a:rect l="l" t="t" r="r" b="b"/>
              <a:pathLst>
                <a:path w="566" h="228" extrusionOk="0">
                  <a:moveTo>
                    <a:pt x="225" y="1"/>
                  </a:moveTo>
                  <a:cubicBezTo>
                    <a:pt x="175" y="1"/>
                    <a:pt x="133" y="10"/>
                    <a:pt x="82" y="30"/>
                  </a:cubicBezTo>
                  <a:cubicBezTo>
                    <a:pt x="62" y="43"/>
                    <a:pt x="30" y="52"/>
                    <a:pt x="10" y="62"/>
                  </a:cubicBezTo>
                  <a:cubicBezTo>
                    <a:pt x="10" y="72"/>
                    <a:pt x="10" y="82"/>
                    <a:pt x="0" y="92"/>
                  </a:cubicBezTo>
                  <a:cubicBezTo>
                    <a:pt x="30" y="72"/>
                    <a:pt x="52" y="62"/>
                    <a:pt x="82" y="52"/>
                  </a:cubicBezTo>
                  <a:cubicBezTo>
                    <a:pt x="124" y="30"/>
                    <a:pt x="175" y="20"/>
                    <a:pt x="225" y="20"/>
                  </a:cubicBezTo>
                  <a:cubicBezTo>
                    <a:pt x="361" y="20"/>
                    <a:pt x="494" y="92"/>
                    <a:pt x="566" y="228"/>
                  </a:cubicBezTo>
                  <a:cubicBezTo>
                    <a:pt x="504" y="82"/>
                    <a:pt x="371" y="1"/>
                    <a:pt x="225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72;p51">
              <a:extLst>
                <a:ext uri="{FF2B5EF4-FFF2-40B4-BE49-F238E27FC236}">
                  <a16:creationId xmlns:a16="http://schemas.microsoft.com/office/drawing/2014/main" id="{B9634E0F-28AF-4F17-BF76-C0FDF76C3370}"/>
                </a:ext>
              </a:extLst>
            </p:cNvPr>
            <p:cNvSpPr/>
            <p:nvPr/>
          </p:nvSpPr>
          <p:spPr>
            <a:xfrm>
              <a:off x="7189727" y="2429360"/>
              <a:ext cx="120194" cy="12248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216" y="0"/>
                  </a:moveTo>
                  <a:cubicBezTo>
                    <a:pt x="166" y="0"/>
                    <a:pt x="115" y="13"/>
                    <a:pt x="63" y="33"/>
                  </a:cubicBezTo>
                  <a:cubicBezTo>
                    <a:pt x="53" y="33"/>
                    <a:pt x="31" y="42"/>
                    <a:pt x="21" y="52"/>
                  </a:cubicBezTo>
                  <a:cubicBezTo>
                    <a:pt x="21" y="52"/>
                    <a:pt x="11" y="62"/>
                    <a:pt x="11" y="75"/>
                  </a:cubicBezTo>
                  <a:cubicBezTo>
                    <a:pt x="11" y="75"/>
                    <a:pt x="11" y="84"/>
                    <a:pt x="1" y="94"/>
                  </a:cubicBezTo>
                  <a:cubicBezTo>
                    <a:pt x="21" y="84"/>
                    <a:pt x="53" y="75"/>
                    <a:pt x="73" y="62"/>
                  </a:cubicBezTo>
                  <a:cubicBezTo>
                    <a:pt x="124" y="42"/>
                    <a:pt x="166" y="33"/>
                    <a:pt x="216" y="33"/>
                  </a:cubicBezTo>
                  <a:cubicBezTo>
                    <a:pt x="362" y="33"/>
                    <a:pt x="495" y="114"/>
                    <a:pt x="557" y="260"/>
                  </a:cubicBezTo>
                  <a:cubicBezTo>
                    <a:pt x="567" y="270"/>
                    <a:pt x="577" y="290"/>
                    <a:pt x="577" y="299"/>
                  </a:cubicBezTo>
                  <a:cubicBezTo>
                    <a:pt x="629" y="413"/>
                    <a:pt x="619" y="537"/>
                    <a:pt x="557" y="640"/>
                  </a:cubicBezTo>
                  <a:cubicBezTo>
                    <a:pt x="599" y="579"/>
                    <a:pt x="629" y="495"/>
                    <a:pt x="629" y="413"/>
                  </a:cubicBezTo>
                  <a:cubicBezTo>
                    <a:pt x="629" y="361"/>
                    <a:pt x="619" y="309"/>
                    <a:pt x="599" y="260"/>
                  </a:cubicBezTo>
                  <a:cubicBezTo>
                    <a:pt x="525" y="94"/>
                    <a:pt x="372" y="0"/>
                    <a:pt x="216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73;p51">
              <a:extLst>
                <a:ext uri="{FF2B5EF4-FFF2-40B4-BE49-F238E27FC236}">
                  <a16:creationId xmlns:a16="http://schemas.microsoft.com/office/drawing/2014/main" id="{423DC599-0834-490A-8FC9-F3097CB8F53D}"/>
                </a:ext>
              </a:extLst>
            </p:cNvPr>
            <p:cNvSpPr/>
            <p:nvPr/>
          </p:nvSpPr>
          <p:spPr>
            <a:xfrm>
              <a:off x="7174249" y="2439297"/>
              <a:ext cx="135672" cy="149813"/>
            </a:xfrm>
            <a:custGeom>
              <a:avLst/>
              <a:gdLst/>
              <a:ahLst/>
              <a:cxnLst/>
              <a:rect l="l" t="t" r="r" b="b"/>
              <a:pathLst>
                <a:path w="710" h="784" extrusionOk="0">
                  <a:moveTo>
                    <a:pt x="297" y="134"/>
                  </a:moveTo>
                  <a:cubicBezTo>
                    <a:pt x="371" y="134"/>
                    <a:pt x="443" y="166"/>
                    <a:pt x="495" y="228"/>
                  </a:cubicBezTo>
                  <a:lnTo>
                    <a:pt x="524" y="228"/>
                  </a:lnTo>
                  <a:cubicBezTo>
                    <a:pt x="544" y="228"/>
                    <a:pt x="576" y="238"/>
                    <a:pt x="586" y="257"/>
                  </a:cubicBezTo>
                  <a:cubicBezTo>
                    <a:pt x="596" y="280"/>
                    <a:pt x="576" y="309"/>
                    <a:pt x="544" y="331"/>
                  </a:cubicBezTo>
                  <a:cubicBezTo>
                    <a:pt x="576" y="455"/>
                    <a:pt x="514" y="579"/>
                    <a:pt x="391" y="628"/>
                  </a:cubicBezTo>
                  <a:cubicBezTo>
                    <a:pt x="359" y="640"/>
                    <a:pt x="329" y="650"/>
                    <a:pt x="297" y="650"/>
                  </a:cubicBezTo>
                  <a:cubicBezTo>
                    <a:pt x="196" y="650"/>
                    <a:pt x="102" y="588"/>
                    <a:pt x="62" y="485"/>
                  </a:cubicBezTo>
                  <a:cubicBezTo>
                    <a:pt x="10" y="361"/>
                    <a:pt x="72" y="208"/>
                    <a:pt x="205" y="156"/>
                  </a:cubicBezTo>
                  <a:cubicBezTo>
                    <a:pt x="235" y="146"/>
                    <a:pt x="267" y="134"/>
                    <a:pt x="297" y="134"/>
                  </a:cubicBezTo>
                  <a:close/>
                  <a:moveTo>
                    <a:pt x="297" y="0"/>
                  </a:moveTo>
                  <a:cubicBezTo>
                    <a:pt x="247" y="0"/>
                    <a:pt x="196" y="10"/>
                    <a:pt x="154" y="32"/>
                  </a:cubicBezTo>
                  <a:cubicBezTo>
                    <a:pt x="124" y="42"/>
                    <a:pt x="102" y="52"/>
                    <a:pt x="72" y="72"/>
                  </a:cubicBezTo>
                  <a:cubicBezTo>
                    <a:pt x="72" y="94"/>
                    <a:pt x="62" y="114"/>
                    <a:pt x="62" y="134"/>
                  </a:cubicBezTo>
                  <a:cubicBezTo>
                    <a:pt x="50" y="156"/>
                    <a:pt x="50" y="176"/>
                    <a:pt x="40" y="196"/>
                  </a:cubicBezTo>
                  <a:cubicBezTo>
                    <a:pt x="40" y="218"/>
                    <a:pt x="30" y="238"/>
                    <a:pt x="30" y="257"/>
                  </a:cubicBezTo>
                  <a:lnTo>
                    <a:pt x="20" y="289"/>
                  </a:lnTo>
                  <a:lnTo>
                    <a:pt x="20" y="319"/>
                  </a:lnTo>
                  <a:cubicBezTo>
                    <a:pt x="10" y="341"/>
                    <a:pt x="10" y="361"/>
                    <a:pt x="10" y="381"/>
                  </a:cubicBezTo>
                  <a:lnTo>
                    <a:pt x="10" y="443"/>
                  </a:lnTo>
                  <a:lnTo>
                    <a:pt x="10" y="504"/>
                  </a:lnTo>
                  <a:lnTo>
                    <a:pt x="10" y="546"/>
                  </a:lnTo>
                  <a:lnTo>
                    <a:pt x="10" y="588"/>
                  </a:lnTo>
                  <a:lnTo>
                    <a:pt x="10" y="628"/>
                  </a:lnTo>
                  <a:cubicBezTo>
                    <a:pt x="10" y="640"/>
                    <a:pt x="10" y="640"/>
                    <a:pt x="0" y="650"/>
                  </a:cubicBezTo>
                  <a:cubicBezTo>
                    <a:pt x="82" y="732"/>
                    <a:pt x="186" y="784"/>
                    <a:pt x="297" y="784"/>
                  </a:cubicBezTo>
                  <a:cubicBezTo>
                    <a:pt x="349" y="784"/>
                    <a:pt x="401" y="774"/>
                    <a:pt x="443" y="752"/>
                  </a:cubicBezTo>
                  <a:cubicBezTo>
                    <a:pt x="534" y="722"/>
                    <a:pt x="596" y="660"/>
                    <a:pt x="638" y="588"/>
                  </a:cubicBezTo>
                  <a:cubicBezTo>
                    <a:pt x="700" y="485"/>
                    <a:pt x="710" y="361"/>
                    <a:pt x="658" y="247"/>
                  </a:cubicBezTo>
                  <a:cubicBezTo>
                    <a:pt x="658" y="238"/>
                    <a:pt x="648" y="218"/>
                    <a:pt x="638" y="208"/>
                  </a:cubicBezTo>
                  <a:cubicBezTo>
                    <a:pt x="566" y="72"/>
                    <a:pt x="433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74;p51">
              <a:extLst>
                <a:ext uri="{FF2B5EF4-FFF2-40B4-BE49-F238E27FC236}">
                  <a16:creationId xmlns:a16="http://schemas.microsoft.com/office/drawing/2014/main" id="{DFB9805E-3946-4017-8FF8-61ABA7DF3E19}"/>
                </a:ext>
              </a:extLst>
            </p:cNvPr>
            <p:cNvSpPr/>
            <p:nvPr/>
          </p:nvSpPr>
          <p:spPr>
            <a:xfrm>
              <a:off x="7176160" y="2464712"/>
              <a:ext cx="108347" cy="98983"/>
            </a:xfrm>
            <a:custGeom>
              <a:avLst/>
              <a:gdLst/>
              <a:ahLst/>
              <a:cxnLst/>
              <a:rect l="l" t="t" r="r" b="b"/>
              <a:pathLst>
                <a:path w="567" h="518" extrusionOk="0">
                  <a:moveTo>
                    <a:pt x="287" y="1"/>
                  </a:moveTo>
                  <a:cubicBezTo>
                    <a:pt x="257" y="1"/>
                    <a:pt x="225" y="13"/>
                    <a:pt x="195" y="23"/>
                  </a:cubicBezTo>
                  <a:cubicBezTo>
                    <a:pt x="62" y="75"/>
                    <a:pt x="0" y="228"/>
                    <a:pt x="52" y="352"/>
                  </a:cubicBezTo>
                  <a:cubicBezTo>
                    <a:pt x="92" y="455"/>
                    <a:pt x="186" y="517"/>
                    <a:pt x="287" y="517"/>
                  </a:cubicBezTo>
                  <a:cubicBezTo>
                    <a:pt x="319" y="517"/>
                    <a:pt x="349" y="507"/>
                    <a:pt x="381" y="495"/>
                  </a:cubicBezTo>
                  <a:cubicBezTo>
                    <a:pt x="504" y="446"/>
                    <a:pt x="566" y="322"/>
                    <a:pt x="534" y="198"/>
                  </a:cubicBezTo>
                  <a:lnTo>
                    <a:pt x="534" y="198"/>
                  </a:lnTo>
                  <a:cubicBezTo>
                    <a:pt x="524" y="208"/>
                    <a:pt x="514" y="208"/>
                    <a:pt x="514" y="218"/>
                  </a:cubicBezTo>
                  <a:lnTo>
                    <a:pt x="462" y="218"/>
                  </a:lnTo>
                  <a:cubicBezTo>
                    <a:pt x="433" y="218"/>
                    <a:pt x="410" y="208"/>
                    <a:pt x="401" y="186"/>
                  </a:cubicBezTo>
                  <a:cubicBezTo>
                    <a:pt x="391" y="156"/>
                    <a:pt x="423" y="114"/>
                    <a:pt x="462" y="95"/>
                  </a:cubicBezTo>
                  <a:lnTo>
                    <a:pt x="485" y="95"/>
                  </a:lnTo>
                  <a:cubicBezTo>
                    <a:pt x="433" y="33"/>
                    <a:pt x="361" y="1"/>
                    <a:pt x="287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75;p51">
              <a:extLst>
                <a:ext uri="{FF2B5EF4-FFF2-40B4-BE49-F238E27FC236}">
                  <a16:creationId xmlns:a16="http://schemas.microsoft.com/office/drawing/2014/main" id="{4AEAA85C-AC4E-4E16-8A5E-833B02364641}"/>
                </a:ext>
              </a:extLst>
            </p:cNvPr>
            <p:cNvSpPr/>
            <p:nvPr/>
          </p:nvSpPr>
          <p:spPr>
            <a:xfrm>
              <a:off x="7250684" y="2482674"/>
              <a:ext cx="37453" cy="23886"/>
            </a:xfrm>
            <a:custGeom>
              <a:avLst/>
              <a:gdLst/>
              <a:ahLst/>
              <a:cxnLst/>
              <a:rect l="l" t="t" r="r" b="b"/>
              <a:pathLst>
                <a:path w="196" h="125" extrusionOk="0">
                  <a:moveTo>
                    <a:pt x="72" y="1"/>
                  </a:moveTo>
                  <a:cubicBezTo>
                    <a:pt x="33" y="20"/>
                    <a:pt x="1" y="62"/>
                    <a:pt x="11" y="92"/>
                  </a:cubicBezTo>
                  <a:cubicBezTo>
                    <a:pt x="20" y="114"/>
                    <a:pt x="43" y="124"/>
                    <a:pt x="72" y="124"/>
                  </a:cubicBezTo>
                  <a:lnTo>
                    <a:pt x="124" y="124"/>
                  </a:lnTo>
                  <a:cubicBezTo>
                    <a:pt x="124" y="114"/>
                    <a:pt x="134" y="114"/>
                    <a:pt x="144" y="104"/>
                  </a:cubicBezTo>
                  <a:cubicBezTo>
                    <a:pt x="176" y="82"/>
                    <a:pt x="196" y="53"/>
                    <a:pt x="186" y="30"/>
                  </a:cubicBezTo>
                  <a:cubicBezTo>
                    <a:pt x="176" y="11"/>
                    <a:pt x="144" y="1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76;p51">
              <a:extLst>
                <a:ext uri="{FF2B5EF4-FFF2-40B4-BE49-F238E27FC236}">
                  <a16:creationId xmlns:a16="http://schemas.microsoft.com/office/drawing/2014/main" id="{FCFEA82C-3DD1-4D2C-829F-388D5E8CA095}"/>
                </a:ext>
              </a:extLst>
            </p:cNvPr>
            <p:cNvSpPr/>
            <p:nvPr/>
          </p:nvSpPr>
          <p:spPr>
            <a:xfrm>
              <a:off x="7164313" y="2368403"/>
              <a:ext cx="214591" cy="63441"/>
            </a:xfrm>
            <a:custGeom>
              <a:avLst/>
              <a:gdLst/>
              <a:ahLst/>
              <a:cxnLst/>
              <a:rect l="l" t="t" r="r" b="b"/>
              <a:pathLst>
                <a:path w="1123" h="332" extrusionOk="0">
                  <a:moveTo>
                    <a:pt x="176" y="95"/>
                  </a:moveTo>
                  <a:cubicBezTo>
                    <a:pt x="114" y="134"/>
                    <a:pt x="52" y="186"/>
                    <a:pt x="1" y="248"/>
                  </a:cubicBezTo>
                  <a:cubicBezTo>
                    <a:pt x="20" y="238"/>
                    <a:pt x="40" y="228"/>
                    <a:pt x="62" y="218"/>
                  </a:cubicBezTo>
                  <a:cubicBezTo>
                    <a:pt x="82" y="208"/>
                    <a:pt x="102" y="186"/>
                    <a:pt x="114" y="176"/>
                  </a:cubicBezTo>
                  <a:cubicBezTo>
                    <a:pt x="144" y="156"/>
                    <a:pt x="164" y="134"/>
                    <a:pt x="176" y="104"/>
                  </a:cubicBezTo>
                  <a:cubicBezTo>
                    <a:pt x="186" y="104"/>
                    <a:pt x="186" y="104"/>
                    <a:pt x="186" y="95"/>
                  </a:cubicBezTo>
                  <a:close/>
                  <a:moveTo>
                    <a:pt x="618" y="1"/>
                  </a:moveTo>
                  <a:lnTo>
                    <a:pt x="618" y="1"/>
                  </a:lnTo>
                  <a:cubicBezTo>
                    <a:pt x="658" y="33"/>
                    <a:pt x="680" y="53"/>
                    <a:pt x="680" y="53"/>
                  </a:cubicBezTo>
                  <a:cubicBezTo>
                    <a:pt x="771" y="166"/>
                    <a:pt x="700" y="196"/>
                    <a:pt x="618" y="208"/>
                  </a:cubicBezTo>
                  <a:cubicBezTo>
                    <a:pt x="638" y="228"/>
                    <a:pt x="670" y="238"/>
                    <a:pt x="690" y="258"/>
                  </a:cubicBezTo>
                  <a:cubicBezTo>
                    <a:pt x="700" y="258"/>
                    <a:pt x="710" y="258"/>
                    <a:pt x="710" y="270"/>
                  </a:cubicBezTo>
                  <a:cubicBezTo>
                    <a:pt x="781" y="300"/>
                    <a:pt x="865" y="319"/>
                    <a:pt x="937" y="332"/>
                  </a:cubicBezTo>
                  <a:lnTo>
                    <a:pt x="957" y="332"/>
                  </a:lnTo>
                  <a:cubicBezTo>
                    <a:pt x="1019" y="332"/>
                    <a:pt x="1070" y="319"/>
                    <a:pt x="1122" y="300"/>
                  </a:cubicBezTo>
                  <a:cubicBezTo>
                    <a:pt x="1009" y="134"/>
                    <a:pt x="823" y="23"/>
                    <a:pt x="618" y="1"/>
                  </a:cubicBezTo>
                  <a:close/>
                </a:path>
              </a:pathLst>
            </a:custGeom>
            <a:solidFill>
              <a:srgbClr val="8D45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7;p51">
              <a:extLst>
                <a:ext uri="{FF2B5EF4-FFF2-40B4-BE49-F238E27FC236}">
                  <a16:creationId xmlns:a16="http://schemas.microsoft.com/office/drawing/2014/main" id="{7D465B0B-2305-4397-A970-5886096A50F2}"/>
                </a:ext>
              </a:extLst>
            </p:cNvPr>
            <p:cNvSpPr/>
            <p:nvPr/>
          </p:nvSpPr>
          <p:spPr>
            <a:xfrm>
              <a:off x="7197753" y="2366493"/>
              <a:ext cx="114079" cy="41848"/>
            </a:xfrm>
            <a:custGeom>
              <a:avLst/>
              <a:gdLst/>
              <a:ahLst/>
              <a:cxnLst/>
              <a:rect l="l" t="t" r="r" b="b"/>
              <a:pathLst>
                <a:path w="597" h="219" extrusionOk="0">
                  <a:moveTo>
                    <a:pt x="359" y="1"/>
                  </a:moveTo>
                  <a:cubicBezTo>
                    <a:pt x="236" y="1"/>
                    <a:pt x="102" y="43"/>
                    <a:pt x="1" y="105"/>
                  </a:cubicBezTo>
                  <a:lnTo>
                    <a:pt x="11" y="105"/>
                  </a:lnTo>
                  <a:cubicBezTo>
                    <a:pt x="21" y="114"/>
                    <a:pt x="31" y="114"/>
                    <a:pt x="31" y="124"/>
                  </a:cubicBezTo>
                  <a:cubicBezTo>
                    <a:pt x="50" y="124"/>
                    <a:pt x="73" y="134"/>
                    <a:pt x="82" y="144"/>
                  </a:cubicBezTo>
                  <a:cubicBezTo>
                    <a:pt x="164" y="176"/>
                    <a:pt x="226" y="196"/>
                    <a:pt x="258" y="206"/>
                  </a:cubicBezTo>
                  <a:cubicBezTo>
                    <a:pt x="278" y="206"/>
                    <a:pt x="339" y="218"/>
                    <a:pt x="391" y="218"/>
                  </a:cubicBezTo>
                  <a:lnTo>
                    <a:pt x="443" y="218"/>
                  </a:lnTo>
                  <a:cubicBezTo>
                    <a:pt x="525" y="206"/>
                    <a:pt x="596" y="176"/>
                    <a:pt x="505" y="63"/>
                  </a:cubicBezTo>
                  <a:cubicBezTo>
                    <a:pt x="505" y="63"/>
                    <a:pt x="483" y="43"/>
                    <a:pt x="443" y="11"/>
                  </a:cubicBezTo>
                  <a:cubicBezTo>
                    <a:pt x="411" y="11"/>
                    <a:pt x="391" y="1"/>
                    <a:pt x="359" y="1"/>
                  </a:cubicBezTo>
                  <a:close/>
                </a:path>
              </a:pathLst>
            </a:custGeom>
            <a:solidFill>
              <a:srgbClr val="8D45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78;p51">
              <a:extLst>
                <a:ext uri="{FF2B5EF4-FFF2-40B4-BE49-F238E27FC236}">
                  <a16:creationId xmlns:a16="http://schemas.microsoft.com/office/drawing/2014/main" id="{1656B466-F629-4125-B417-6F0E1668F86C}"/>
                </a:ext>
              </a:extLst>
            </p:cNvPr>
            <p:cNvSpPr/>
            <p:nvPr/>
          </p:nvSpPr>
          <p:spPr>
            <a:xfrm>
              <a:off x="7103356" y="2341078"/>
              <a:ext cx="328479" cy="326951"/>
            </a:xfrm>
            <a:custGeom>
              <a:avLst/>
              <a:gdLst/>
              <a:ahLst/>
              <a:cxnLst/>
              <a:rect l="l" t="t" r="r" b="b"/>
              <a:pathLst>
                <a:path w="1719" h="1711" extrusionOk="0">
                  <a:moveTo>
                    <a:pt x="853" y="134"/>
                  </a:moveTo>
                  <a:cubicBezTo>
                    <a:pt x="1256" y="134"/>
                    <a:pt x="1575" y="462"/>
                    <a:pt x="1575" y="855"/>
                  </a:cubicBezTo>
                  <a:cubicBezTo>
                    <a:pt x="1575" y="1246"/>
                    <a:pt x="1256" y="1564"/>
                    <a:pt x="853" y="1564"/>
                  </a:cubicBezTo>
                  <a:cubicBezTo>
                    <a:pt x="463" y="1564"/>
                    <a:pt x="144" y="1246"/>
                    <a:pt x="144" y="855"/>
                  </a:cubicBezTo>
                  <a:cubicBezTo>
                    <a:pt x="144" y="462"/>
                    <a:pt x="463" y="134"/>
                    <a:pt x="853" y="134"/>
                  </a:cubicBezTo>
                  <a:close/>
                  <a:moveTo>
                    <a:pt x="853" y="0"/>
                  </a:moveTo>
                  <a:cubicBezTo>
                    <a:pt x="391" y="0"/>
                    <a:pt x="1" y="381"/>
                    <a:pt x="1" y="855"/>
                  </a:cubicBezTo>
                  <a:cubicBezTo>
                    <a:pt x="1" y="1327"/>
                    <a:pt x="391" y="1710"/>
                    <a:pt x="853" y="1710"/>
                  </a:cubicBezTo>
                  <a:cubicBezTo>
                    <a:pt x="1328" y="1710"/>
                    <a:pt x="1718" y="1327"/>
                    <a:pt x="1718" y="855"/>
                  </a:cubicBezTo>
                  <a:cubicBezTo>
                    <a:pt x="1718" y="381"/>
                    <a:pt x="1328" y="0"/>
                    <a:pt x="853" y="0"/>
                  </a:cubicBezTo>
                  <a:close/>
                </a:path>
              </a:pathLst>
            </a:custGeom>
            <a:solidFill>
              <a:srgbClr val="26263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79;p51">
              <a:extLst>
                <a:ext uri="{FF2B5EF4-FFF2-40B4-BE49-F238E27FC236}">
                  <a16:creationId xmlns:a16="http://schemas.microsoft.com/office/drawing/2014/main" id="{DA1FB74D-0ABA-4723-94C4-B607FEA75235}"/>
                </a:ext>
              </a:extLst>
            </p:cNvPr>
            <p:cNvSpPr/>
            <p:nvPr/>
          </p:nvSpPr>
          <p:spPr>
            <a:xfrm>
              <a:off x="7144440" y="2413691"/>
              <a:ext cx="55415" cy="150004"/>
            </a:xfrm>
            <a:custGeom>
              <a:avLst/>
              <a:gdLst/>
              <a:ahLst/>
              <a:cxnLst/>
              <a:rect l="l" t="t" r="r" b="b"/>
              <a:pathLst>
                <a:path w="290" h="785" extrusionOk="0">
                  <a:moveTo>
                    <a:pt x="258" y="1"/>
                  </a:moveTo>
                  <a:lnTo>
                    <a:pt x="248" y="11"/>
                  </a:lnTo>
                  <a:cubicBezTo>
                    <a:pt x="248" y="11"/>
                    <a:pt x="238" y="11"/>
                    <a:pt x="228" y="21"/>
                  </a:cubicBezTo>
                  <a:cubicBezTo>
                    <a:pt x="206" y="33"/>
                    <a:pt x="176" y="53"/>
                    <a:pt x="144" y="82"/>
                  </a:cubicBezTo>
                  <a:cubicBezTo>
                    <a:pt x="134" y="105"/>
                    <a:pt x="114" y="115"/>
                    <a:pt x="105" y="134"/>
                  </a:cubicBezTo>
                  <a:cubicBezTo>
                    <a:pt x="95" y="157"/>
                    <a:pt x="72" y="176"/>
                    <a:pt x="62" y="196"/>
                  </a:cubicBezTo>
                  <a:cubicBezTo>
                    <a:pt x="53" y="228"/>
                    <a:pt x="43" y="248"/>
                    <a:pt x="33" y="280"/>
                  </a:cubicBezTo>
                  <a:cubicBezTo>
                    <a:pt x="20" y="300"/>
                    <a:pt x="11" y="330"/>
                    <a:pt x="11" y="362"/>
                  </a:cubicBezTo>
                  <a:lnTo>
                    <a:pt x="1" y="404"/>
                  </a:lnTo>
                  <a:lnTo>
                    <a:pt x="1" y="443"/>
                  </a:lnTo>
                  <a:lnTo>
                    <a:pt x="1" y="527"/>
                  </a:lnTo>
                  <a:cubicBezTo>
                    <a:pt x="11" y="557"/>
                    <a:pt x="11" y="577"/>
                    <a:pt x="20" y="609"/>
                  </a:cubicBezTo>
                  <a:cubicBezTo>
                    <a:pt x="20" y="619"/>
                    <a:pt x="33" y="629"/>
                    <a:pt x="33" y="638"/>
                  </a:cubicBezTo>
                  <a:cubicBezTo>
                    <a:pt x="43" y="651"/>
                    <a:pt x="43" y="661"/>
                    <a:pt x="53" y="671"/>
                  </a:cubicBezTo>
                  <a:cubicBezTo>
                    <a:pt x="62" y="690"/>
                    <a:pt x="72" y="700"/>
                    <a:pt x="82" y="722"/>
                  </a:cubicBezTo>
                  <a:cubicBezTo>
                    <a:pt x="95" y="732"/>
                    <a:pt x="105" y="742"/>
                    <a:pt x="105" y="752"/>
                  </a:cubicBezTo>
                  <a:lnTo>
                    <a:pt x="134" y="784"/>
                  </a:lnTo>
                  <a:lnTo>
                    <a:pt x="156" y="784"/>
                  </a:lnTo>
                  <a:cubicBezTo>
                    <a:pt x="156" y="774"/>
                    <a:pt x="144" y="762"/>
                    <a:pt x="134" y="742"/>
                  </a:cubicBezTo>
                  <a:cubicBezTo>
                    <a:pt x="114" y="713"/>
                    <a:pt x="95" y="680"/>
                    <a:pt x="72" y="651"/>
                  </a:cubicBezTo>
                  <a:cubicBezTo>
                    <a:pt x="53" y="599"/>
                    <a:pt x="43" y="547"/>
                    <a:pt x="43" y="495"/>
                  </a:cubicBezTo>
                  <a:cubicBezTo>
                    <a:pt x="43" y="342"/>
                    <a:pt x="124" y="206"/>
                    <a:pt x="258" y="134"/>
                  </a:cubicBezTo>
                  <a:cubicBezTo>
                    <a:pt x="268" y="105"/>
                    <a:pt x="268" y="82"/>
                    <a:pt x="280" y="63"/>
                  </a:cubicBezTo>
                  <a:cubicBezTo>
                    <a:pt x="280" y="53"/>
                    <a:pt x="290" y="43"/>
                    <a:pt x="290" y="43"/>
                  </a:cubicBezTo>
                  <a:lnTo>
                    <a:pt x="290" y="33"/>
                  </a:lnTo>
                  <a:lnTo>
                    <a:pt x="290" y="21"/>
                  </a:lnTo>
                  <a:cubicBezTo>
                    <a:pt x="290" y="11"/>
                    <a:pt x="280" y="1"/>
                    <a:pt x="268" y="1"/>
                  </a:cubicBezTo>
                  <a:close/>
                </a:path>
              </a:pathLst>
            </a:custGeom>
            <a:solidFill>
              <a:srgbClr val="FDD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080;p51">
              <a:extLst>
                <a:ext uri="{FF2B5EF4-FFF2-40B4-BE49-F238E27FC236}">
                  <a16:creationId xmlns:a16="http://schemas.microsoft.com/office/drawing/2014/main" id="{7E8F8B9A-6F5F-472F-8E68-4B17B2FFEB96}"/>
                </a:ext>
              </a:extLst>
            </p:cNvPr>
            <p:cNvSpPr/>
            <p:nvPr/>
          </p:nvSpPr>
          <p:spPr>
            <a:xfrm>
              <a:off x="7164313" y="2447323"/>
              <a:ext cx="25606" cy="35542"/>
            </a:xfrm>
            <a:custGeom>
              <a:avLst/>
              <a:gdLst/>
              <a:ahLst/>
              <a:cxnLst/>
              <a:rect l="l" t="t" r="r" b="b"/>
              <a:pathLst>
                <a:path w="134" h="186" extrusionOk="0">
                  <a:moveTo>
                    <a:pt x="134" y="0"/>
                  </a:moveTo>
                  <a:cubicBezTo>
                    <a:pt x="72" y="52"/>
                    <a:pt x="20" y="114"/>
                    <a:pt x="1" y="186"/>
                  </a:cubicBezTo>
                  <a:cubicBezTo>
                    <a:pt x="20" y="124"/>
                    <a:pt x="72" y="72"/>
                    <a:pt x="124" y="30"/>
                  </a:cubicBezTo>
                  <a:cubicBezTo>
                    <a:pt x="134" y="20"/>
                    <a:pt x="134" y="10"/>
                    <a:pt x="134" y="0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081;p51">
              <a:extLst>
                <a:ext uri="{FF2B5EF4-FFF2-40B4-BE49-F238E27FC236}">
                  <a16:creationId xmlns:a16="http://schemas.microsoft.com/office/drawing/2014/main" id="{2F282B3F-1E1E-49B2-AB0D-288AF8AC0606}"/>
                </a:ext>
              </a:extLst>
            </p:cNvPr>
            <p:cNvSpPr/>
            <p:nvPr/>
          </p:nvSpPr>
          <p:spPr>
            <a:xfrm>
              <a:off x="7152466" y="2439297"/>
              <a:ext cx="41275" cy="116372"/>
            </a:xfrm>
            <a:custGeom>
              <a:avLst/>
              <a:gdLst/>
              <a:ahLst/>
              <a:cxnLst/>
              <a:rect l="l" t="t" r="r" b="b"/>
              <a:pathLst>
                <a:path w="216" h="609" extrusionOk="0">
                  <a:moveTo>
                    <a:pt x="216" y="0"/>
                  </a:moveTo>
                  <a:lnTo>
                    <a:pt x="216" y="0"/>
                  </a:lnTo>
                  <a:cubicBezTo>
                    <a:pt x="82" y="72"/>
                    <a:pt x="1" y="208"/>
                    <a:pt x="1" y="361"/>
                  </a:cubicBezTo>
                  <a:cubicBezTo>
                    <a:pt x="1" y="413"/>
                    <a:pt x="11" y="465"/>
                    <a:pt x="30" y="517"/>
                  </a:cubicBezTo>
                  <a:cubicBezTo>
                    <a:pt x="42" y="532"/>
                    <a:pt x="52" y="547"/>
                    <a:pt x="62" y="563"/>
                  </a:cubicBezTo>
                  <a:lnTo>
                    <a:pt x="62" y="563"/>
                  </a:lnTo>
                  <a:cubicBezTo>
                    <a:pt x="59" y="555"/>
                    <a:pt x="56" y="546"/>
                    <a:pt x="53" y="537"/>
                  </a:cubicBezTo>
                  <a:cubicBezTo>
                    <a:pt x="11" y="433"/>
                    <a:pt x="11" y="319"/>
                    <a:pt x="63" y="228"/>
                  </a:cubicBezTo>
                  <a:cubicBezTo>
                    <a:pt x="82" y="156"/>
                    <a:pt x="134" y="94"/>
                    <a:pt x="196" y="42"/>
                  </a:cubicBezTo>
                  <a:cubicBezTo>
                    <a:pt x="206" y="32"/>
                    <a:pt x="206" y="23"/>
                    <a:pt x="206" y="23"/>
                  </a:cubicBezTo>
                  <a:cubicBezTo>
                    <a:pt x="206" y="10"/>
                    <a:pt x="216" y="0"/>
                    <a:pt x="216" y="0"/>
                  </a:cubicBezTo>
                  <a:close/>
                  <a:moveTo>
                    <a:pt x="62" y="563"/>
                  </a:moveTo>
                  <a:cubicBezTo>
                    <a:pt x="70" y="580"/>
                    <a:pt x="79" y="595"/>
                    <a:pt x="92" y="608"/>
                  </a:cubicBezTo>
                  <a:cubicBezTo>
                    <a:pt x="82" y="593"/>
                    <a:pt x="73" y="578"/>
                    <a:pt x="62" y="563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082;p51">
              <a:extLst>
                <a:ext uri="{FF2B5EF4-FFF2-40B4-BE49-F238E27FC236}">
                  <a16:creationId xmlns:a16="http://schemas.microsoft.com/office/drawing/2014/main" id="{7AC11B7B-0C9A-47ED-87BC-34825F55046D}"/>
                </a:ext>
              </a:extLst>
            </p:cNvPr>
            <p:cNvSpPr/>
            <p:nvPr/>
          </p:nvSpPr>
          <p:spPr>
            <a:xfrm>
              <a:off x="7154376" y="2452864"/>
              <a:ext cx="33822" cy="110831"/>
            </a:xfrm>
            <a:custGeom>
              <a:avLst/>
              <a:gdLst/>
              <a:ahLst/>
              <a:cxnLst/>
              <a:rect l="l" t="t" r="r" b="b"/>
              <a:pathLst>
                <a:path w="177" h="580" extrusionOk="0">
                  <a:moveTo>
                    <a:pt x="176" y="1"/>
                  </a:moveTo>
                  <a:lnTo>
                    <a:pt x="176" y="1"/>
                  </a:lnTo>
                  <a:cubicBezTo>
                    <a:pt x="124" y="43"/>
                    <a:pt x="72" y="95"/>
                    <a:pt x="53" y="157"/>
                  </a:cubicBezTo>
                  <a:cubicBezTo>
                    <a:pt x="1" y="248"/>
                    <a:pt x="1" y="362"/>
                    <a:pt x="43" y="466"/>
                  </a:cubicBezTo>
                  <a:cubicBezTo>
                    <a:pt x="53" y="495"/>
                    <a:pt x="62" y="517"/>
                    <a:pt x="82" y="537"/>
                  </a:cubicBezTo>
                  <a:cubicBezTo>
                    <a:pt x="92" y="557"/>
                    <a:pt x="104" y="569"/>
                    <a:pt x="104" y="579"/>
                  </a:cubicBezTo>
                  <a:cubicBezTo>
                    <a:pt x="114" y="569"/>
                    <a:pt x="114" y="569"/>
                    <a:pt x="114" y="557"/>
                  </a:cubicBezTo>
                  <a:lnTo>
                    <a:pt x="114" y="517"/>
                  </a:lnTo>
                  <a:lnTo>
                    <a:pt x="114" y="475"/>
                  </a:lnTo>
                  <a:lnTo>
                    <a:pt x="114" y="433"/>
                  </a:lnTo>
                  <a:lnTo>
                    <a:pt x="114" y="372"/>
                  </a:lnTo>
                  <a:lnTo>
                    <a:pt x="114" y="310"/>
                  </a:lnTo>
                  <a:cubicBezTo>
                    <a:pt x="114" y="290"/>
                    <a:pt x="114" y="270"/>
                    <a:pt x="124" y="248"/>
                  </a:cubicBezTo>
                  <a:lnTo>
                    <a:pt x="124" y="218"/>
                  </a:lnTo>
                  <a:lnTo>
                    <a:pt x="134" y="186"/>
                  </a:lnTo>
                  <a:cubicBezTo>
                    <a:pt x="134" y="167"/>
                    <a:pt x="144" y="147"/>
                    <a:pt x="144" y="125"/>
                  </a:cubicBezTo>
                  <a:cubicBezTo>
                    <a:pt x="154" y="105"/>
                    <a:pt x="154" y="85"/>
                    <a:pt x="166" y="63"/>
                  </a:cubicBezTo>
                  <a:cubicBezTo>
                    <a:pt x="166" y="43"/>
                    <a:pt x="176" y="23"/>
                    <a:pt x="1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083;p51">
              <a:extLst>
                <a:ext uri="{FF2B5EF4-FFF2-40B4-BE49-F238E27FC236}">
                  <a16:creationId xmlns:a16="http://schemas.microsoft.com/office/drawing/2014/main" id="{6A6C89E7-D393-434C-B28E-8DD90C803F31}"/>
                </a:ext>
              </a:extLst>
            </p:cNvPr>
            <p:cNvSpPr/>
            <p:nvPr/>
          </p:nvSpPr>
          <p:spPr>
            <a:xfrm>
              <a:off x="7085394" y="2556434"/>
              <a:ext cx="79110" cy="77964"/>
            </a:xfrm>
            <a:custGeom>
              <a:avLst/>
              <a:gdLst/>
              <a:ahLst/>
              <a:cxnLst/>
              <a:rect l="l" t="t" r="r" b="b"/>
              <a:pathLst>
                <a:path w="414" h="408" extrusionOk="0">
                  <a:moveTo>
                    <a:pt x="242" y="0"/>
                  </a:moveTo>
                  <a:cubicBezTo>
                    <a:pt x="168" y="0"/>
                    <a:pt x="80" y="102"/>
                    <a:pt x="1" y="109"/>
                  </a:cubicBezTo>
                  <a:lnTo>
                    <a:pt x="144" y="408"/>
                  </a:lnTo>
                  <a:cubicBezTo>
                    <a:pt x="144" y="408"/>
                    <a:pt x="414" y="274"/>
                    <a:pt x="329" y="77"/>
                  </a:cubicBezTo>
                  <a:cubicBezTo>
                    <a:pt x="304" y="20"/>
                    <a:pt x="275" y="0"/>
                    <a:pt x="242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084;p51">
              <a:extLst>
                <a:ext uri="{FF2B5EF4-FFF2-40B4-BE49-F238E27FC236}">
                  <a16:creationId xmlns:a16="http://schemas.microsoft.com/office/drawing/2014/main" id="{B5FAF1D9-CE97-40C6-9084-B1F6CE0E138A}"/>
                </a:ext>
              </a:extLst>
            </p:cNvPr>
            <p:cNvSpPr/>
            <p:nvPr/>
          </p:nvSpPr>
          <p:spPr>
            <a:xfrm>
              <a:off x="7050043" y="2464712"/>
              <a:ext cx="104525" cy="171597"/>
            </a:xfrm>
            <a:custGeom>
              <a:avLst/>
              <a:gdLst/>
              <a:ahLst/>
              <a:cxnLst/>
              <a:rect l="l" t="t" r="r" b="b"/>
              <a:pathLst>
                <a:path w="547" h="898" extrusionOk="0">
                  <a:moveTo>
                    <a:pt x="10" y="1"/>
                  </a:moveTo>
                  <a:cubicBezTo>
                    <a:pt x="10" y="1"/>
                    <a:pt x="1" y="1"/>
                    <a:pt x="1" y="13"/>
                  </a:cubicBezTo>
                  <a:cubicBezTo>
                    <a:pt x="1" y="13"/>
                    <a:pt x="1" y="33"/>
                    <a:pt x="10" y="75"/>
                  </a:cubicBezTo>
                  <a:cubicBezTo>
                    <a:pt x="10" y="105"/>
                    <a:pt x="20" y="166"/>
                    <a:pt x="33" y="228"/>
                  </a:cubicBezTo>
                  <a:cubicBezTo>
                    <a:pt x="43" y="300"/>
                    <a:pt x="52" y="371"/>
                    <a:pt x="82" y="455"/>
                  </a:cubicBezTo>
                  <a:cubicBezTo>
                    <a:pt x="94" y="495"/>
                    <a:pt x="104" y="537"/>
                    <a:pt x="134" y="579"/>
                  </a:cubicBezTo>
                  <a:cubicBezTo>
                    <a:pt x="144" y="589"/>
                    <a:pt x="156" y="599"/>
                    <a:pt x="176" y="609"/>
                  </a:cubicBezTo>
                  <a:lnTo>
                    <a:pt x="218" y="609"/>
                  </a:lnTo>
                  <a:cubicBezTo>
                    <a:pt x="238" y="599"/>
                    <a:pt x="257" y="589"/>
                    <a:pt x="280" y="579"/>
                  </a:cubicBezTo>
                  <a:cubicBezTo>
                    <a:pt x="319" y="547"/>
                    <a:pt x="361" y="527"/>
                    <a:pt x="391" y="507"/>
                  </a:cubicBezTo>
                  <a:cubicBezTo>
                    <a:pt x="402" y="501"/>
                    <a:pt x="413" y="498"/>
                    <a:pt x="422" y="498"/>
                  </a:cubicBezTo>
                  <a:cubicBezTo>
                    <a:pt x="430" y="498"/>
                    <a:pt x="438" y="501"/>
                    <a:pt x="443" y="507"/>
                  </a:cubicBezTo>
                  <a:cubicBezTo>
                    <a:pt x="465" y="507"/>
                    <a:pt x="475" y="527"/>
                    <a:pt x="485" y="537"/>
                  </a:cubicBezTo>
                  <a:cubicBezTo>
                    <a:pt x="505" y="569"/>
                    <a:pt x="514" y="609"/>
                    <a:pt x="514" y="641"/>
                  </a:cubicBezTo>
                  <a:cubicBezTo>
                    <a:pt x="514" y="680"/>
                    <a:pt x="505" y="712"/>
                    <a:pt x="485" y="732"/>
                  </a:cubicBezTo>
                  <a:cubicBezTo>
                    <a:pt x="453" y="794"/>
                    <a:pt x="403" y="826"/>
                    <a:pt x="381" y="846"/>
                  </a:cubicBezTo>
                  <a:cubicBezTo>
                    <a:pt x="351" y="878"/>
                    <a:pt x="329" y="888"/>
                    <a:pt x="329" y="888"/>
                  </a:cubicBezTo>
                  <a:cubicBezTo>
                    <a:pt x="319" y="888"/>
                    <a:pt x="319" y="888"/>
                    <a:pt x="319" y="898"/>
                  </a:cubicBezTo>
                  <a:lnTo>
                    <a:pt x="329" y="898"/>
                  </a:lnTo>
                  <a:cubicBezTo>
                    <a:pt x="329" y="898"/>
                    <a:pt x="351" y="888"/>
                    <a:pt x="391" y="866"/>
                  </a:cubicBezTo>
                  <a:cubicBezTo>
                    <a:pt x="423" y="846"/>
                    <a:pt x="475" y="816"/>
                    <a:pt x="505" y="754"/>
                  </a:cubicBezTo>
                  <a:cubicBezTo>
                    <a:pt x="527" y="722"/>
                    <a:pt x="547" y="680"/>
                    <a:pt x="547" y="641"/>
                  </a:cubicBezTo>
                  <a:cubicBezTo>
                    <a:pt x="547" y="599"/>
                    <a:pt x="537" y="557"/>
                    <a:pt x="514" y="517"/>
                  </a:cubicBezTo>
                  <a:cubicBezTo>
                    <a:pt x="505" y="495"/>
                    <a:pt x="485" y="475"/>
                    <a:pt x="453" y="465"/>
                  </a:cubicBezTo>
                  <a:cubicBezTo>
                    <a:pt x="447" y="462"/>
                    <a:pt x="440" y="461"/>
                    <a:pt x="433" y="461"/>
                  </a:cubicBezTo>
                  <a:cubicBezTo>
                    <a:pt x="416" y="461"/>
                    <a:pt x="397" y="468"/>
                    <a:pt x="381" y="475"/>
                  </a:cubicBezTo>
                  <a:cubicBezTo>
                    <a:pt x="329" y="485"/>
                    <a:pt x="300" y="517"/>
                    <a:pt x="257" y="537"/>
                  </a:cubicBezTo>
                  <a:cubicBezTo>
                    <a:pt x="248" y="547"/>
                    <a:pt x="228" y="557"/>
                    <a:pt x="206" y="569"/>
                  </a:cubicBezTo>
                  <a:lnTo>
                    <a:pt x="186" y="569"/>
                  </a:lnTo>
                  <a:cubicBezTo>
                    <a:pt x="176" y="569"/>
                    <a:pt x="176" y="557"/>
                    <a:pt x="166" y="557"/>
                  </a:cubicBezTo>
                  <a:cubicBezTo>
                    <a:pt x="144" y="527"/>
                    <a:pt x="124" y="485"/>
                    <a:pt x="114" y="446"/>
                  </a:cubicBezTo>
                  <a:cubicBezTo>
                    <a:pt x="94" y="371"/>
                    <a:pt x="72" y="290"/>
                    <a:pt x="62" y="228"/>
                  </a:cubicBezTo>
                  <a:cubicBezTo>
                    <a:pt x="52" y="156"/>
                    <a:pt x="33" y="105"/>
                    <a:pt x="33" y="63"/>
                  </a:cubicBezTo>
                  <a:cubicBezTo>
                    <a:pt x="20" y="33"/>
                    <a:pt x="20" y="1"/>
                    <a:pt x="20" y="1"/>
                  </a:cubicBezTo>
                  <a:close/>
                </a:path>
              </a:pathLst>
            </a:custGeom>
            <a:solidFill>
              <a:srgbClr val="99302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085;p51">
              <a:extLst>
                <a:ext uri="{FF2B5EF4-FFF2-40B4-BE49-F238E27FC236}">
                  <a16:creationId xmlns:a16="http://schemas.microsoft.com/office/drawing/2014/main" id="{523C5B79-DE19-48BB-9306-F28F560358D5}"/>
                </a:ext>
              </a:extLst>
            </p:cNvPr>
            <p:cNvSpPr/>
            <p:nvPr/>
          </p:nvSpPr>
          <p:spPr>
            <a:xfrm>
              <a:off x="6758636" y="2457259"/>
              <a:ext cx="274211" cy="273446"/>
            </a:xfrm>
            <a:custGeom>
              <a:avLst/>
              <a:gdLst/>
              <a:ahLst/>
              <a:cxnLst/>
              <a:rect l="l" t="t" r="r" b="b"/>
              <a:pathLst>
                <a:path w="1435" h="1431" extrusionOk="0">
                  <a:moveTo>
                    <a:pt x="918" y="267"/>
                  </a:moveTo>
                  <a:cubicBezTo>
                    <a:pt x="1031" y="267"/>
                    <a:pt x="1135" y="319"/>
                    <a:pt x="1207" y="391"/>
                  </a:cubicBezTo>
                  <a:cubicBezTo>
                    <a:pt x="1278" y="462"/>
                    <a:pt x="1330" y="566"/>
                    <a:pt x="1330" y="680"/>
                  </a:cubicBezTo>
                  <a:cubicBezTo>
                    <a:pt x="1330" y="719"/>
                    <a:pt x="1320" y="761"/>
                    <a:pt x="1311" y="793"/>
                  </a:cubicBezTo>
                  <a:cubicBezTo>
                    <a:pt x="1269" y="966"/>
                    <a:pt x="1113" y="1102"/>
                    <a:pt x="928" y="1102"/>
                  </a:cubicBezTo>
                  <a:cubicBezTo>
                    <a:pt x="836" y="1102"/>
                    <a:pt x="755" y="1070"/>
                    <a:pt x="693" y="1018"/>
                  </a:cubicBezTo>
                  <a:cubicBezTo>
                    <a:pt x="671" y="1008"/>
                    <a:pt x="651" y="989"/>
                    <a:pt x="631" y="966"/>
                  </a:cubicBezTo>
                  <a:cubicBezTo>
                    <a:pt x="557" y="895"/>
                    <a:pt x="507" y="793"/>
                    <a:pt x="507" y="680"/>
                  </a:cubicBezTo>
                  <a:cubicBezTo>
                    <a:pt x="507" y="566"/>
                    <a:pt x="557" y="462"/>
                    <a:pt x="631" y="391"/>
                  </a:cubicBezTo>
                  <a:cubicBezTo>
                    <a:pt x="703" y="319"/>
                    <a:pt x="804" y="267"/>
                    <a:pt x="918" y="267"/>
                  </a:cubicBezTo>
                  <a:close/>
                  <a:moveTo>
                    <a:pt x="742" y="0"/>
                  </a:moveTo>
                  <a:cubicBezTo>
                    <a:pt x="671" y="134"/>
                    <a:pt x="569" y="267"/>
                    <a:pt x="537" y="287"/>
                  </a:cubicBezTo>
                  <a:cubicBezTo>
                    <a:pt x="495" y="329"/>
                    <a:pt x="384" y="410"/>
                    <a:pt x="310" y="423"/>
                  </a:cubicBezTo>
                  <a:cubicBezTo>
                    <a:pt x="310" y="433"/>
                    <a:pt x="310" y="443"/>
                    <a:pt x="300" y="443"/>
                  </a:cubicBezTo>
                  <a:cubicBezTo>
                    <a:pt x="300" y="462"/>
                    <a:pt x="290" y="485"/>
                    <a:pt x="290" y="504"/>
                  </a:cubicBezTo>
                  <a:cubicBezTo>
                    <a:pt x="280" y="524"/>
                    <a:pt x="270" y="546"/>
                    <a:pt x="270" y="566"/>
                  </a:cubicBezTo>
                  <a:cubicBezTo>
                    <a:pt x="260" y="586"/>
                    <a:pt x="260" y="618"/>
                    <a:pt x="260" y="638"/>
                  </a:cubicBezTo>
                  <a:lnTo>
                    <a:pt x="248" y="670"/>
                  </a:lnTo>
                  <a:cubicBezTo>
                    <a:pt x="248" y="680"/>
                    <a:pt x="248" y="690"/>
                    <a:pt x="238" y="700"/>
                  </a:cubicBezTo>
                  <a:lnTo>
                    <a:pt x="238" y="761"/>
                  </a:lnTo>
                  <a:lnTo>
                    <a:pt x="238" y="823"/>
                  </a:lnTo>
                  <a:lnTo>
                    <a:pt x="238" y="875"/>
                  </a:lnTo>
                  <a:lnTo>
                    <a:pt x="238" y="927"/>
                  </a:lnTo>
                  <a:lnTo>
                    <a:pt x="238" y="966"/>
                  </a:lnTo>
                  <a:lnTo>
                    <a:pt x="238" y="999"/>
                  </a:lnTo>
                  <a:lnTo>
                    <a:pt x="238" y="1008"/>
                  </a:lnTo>
                  <a:cubicBezTo>
                    <a:pt x="238" y="1018"/>
                    <a:pt x="228" y="1028"/>
                    <a:pt x="218" y="1028"/>
                  </a:cubicBezTo>
                  <a:cubicBezTo>
                    <a:pt x="218" y="1028"/>
                    <a:pt x="208" y="1028"/>
                    <a:pt x="208" y="1018"/>
                  </a:cubicBezTo>
                  <a:cubicBezTo>
                    <a:pt x="208" y="1018"/>
                    <a:pt x="199" y="1008"/>
                    <a:pt x="176" y="999"/>
                  </a:cubicBezTo>
                  <a:cubicBezTo>
                    <a:pt x="166" y="989"/>
                    <a:pt x="157" y="979"/>
                    <a:pt x="147" y="956"/>
                  </a:cubicBezTo>
                  <a:cubicBezTo>
                    <a:pt x="137" y="947"/>
                    <a:pt x="137" y="927"/>
                    <a:pt x="124" y="905"/>
                  </a:cubicBezTo>
                  <a:cubicBezTo>
                    <a:pt x="115" y="905"/>
                    <a:pt x="115" y="895"/>
                    <a:pt x="105" y="885"/>
                  </a:cubicBezTo>
                  <a:cubicBezTo>
                    <a:pt x="105" y="875"/>
                    <a:pt x="95" y="855"/>
                    <a:pt x="95" y="843"/>
                  </a:cubicBezTo>
                  <a:cubicBezTo>
                    <a:pt x="85" y="823"/>
                    <a:pt x="75" y="803"/>
                    <a:pt x="75" y="771"/>
                  </a:cubicBezTo>
                  <a:lnTo>
                    <a:pt x="75" y="690"/>
                  </a:lnTo>
                  <a:lnTo>
                    <a:pt x="75" y="648"/>
                  </a:lnTo>
                  <a:lnTo>
                    <a:pt x="85" y="596"/>
                  </a:lnTo>
                  <a:cubicBezTo>
                    <a:pt x="85" y="576"/>
                    <a:pt x="95" y="546"/>
                    <a:pt x="105" y="514"/>
                  </a:cubicBezTo>
                  <a:cubicBezTo>
                    <a:pt x="115" y="494"/>
                    <a:pt x="124" y="462"/>
                    <a:pt x="137" y="443"/>
                  </a:cubicBezTo>
                  <a:cubicBezTo>
                    <a:pt x="147" y="423"/>
                    <a:pt x="166" y="401"/>
                    <a:pt x="176" y="381"/>
                  </a:cubicBezTo>
                  <a:cubicBezTo>
                    <a:pt x="186" y="361"/>
                    <a:pt x="208" y="339"/>
                    <a:pt x="218" y="329"/>
                  </a:cubicBezTo>
                  <a:cubicBezTo>
                    <a:pt x="228" y="319"/>
                    <a:pt x="238" y="309"/>
                    <a:pt x="238" y="309"/>
                  </a:cubicBezTo>
                  <a:lnTo>
                    <a:pt x="238" y="299"/>
                  </a:lnTo>
                  <a:cubicBezTo>
                    <a:pt x="238" y="299"/>
                    <a:pt x="270" y="225"/>
                    <a:pt x="322" y="124"/>
                  </a:cubicBezTo>
                  <a:lnTo>
                    <a:pt x="322" y="124"/>
                  </a:lnTo>
                  <a:cubicBezTo>
                    <a:pt x="290" y="144"/>
                    <a:pt x="260" y="163"/>
                    <a:pt x="238" y="186"/>
                  </a:cubicBezTo>
                  <a:cubicBezTo>
                    <a:pt x="199" y="257"/>
                    <a:pt x="157" y="329"/>
                    <a:pt x="115" y="391"/>
                  </a:cubicBezTo>
                  <a:cubicBezTo>
                    <a:pt x="95" y="423"/>
                    <a:pt x="63" y="452"/>
                    <a:pt x="43" y="485"/>
                  </a:cubicBezTo>
                  <a:cubicBezTo>
                    <a:pt x="13" y="556"/>
                    <a:pt x="1" y="638"/>
                    <a:pt x="1" y="709"/>
                  </a:cubicBezTo>
                  <a:cubicBezTo>
                    <a:pt x="1" y="1112"/>
                    <a:pt x="322" y="1431"/>
                    <a:pt x="713" y="1431"/>
                  </a:cubicBezTo>
                  <a:cubicBezTo>
                    <a:pt x="1113" y="1431"/>
                    <a:pt x="1434" y="1112"/>
                    <a:pt x="1434" y="709"/>
                  </a:cubicBezTo>
                  <a:cubicBezTo>
                    <a:pt x="1434" y="329"/>
                    <a:pt x="1125" y="10"/>
                    <a:pt x="742" y="0"/>
                  </a:cubicBezTo>
                  <a:close/>
                </a:path>
              </a:pathLst>
            </a:custGeom>
            <a:solidFill>
              <a:srgbClr val="FCBFB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086;p51">
              <a:extLst>
                <a:ext uri="{FF2B5EF4-FFF2-40B4-BE49-F238E27FC236}">
                  <a16:creationId xmlns:a16="http://schemas.microsoft.com/office/drawing/2014/main" id="{0D1E3506-5A0C-4E8E-A1CD-3824A986B346}"/>
                </a:ext>
              </a:extLst>
            </p:cNvPr>
            <p:cNvSpPr/>
            <p:nvPr/>
          </p:nvSpPr>
          <p:spPr>
            <a:xfrm>
              <a:off x="6862969" y="2514394"/>
              <a:ext cx="124398" cy="70893"/>
            </a:xfrm>
            <a:custGeom>
              <a:avLst/>
              <a:gdLst/>
              <a:ahLst/>
              <a:cxnLst/>
              <a:rect l="l" t="t" r="r" b="b"/>
              <a:pathLst>
                <a:path w="651" h="371" extrusionOk="0">
                  <a:moveTo>
                    <a:pt x="372" y="0"/>
                  </a:moveTo>
                  <a:cubicBezTo>
                    <a:pt x="270" y="0"/>
                    <a:pt x="176" y="40"/>
                    <a:pt x="105" y="111"/>
                  </a:cubicBezTo>
                  <a:cubicBezTo>
                    <a:pt x="43" y="173"/>
                    <a:pt x="1" y="267"/>
                    <a:pt x="1" y="371"/>
                  </a:cubicBezTo>
                  <a:cubicBezTo>
                    <a:pt x="23" y="173"/>
                    <a:pt x="186" y="20"/>
                    <a:pt x="382" y="20"/>
                  </a:cubicBezTo>
                  <a:cubicBezTo>
                    <a:pt x="485" y="20"/>
                    <a:pt x="579" y="62"/>
                    <a:pt x="651" y="134"/>
                  </a:cubicBezTo>
                  <a:cubicBezTo>
                    <a:pt x="651" y="124"/>
                    <a:pt x="641" y="124"/>
                    <a:pt x="641" y="111"/>
                  </a:cubicBezTo>
                  <a:cubicBezTo>
                    <a:pt x="567" y="40"/>
                    <a:pt x="475" y="0"/>
                    <a:pt x="372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087;p51">
              <a:extLst>
                <a:ext uri="{FF2B5EF4-FFF2-40B4-BE49-F238E27FC236}">
                  <a16:creationId xmlns:a16="http://schemas.microsoft.com/office/drawing/2014/main" id="{EEF18D3C-542E-4712-89C5-33425ED11CD8}"/>
                </a:ext>
              </a:extLst>
            </p:cNvPr>
            <p:cNvSpPr/>
            <p:nvPr/>
          </p:nvSpPr>
          <p:spPr>
            <a:xfrm>
              <a:off x="6855517" y="2508280"/>
              <a:ext cx="157456" cy="143698"/>
            </a:xfrm>
            <a:custGeom>
              <a:avLst/>
              <a:gdLst/>
              <a:ahLst/>
              <a:cxnLst/>
              <a:rect l="l" t="t" r="r" b="b"/>
              <a:pathLst>
                <a:path w="824" h="752" extrusionOk="0">
                  <a:moveTo>
                    <a:pt x="810" y="502"/>
                  </a:moveTo>
                  <a:cubicBezTo>
                    <a:pt x="808" y="510"/>
                    <a:pt x="806" y="519"/>
                    <a:pt x="804" y="526"/>
                  </a:cubicBezTo>
                  <a:cubicBezTo>
                    <a:pt x="807" y="519"/>
                    <a:pt x="809" y="511"/>
                    <a:pt x="810" y="502"/>
                  </a:cubicBezTo>
                  <a:close/>
                  <a:moveTo>
                    <a:pt x="411" y="0"/>
                  </a:moveTo>
                  <a:cubicBezTo>
                    <a:pt x="297" y="0"/>
                    <a:pt x="196" y="52"/>
                    <a:pt x="124" y="124"/>
                  </a:cubicBezTo>
                  <a:cubicBezTo>
                    <a:pt x="50" y="195"/>
                    <a:pt x="0" y="299"/>
                    <a:pt x="0" y="413"/>
                  </a:cubicBezTo>
                  <a:cubicBezTo>
                    <a:pt x="0" y="526"/>
                    <a:pt x="50" y="628"/>
                    <a:pt x="124" y="699"/>
                  </a:cubicBezTo>
                  <a:cubicBezTo>
                    <a:pt x="144" y="722"/>
                    <a:pt x="164" y="741"/>
                    <a:pt x="186" y="751"/>
                  </a:cubicBezTo>
                  <a:cubicBezTo>
                    <a:pt x="92" y="680"/>
                    <a:pt x="30" y="566"/>
                    <a:pt x="30" y="442"/>
                  </a:cubicBezTo>
                  <a:cubicBezTo>
                    <a:pt x="30" y="433"/>
                    <a:pt x="30" y="413"/>
                    <a:pt x="40" y="403"/>
                  </a:cubicBezTo>
                  <a:cubicBezTo>
                    <a:pt x="40" y="299"/>
                    <a:pt x="82" y="205"/>
                    <a:pt x="144" y="143"/>
                  </a:cubicBezTo>
                  <a:cubicBezTo>
                    <a:pt x="215" y="72"/>
                    <a:pt x="309" y="32"/>
                    <a:pt x="411" y="32"/>
                  </a:cubicBezTo>
                  <a:cubicBezTo>
                    <a:pt x="514" y="32"/>
                    <a:pt x="606" y="72"/>
                    <a:pt x="680" y="143"/>
                  </a:cubicBezTo>
                  <a:cubicBezTo>
                    <a:pt x="680" y="156"/>
                    <a:pt x="690" y="156"/>
                    <a:pt x="690" y="166"/>
                  </a:cubicBezTo>
                  <a:cubicBezTo>
                    <a:pt x="762" y="227"/>
                    <a:pt x="804" y="309"/>
                    <a:pt x="813" y="413"/>
                  </a:cubicBezTo>
                  <a:lnTo>
                    <a:pt x="813" y="442"/>
                  </a:lnTo>
                  <a:cubicBezTo>
                    <a:pt x="813" y="464"/>
                    <a:pt x="813" y="484"/>
                    <a:pt x="810" y="502"/>
                  </a:cubicBezTo>
                  <a:lnTo>
                    <a:pt x="810" y="502"/>
                  </a:lnTo>
                  <a:cubicBezTo>
                    <a:pt x="818" y="474"/>
                    <a:pt x="823" y="443"/>
                    <a:pt x="823" y="413"/>
                  </a:cubicBezTo>
                  <a:cubicBezTo>
                    <a:pt x="823" y="299"/>
                    <a:pt x="771" y="195"/>
                    <a:pt x="700" y="124"/>
                  </a:cubicBezTo>
                  <a:cubicBezTo>
                    <a:pt x="628" y="52"/>
                    <a:pt x="524" y="0"/>
                    <a:pt x="411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088;p51">
              <a:extLst>
                <a:ext uri="{FF2B5EF4-FFF2-40B4-BE49-F238E27FC236}">
                  <a16:creationId xmlns:a16="http://schemas.microsoft.com/office/drawing/2014/main" id="{DD0FAA48-A3D0-4687-BE9B-7BFB2E9A263F}"/>
                </a:ext>
              </a:extLst>
            </p:cNvPr>
            <p:cNvSpPr/>
            <p:nvPr/>
          </p:nvSpPr>
          <p:spPr>
            <a:xfrm>
              <a:off x="6861250" y="2518025"/>
              <a:ext cx="149813" cy="150004"/>
            </a:xfrm>
            <a:custGeom>
              <a:avLst/>
              <a:gdLst/>
              <a:ahLst/>
              <a:cxnLst/>
              <a:rect l="l" t="t" r="r" b="b"/>
              <a:pathLst>
                <a:path w="784" h="785" extrusionOk="0">
                  <a:moveTo>
                    <a:pt x="391" y="134"/>
                  </a:moveTo>
                  <a:cubicBezTo>
                    <a:pt x="536" y="134"/>
                    <a:pt x="650" y="248"/>
                    <a:pt x="650" y="391"/>
                  </a:cubicBezTo>
                  <a:cubicBezTo>
                    <a:pt x="650" y="537"/>
                    <a:pt x="536" y="648"/>
                    <a:pt x="391" y="648"/>
                  </a:cubicBezTo>
                  <a:cubicBezTo>
                    <a:pt x="267" y="648"/>
                    <a:pt x="156" y="557"/>
                    <a:pt x="143" y="433"/>
                  </a:cubicBezTo>
                  <a:cubicBezTo>
                    <a:pt x="104" y="424"/>
                    <a:pt x="82" y="401"/>
                    <a:pt x="82" y="372"/>
                  </a:cubicBezTo>
                  <a:cubicBezTo>
                    <a:pt x="82" y="340"/>
                    <a:pt x="114" y="320"/>
                    <a:pt x="156" y="310"/>
                  </a:cubicBezTo>
                  <a:cubicBezTo>
                    <a:pt x="185" y="206"/>
                    <a:pt x="279" y="134"/>
                    <a:pt x="391" y="134"/>
                  </a:cubicBezTo>
                  <a:close/>
                  <a:moveTo>
                    <a:pt x="391" y="1"/>
                  </a:moveTo>
                  <a:cubicBezTo>
                    <a:pt x="195" y="1"/>
                    <a:pt x="32" y="154"/>
                    <a:pt x="10" y="352"/>
                  </a:cubicBezTo>
                  <a:cubicBezTo>
                    <a:pt x="0" y="362"/>
                    <a:pt x="0" y="382"/>
                    <a:pt x="0" y="391"/>
                  </a:cubicBezTo>
                  <a:cubicBezTo>
                    <a:pt x="0" y="515"/>
                    <a:pt x="62" y="629"/>
                    <a:pt x="156" y="700"/>
                  </a:cubicBezTo>
                  <a:cubicBezTo>
                    <a:pt x="218" y="752"/>
                    <a:pt x="299" y="784"/>
                    <a:pt x="391" y="784"/>
                  </a:cubicBezTo>
                  <a:cubicBezTo>
                    <a:pt x="576" y="784"/>
                    <a:pt x="732" y="648"/>
                    <a:pt x="774" y="475"/>
                  </a:cubicBezTo>
                  <a:cubicBezTo>
                    <a:pt x="783" y="453"/>
                    <a:pt x="783" y="424"/>
                    <a:pt x="783" y="391"/>
                  </a:cubicBezTo>
                  <a:lnTo>
                    <a:pt x="783" y="362"/>
                  </a:lnTo>
                  <a:cubicBezTo>
                    <a:pt x="774" y="258"/>
                    <a:pt x="732" y="176"/>
                    <a:pt x="660" y="115"/>
                  </a:cubicBezTo>
                  <a:cubicBezTo>
                    <a:pt x="588" y="43"/>
                    <a:pt x="494" y="1"/>
                    <a:pt x="3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089;p51">
              <a:extLst>
                <a:ext uri="{FF2B5EF4-FFF2-40B4-BE49-F238E27FC236}">
                  <a16:creationId xmlns:a16="http://schemas.microsoft.com/office/drawing/2014/main" id="{B4E2B926-4F00-474A-B1F8-976ED234A5AA}"/>
                </a:ext>
              </a:extLst>
            </p:cNvPr>
            <p:cNvSpPr/>
            <p:nvPr/>
          </p:nvSpPr>
          <p:spPr>
            <a:xfrm>
              <a:off x="6888575" y="2543631"/>
              <a:ext cx="96881" cy="98410"/>
            </a:xfrm>
            <a:custGeom>
              <a:avLst/>
              <a:gdLst/>
              <a:ahLst/>
              <a:cxnLst/>
              <a:rect l="l" t="t" r="r" b="b"/>
              <a:pathLst>
                <a:path w="507" h="515" extrusionOk="0">
                  <a:moveTo>
                    <a:pt x="248" y="0"/>
                  </a:moveTo>
                  <a:cubicBezTo>
                    <a:pt x="136" y="0"/>
                    <a:pt x="42" y="72"/>
                    <a:pt x="13" y="176"/>
                  </a:cubicBezTo>
                  <a:lnTo>
                    <a:pt x="23" y="176"/>
                  </a:lnTo>
                  <a:cubicBezTo>
                    <a:pt x="75" y="176"/>
                    <a:pt x="114" y="206"/>
                    <a:pt x="114" y="238"/>
                  </a:cubicBezTo>
                  <a:cubicBezTo>
                    <a:pt x="114" y="267"/>
                    <a:pt x="75" y="299"/>
                    <a:pt x="23" y="299"/>
                  </a:cubicBezTo>
                  <a:lnTo>
                    <a:pt x="0" y="299"/>
                  </a:lnTo>
                  <a:cubicBezTo>
                    <a:pt x="13" y="423"/>
                    <a:pt x="124" y="514"/>
                    <a:pt x="248" y="514"/>
                  </a:cubicBezTo>
                  <a:cubicBezTo>
                    <a:pt x="393" y="514"/>
                    <a:pt x="507" y="403"/>
                    <a:pt x="507" y="257"/>
                  </a:cubicBezTo>
                  <a:cubicBezTo>
                    <a:pt x="507" y="114"/>
                    <a:pt x="393" y="0"/>
                    <a:pt x="248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090;p51">
              <a:extLst>
                <a:ext uri="{FF2B5EF4-FFF2-40B4-BE49-F238E27FC236}">
                  <a16:creationId xmlns:a16="http://schemas.microsoft.com/office/drawing/2014/main" id="{B5596A86-064C-467C-BA5A-DD480A449EA1}"/>
                </a:ext>
              </a:extLst>
            </p:cNvPr>
            <p:cNvSpPr/>
            <p:nvPr/>
          </p:nvSpPr>
          <p:spPr>
            <a:xfrm>
              <a:off x="6876728" y="2577071"/>
              <a:ext cx="33822" cy="23886"/>
            </a:xfrm>
            <a:custGeom>
              <a:avLst/>
              <a:gdLst/>
              <a:ahLst/>
              <a:cxnLst/>
              <a:rect l="l" t="t" r="r" b="b"/>
              <a:pathLst>
                <a:path w="177" h="125" extrusionOk="0">
                  <a:moveTo>
                    <a:pt x="75" y="1"/>
                  </a:moveTo>
                  <a:cubicBezTo>
                    <a:pt x="33" y="11"/>
                    <a:pt x="1" y="31"/>
                    <a:pt x="1" y="63"/>
                  </a:cubicBezTo>
                  <a:cubicBezTo>
                    <a:pt x="1" y="92"/>
                    <a:pt x="23" y="115"/>
                    <a:pt x="62" y="124"/>
                  </a:cubicBezTo>
                  <a:lnTo>
                    <a:pt x="85" y="124"/>
                  </a:lnTo>
                  <a:cubicBezTo>
                    <a:pt x="137" y="124"/>
                    <a:pt x="176" y="92"/>
                    <a:pt x="176" y="63"/>
                  </a:cubicBezTo>
                  <a:cubicBezTo>
                    <a:pt x="176" y="31"/>
                    <a:pt x="137" y="1"/>
                    <a:pt x="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091;p51">
              <a:extLst>
                <a:ext uri="{FF2B5EF4-FFF2-40B4-BE49-F238E27FC236}">
                  <a16:creationId xmlns:a16="http://schemas.microsoft.com/office/drawing/2014/main" id="{831E2AA3-55AA-491D-BD61-9A5F9744D390}"/>
                </a:ext>
              </a:extLst>
            </p:cNvPr>
            <p:cNvSpPr/>
            <p:nvPr/>
          </p:nvSpPr>
          <p:spPr>
            <a:xfrm>
              <a:off x="6766662" y="2492610"/>
              <a:ext cx="37644" cy="57326"/>
            </a:xfrm>
            <a:custGeom>
              <a:avLst/>
              <a:gdLst/>
              <a:ahLst/>
              <a:cxnLst/>
              <a:rect l="l" t="t" r="r" b="b"/>
              <a:pathLst>
                <a:path w="197" h="300" extrusionOk="0">
                  <a:moveTo>
                    <a:pt x="196" y="1"/>
                  </a:moveTo>
                  <a:cubicBezTo>
                    <a:pt x="105" y="82"/>
                    <a:pt x="43" y="186"/>
                    <a:pt x="1" y="300"/>
                  </a:cubicBezTo>
                  <a:cubicBezTo>
                    <a:pt x="21" y="267"/>
                    <a:pt x="53" y="238"/>
                    <a:pt x="73" y="206"/>
                  </a:cubicBezTo>
                  <a:cubicBezTo>
                    <a:pt x="115" y="144"/>
                    <a:pt x="157" y="72"/>
                    <a:pt x="196" y="1"/>
                  </a:cubicBezTo>
                  <a:close/>
                </a:path>
              </a:pathLst>
            </a:custGeom>
            <a:solidFill>
              <a:srgbClr val="8D45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092;p51">
              <a:extLst>
                <a:ext uri="{FF2B5EF4-FFF2-40B4-BE49-F238E27FC236}">
                  <a16:creationId xmlns:a16="http://schemas.microsoft.com/office/drawing/2014/main" id="{FAD9F30A-6583-4B9B-8B71-213ED518286D}"/>
                </a:ext>
              </a:extLst>
            </p:cNvPr>
            <p:cNvSpPr/>
            <p:nvPr/>
          </p:nvSpPr>
          <p:spPr>
            <a:xfrm>
              <a:off x="6804115" y="2457259"/>
              <a:ext cx="96499" cy="80830"/>
            </a:xfrm>
            <a:custGeom>
              <a:avLst/>
              <a:gdLst/>
              <a:ahLst/>
              <a:cxnLst/>
              <a:rect l="l" t="t" r="r" b="b"/>
              <a:pathLst>
                <a:path w="505" h="423" extrusionOk="0">
                  <a:moveTo>
                    <a:pt x="475" y="0"/>
                  </a:moveTo>
                  <a:cubicBezTo>
                    <a:pt x="331" y="0"/>
                    <a:pt x="195" y="40"/>
                    <a:pt x="84" y="124"/>
                  </a:cubicBezTo>
                  <a:cubicBezTo>
                    <a:pt x="32" y="225"/>
                    <a:pt x="0" y="299"/>
                    <a:pt x="0" y="299"/>
                  </a:cubicBezTo>
                  <a:lnTo>
                    <a:pt x="0" y="309"/>
                  </a:lnTo>
                  <a:cubicBezTo>
                    <a:pt x="22" y="287"/>
                    <a:pt x="42" y="277"/>
                    <a:pt x="62" y="267"/>
                  </a:cubicBezTo>
                  <a:cubicBezTo>
                    <a:pt x="72" y="257"/>
                    <a:pt x="84" y="257"/>
                    <a:pt x="84" y="247"/>
                  </a:cubicBezTo>
                  <a:lnTo>
                    <a:pt x="104" y="247"/>
                  </a:lnTo>
                  <a:cubicBezTo>
                    <a:pt x="114" y="247"/>
                    <a:pt x="124" y="247"/>
                    <a:pt x="124" y="257"/>
                  </a:cubicBezTo>
                  <a:lnTo>
                    <a:pt x="124" y="277"/>
                  </a:lnTo>
                  <a:cubicBezTo>
                    <a:pt x="124" y="287"/>
                    <a:pt x="114" y="299"/>
                    <a:pt x="114" y="309"/>
                  </a:cubicBezTo>
                  <a:cubicBezTo>
                    <a:pt x="104" y="329"/>
                    <a:pt x="94" y="361"/>
                    <a:pt x="84" y="391"/>
                  </a:cubicBezTo>
                  <a:cubicBezTo>
                    <a:pt x="84" y="401"/>
                    <a:pt x="72" y="410"/>
                    <a:pt x="72" y="423"/>
                  </a:cubicBezTo>
                  <a:cubicBezTo>
                    <a:pt x="146" y="410"/>
                    <a:pt x="257" y="329"/>
                    <a:pt x="299" y="287"/>
                  </a:cubicBezTo>
                  <a:cubicBezTo>
                    <a:pt x="331" y="267"/>
                    <a:pt x="433" y="134"/>
                    <a:pt x="504" y="0"/>
                  </a:cubicBezTo>
                  <a:close/>
                </a:path>
              </a:pathLst>
            </a:custGeom>
            <a:solidFill>
              <a:srgbClr val="8D45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093;p51">
              <a:extLst>
                <a:ext uri="{FF2B5EF4-FFF2-40B4-BE49-F238E27FC236}">
                  <a16:creationId xmlns:a16="http://schemas.microsoft.com/office/drawing/2014/main" id="{EFB7E6A3-9BB7-45A2-A71E-6859B64015FC}"/>
                </a:ext>
              </a:extLst>
            </p:cNvPr>
            <p:cNvSpPr/>
            <p:nvPr/>
          </p:nvSpPr>
          <p:spPr>
            <a:xfrm>
              <a:off x="6731311" y="2429360"/>
              <a:ext cx="326951" cy="326951"/>
            </a:xfrm>
            <a:custGeom>
              <a:avLst/>
              <a:gdLst/>
              <a:ahLst/>
              <a:cxnLst/>
              <a:rect l="l" t="t" r="r" b="b"/>
              <a:pathLst>
                <a:path w="1711" h="1711" extrusionOk="0">
                  <a:moveTo>
                    <a:pt x="856" y="146"/>
                  </a:moveTo>
                  <a:cubicBezTo>
                    <a:pt x="1256" y="146"/>
                    <a:pt x="1577" y="465"/>
                    <a:pt x="1577" y="855"/>
                  </a:cubicBezTo>
                  <a:cubicBezTo>
                    <a:pt x="1577" y="1258"/>
                    <a:pt x="1256" y="1577"/>
                    <a:pt x="856" y="1577"/>
                  </a:cubicBezTo>
                  <a:cubicBezTo>
                    <a:pt x="465" y="1577"/>
                    <a:pt x="144" y="1258"/>
                    <a:pt x="144" y="855"/>
                  </a:cubicBezTo>
                  <a:cubicBezTo>
                    <a:pt x="144" y="465"/>
                    <a:pt x="465" y="146"/>
                    <a:pt x="856" y="146"/>
                  </a:cubicBezTo>
                  <a:close/>
                  <a:moveTo>
                    <a:pt x="856" y="0"/>
                  </a:moveTo>
                  <a:cubicBezTo>
                    <a:pt x="391" y="0"/>
                    <a:pt x="1" y="393"/>
                    <a:pt x="1" y="855"/>
                  </a:cubicBezTo>
                  <a:cubicBezTo>
                    <a:pt x="1" y="1330"/>
                    <a:pt x="391" y="1710"/>
                    <a:pt x="856" y="1710"/>
                  </a:cubicBezTo>
                  <a:cubicBezTo>
                    <a:pt x="1330" y="1710"/>
                    <a:pt x="1711" y="1330"/>
                    <a:pt x="1711" y="855"/>
                  </a:cubicBezTo>
                  <a:cubicBezTo>
                    <a:pt x="1711" y="393"/>
                    <a:pt x="1330" y="0"/>
                    <a:pt x="856" y="0"/>
                  </a:cubicBezTo>
                  <a:close/>
                </a:path>
              </a:pathLst>
            </a:custGeom>
            <a:solidFill>
              <a:srgbClr val="26263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094;p51">
              <a:extLst>
                <a:ext uri="{FF2B5EF4-FFF2-40B4-BE49-F238E27FC236}">
                  <a16:creationId xmlns:a16="http://schemas.microsoft.com/office/drawing/2014/main" id="{5114818D-9332-4AA1-ACE3-5CBE93E57920}"/>
                </a:ext>
              </a:extLst>
            </p:cNvPr>
            <p:cNvSpPr/>
            <p:nvPr/>
          </p:nvSpPr>
          <p:spPr>
            <a:xfrm>
              <a:off x="6772776" y="2516305"/>
              <a:ext cx="45097" cy="137583"/>
            </a:xfrm>
            <a:custGeom>
              <a:avLst/>
              <a:gdLst/>
              <a:ahLst/>
              <a:cxnLst/>
              <a:rect l="l" t="t" r="r" b="b"/>
              <a:pathLst>
                <a:path w="236" h="720" extrusionOk="0">
                  <a:moveTo>
                    <a:pt x="164" y="0"/>
                  </a:moveTo>
                  <a:cubicBezTo>
                    <a:pt x="164" y="0"/>
                    <a:pt x="154" y="10"/>
                    <a:pt x="144" y="20"/>
                  </a:cubicBezTo>
                  <a:cubicBezTo>
                    <a:pt x="134" y="30"/>
                    <a:pt x="112" y="52"/>
                    <a:pt x="102" y="72"/>
                  </a:cubicBezTo>
                  <a:cubicBezTo>
                    <a:pt x="92" y="92"/>
                    <a:pt x="73" y="114"/>
                    <a:pt x="63" y="134"/>
                  </a:cubicBezTo>
                  <a:cubicBezTo>
                    <a:pt x="50" y="153"/>
                    <a:pt x="41" y="185"/>
                    <a:pt x="31" y="205"/>
                  </a:cubicBezTo>
                  <a:cubicBezTo>
                    <a:pt x="21" y="237"/>
                    <a:pt x="11" y="267"/>
                    <a:pt x="11" y="287"/>
                  </a:cubicBezTo>
                  <a:lnTo>
                    <a:pt x="1" y="339"/>
                  </a:lnTo>
                  <a:lnTo>
                    <a:pt x="1" y="381"/>
                  </a:lnTo>
                  <a:lnTo>
                    <a:pt x="1" y="462"/>
                  </a:lnTo>
                  <a:cubicBezTo>
                    <a:pt x="1" y="494"/>
                    <a:pt x="11" y="514"/>
                    <a:pt x="21" y="534"/>
                  </a:cubicBezTo>
                  <a:cubicBezTo>
                    <a:pt x="21" y="546"/>
                    <a:pt x="31" y="566"/>
                    <a:pt x="31" y="576"/>
                  </a:cubicBezTo>
                  <a:cubicBezTo>
                    <a:pt x="41" y="586"/>
                    <a:pt x="41" y="596"/>
                    <a:pt x="50" y="596"/>
                  </a:cubicBezTo>
                  <a:cubicBezTo>
                    <a:pt x="63" y="618"/>
                    <a:pt x="63" y="638"/>
                    <a:pt x="73" y="647"/>
                  </a:cubicBezTo>
                  <a:cubicBezTo>
                    <a:pt x="83" y="670"/>
                    <a:pt x="92" y="680"/>
                    <a:pt x="102" y="690"/>
                  </a:cubicBezTo>
                  <a:cubicBezTo>
                    <a:pt x="125" y="699"/>
                    <a:pt x="134" y="709"/>
                    <a:pt x="134" y="709"/>
                  </a:cubicBezTo>
                  <a:cubicBezTo>
                    <a:pt x="134" y="719"/>
                    <a:pt x="144" y="719"/>
                    <a:pt x="144" y="719"/>
                  </a:cubicBezTo>
                  <a:cubicBezTo>
                    <a:pt x="154" y="719"/>
                    <a:pt x="164" y="709"/>
                    <a:pt x="164" y="699"/>
                  </a:cubicBezTo>
                  <a:lnTo>
                    <a:pt x="164" y="690"/>
                  </a:lnTo>
                  <a:lnTo>
                    <a:pt x="164" y="657"/>
                  </a:lnTo>
                  <a:lnTo>
                    <a:pt x="164" y="618"/>
                  </a:lnTo>
                  <a:lnTo>
                    <a:pt x="164" y="566"/>
                  </a:lnTo>
                  <a:lnTo>
                    <a:pt x="164" y="514"/>
                  </a:lnTo>
                  <a:lnTo>
                    <a:pt x="164" y="452"/>
                  </a:lnTo>
                  <a:lnTo>
                    <a:pt x="164" y="391"/>
                  </a:lnTo>
                  <a:cubicBezTo>
                    <a:pt x="174" y="381"/>
                    <a:pt x="174" y="371"/>
                    <a:pt x="174" y="361"/>
                  </a:cubicBezTo>
                  <a:lnTo>
                    <a:pt x="186" y="329"/>
                  </a:lnTo>
                  <a:cubicBezTo>
                    <a:pt x="186" y="309"/>
                    <a:pt x="186" y="277"/>
                    <a:pt x="196" y="257"/>
                  </a:cubicBezTo>
                  <a:cubicBezTo>
                    <a:pt x="196" y="237"/>
                    <a:pt x="206" y="215"/>
                    <a:pt x="216" y="195"/>
                  </a:cubicBezTo>
                  <a:cubicBezTo>
                    <a:pt x="216" y="176"/>
                    <a:pt x="226" y="153"/>
                    <a:pt x="226" y="134"/>
                  </a:cubicBezTo>
                  <a:cubicBezTo>
                    <a:pt x="236" y="134"/>
                    <a:pt x="236" y="124"/>
                    <a:pt x="236" y="114"/>
                  </a:cubicBezTo>
                  <a:lnTo>
                    <a:pt x="226" y="114"/>
                  </a:lnTo>
                  <a:cubicBezTo>
                    <a:pt x="186" y="114"/>
                    <a:pt x="154" y="82"/>
                    <a:pt x="164" y="0"/>
                  </a:cubicBezTo>
                  <a:close/>
                </a:path>
              </a:pathLst>
            </a:custGeom>
            <a:solidFill>
              <a:srgbClr val="FDD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095;p51">
              <a:extLst>
                <a:ext uri="{FF2B5EF4-FFF2-40B4-BE49-F238E27FC236}">
                  <a16:creationId xmlns:a16="http://schemas.microsoft.com/office/drawing/2014/main" id="{F1439A2E-4790-4A8E-9057-1612CB437DDA}"/>
                </a:ext>
              </a:extLst>
            </p:cNvPr>
            <p:cNvSpPr/>
            <p:nvPr/>
          </p:nvSpPr>
          <p:spPr>
            <a:xfrm>
              <a:off x="6802204" y="2504458"/>
              <a:ext cx="25606" cy="33631"/>
            </a:xfrm>
            <a:custGeom>
              <a:avLst/>
              <a:gdLst/>
              <a:ahLst/>
              <a:cxnLst/>
              <a:rect l="l" t="t" r="r" b="b"/>
              <a:pathLst>
                <a:path w="134" h="176" extrusionOk="0">
                  <a:moveTo>
                    <a:pt x="94" y="0"/>
                  </a:moveTo>
                  <a:cubicBezTo>
                    <a:pt x="94" y="10"/>
                    <a:pt x="82" y="10"/>
                    <a:pt x="72" y="20"/>
                  </a:cubicBezTo>
                  <a:cubicBezTo>
                    <a:pt x="52" y="30"/>
                    <a:pt x="32" y="40"/>
                    <a:pt x="10" y="62"/>
                  </a:cubicBezTo>
                  <a:cubicBezTo>
                    <a:pt x="0" y="144"/>
                    <a:pt x="32" y="176"/>
                    <a:pt x="72" y="176"/>
                  </a:cubicBezTo>
                  <a:lnTo>
                    <a:pt x="82" y="176"/>
                  </a:lnTo>
                  <a:cubicBezTo>
                    <a:pt x="82" y="163"/>
                    <a:pt x="94" y="154"/>
                    <a:pt x="94" y="144"/>
                  </a:cubicBezTo>
                  <a:cubicBezTo>
                    <a:pt x="104" y="114"/>
                    <a:pt x="114" y="82"/>
                    <a:pt x="124" y="62"/>
                  </a:cubicBezTo>
                  <a:cubicBezTo>
                    <a:pt x="124" y="52"/>
                    <a:pt x="134" y="40"/>
                    <a:pt x="134" y="30"/>
                  </a:cubicBezTo>
                  <a:lnTo>
                    <a:pt x="134" y="10"/>
                  </a:lnTo>
                  <a:cubicBezTo>
                    <a:pt x="134" y="0"/>
                    <a:pt x="124" y="0"/>
                    <a:pt x="114" y="0"/>
                  </a:cubicBezTo>
                  <a:close/>
                </a:path>
              </a:pathLst>
            </a:custGeom>
            <a:solidFill>
              <a:srgbClr val="C19A8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096;p51">
              <a:extLst>
                <a:ext uri="{FF2B5EF4-FFF2-40B4-BE49-F238E27FC236}">
                  <a16:creationId xmlns:a16="http://schemas.microsoft.com/office/drawing/2014/main" id="{75D84B8B-6B39-4B1F-8CDC-375C7DD65089}"/>
                </a:ext>
              </a:extLst>
            </p:cNvPr>
            <p:cNvSpPr/>
            <p:nvPr/>
          </p:nvSpPr>
          <p:spPr>
            <a:xfrm>
              <a:off x="7030170" y="2515923"/>
              <a:ext cx="94588" cy="51403"/>
            </a:xfrm>
            <a:custGeom>
              <a:avLst/>
              <a:gdLst/>
              <a:ahLst/>
              <a:cxnLst/>
              <a:rect l="l" t="t" r="r" b="b"/>
              <a:pathLst>
                <a:path w="495" h="269" extrusionOk="0">
                  <a:moveTo>
                    <a:pt x="396" y="0"/>
                  </a:moveTo>
                  <a:cubicBezTo>
                    <a:pt x="183" y="0"/>
                    <a:pt x="11" y="155"/>
                    <a:pt x="1" y="155"/>
                  </a:cubicBezTo>
                  <a:lnTo>
                    <a:pt x="75" y="269"/>
                  </a:lnTo>
                  <a:cubicBezTo>
                    <a:pt x="75" y="269"/>
                    <a:pt x="213" y="145"/>
                    <a:pt x="383" y="145"/>
                  </a:cubicBezTo>
                  <a:cubicBezTo>
                    <a:pt x="410" y="145"/>
                    <a:pt x="437" y="148"/>
                    <a:pt x="465" y="155"/>
                  </a:cubicBezTo>
                  <a:lnTo>
                    <a:pt x="495" y="12"/>
                  </a:lnTo>
                  <a:cubicBezTo>
                    <a:pt x="461" y="4"/>
                    <a:pt x="428" y="0"/>
                    <a:pt x="396" y="0"/>
                  </a:cubicBezTo>
                  <a:close/>
                </a:path>
              </a:pathLst>
            </a:custGeom>
            <a:solidFill>
              <a:srgbClr val="26263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2097;p51">
              <a:extLst>
                <a:ext uri="{FF2B5EF4-FFF2-40B4-BE49-F238E27FC236}">
                  <a16:creationId xmlns:a16="http://schemas.microsoft.com/office/drawing/2014/main" id="{DC78BB02-942B-44DE-8C60-EE202C26B77F}"/>
                </a:ext>
              </a:extLst>
            </p:cNvPr>
            <p:cNvSpPr/>
            <p:nvPr/>
          </p:nvSpPr>
          <p:spPr>
            <a:xfrm>
              <a:off x="6798382" y="2006675"/>
              <a:ext cx="369945" cy="184782"/>
            </a:xfrm>
            <a:custGeom>
              <a:avLst/>
              <a:gdLst/>
              <a:ahLst/>
              <a:cxnLst/>
              <a:rect l="l" t="t" r="r" b="b"/>
              <a:pathLst>
                <a:path w="1936" h="967" extrusionOk="0">
                  <a:moveTo>
                    <a:pt x="1431" y="1"/>
                  </a:moveTo>
                  <a:cubicBezTo>
                    <a:pt x="1132" y="1"/>
                    <a:pt x="843" y="82"/>
                    <a:pt x="596" y="236"/>
                  </a:cubicBezTo>
                  <a:cubicBezTo>
                    <a:pt x="329" y="411"/>
                    <a:pt x="124" y="668"/>
                    <a:pt x="0" y="957"/>
                  </a:cubicBezTo>
                  <a:lnTo>
                    <a:pt x="20" y="967"/>
                  </a:lnTo>
                  <a:cubicBezTo>
                    <a:pt x="134" y="680"/>
                    <a:pt x="349" y="421"/>
                    <a:pt x="608" y="258"/>
                  </a:cubicBezTo>
                  <a:cubicBezTo>
                    <a:pt x="855" y="102"/>
                    <a:pt x="1142" y="21"/>
                    <a:pt x="1431" y="21"/>
                  </a:cubicBezTo>
                  <a:lnTo>
                    <a:pt x="1513" y="21"/>
                  </a:lnTo>
                  <a:cubicBezTo>
                    <a:pt x="1626" y="30"/>
                    <a:pt x="1760" y="50"/>
                    <a:pt x="1844" y="134"/>
                  </a:cubicBezTo>
                  <a:cubicBezTo>
                    <a:pt x="1883" y="174"/>
                    <a:pt x="1916" y="248"/>
                    <a:pt x="1916" y="310"/>
                  </a:cubicBezTo>
                  <a:cubicBezTo>
                    <a:pt x="1916" y="359"/>
                    <a:pt x="1893" y="411"/>
                    <a:pt x="1864" y="443"/>
                  </a:cubicBezTo>
                  <a:lnTo>
                    <a:pt x="1873" y="463"/>
                  </a:lnTo>
                  <a:cubicBezTo>
                    <a:pt x="1916" y="421"/>
                    <a:pt x="1935" y="371"/>
                    <a:pt x="1935" y="310"/>
                  </a:cubicBezTo>
                  <a:cubicBezTo>
                    <a:pt x="1935" y="248"/>
                    <a:pt x="1906" y="164"/>
                    <a:pt x="1854" y="124"/>
                  </a:cubicBezTo>
                  <a:cubicBezTo>
                    <a:pt x="1770" y="30"/>
                    <a:pt x="1636" y="11"/>
                    <a:pt x="1513" y="1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2098;p51">
              <a:extLst>
                <a:ext uri="{FF2B5EF4-FFF2-40B4-BE49-F238E27FC236}">
                  <a16:creationId xmlns:a16="http://schemas.microsoft.com/office/drawing/2014/main" id="{B953B28A-C832-4DC9-84A8-67B9E5E224DD}"/>
                </a:ext>
              </a:extLst>
            </p:cNvPr>
            <p:cNvSpPr/>
            <p:nvPr/>
          </p:nvSpPr>
          <p:spPr>
            <a:xfrm>
              <a:off x="7327692" y="3316962"/>
              <a:ext cx="191" cy="19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7FBDC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2099;p51">
              <a:extLst>
                <a:ext uri="{FF2B5EF4-FFF2-40B4-BE49-F238E27FC236}">
                  <a16:creationId xmlns:a16="http://schemas.microsoft.com/office/drawing/2014/main" id="{A389127C-3C14-450C-9B31-48E2A41615CB}"/>
                </a:ext>
              </a:extLst>
            </p:cNvPr>
            <p:cNvSpPr/>
            <p:nvPr/>
          </p:nvSpPr>
          <p:spPr>
            <a:xfrm>
              <a:off x="7504829" y="3299190"/>
              <a:ext cx="218222" cy="218795"/>
            </a:xfrm>
            <a:custGeom>
              <a:avLst/>
              <a:gdLst/>
              <a:ahLst/>
              <a:cxnLst/>
              <a:rect l="l" t="t" r="r" b="b"/>
              <a:pathLst>
                <a:path w="1142" h="1145" extrusionOk="0">
                  <a:moveTo>
                    <a:pt x="339" y="0"/>
                  </a:moveTo>
                  <a:cubicBezTo>
                    <a:pt x="339" y="10"/>
                    <a:pt x="329" y="20"/>
                    <a:pt x="319" y="20"/>
                  </a:cubicBezTo>
                  <a:cubicBezTo>
                    <a:pt x="215" y="156"/>
                    <a:pt x="111" y="279"/>
                    <a:pt x="0" y="403"/>
                  </a:cubicBezTo>
                  <a:cubicBezTo>
                    <a:pt x="92" y="475"/>
                    <a:pt x="185" y="546"/>
                    <a:pt x="267" y="608"/>
                  </a:cubicBezTo>
                  <a:lnTo>
                    <a:pt x="309" y="638"/>
                  </a:lnTo>
                  <a:cubicBezTo>
                    <a:pt x="309" y="638"/>
                    <a:pt x="494" y="1021"/>
                    <a:pt x="556" y="1082"/>
                  </a:cubicBezTo>
                  <a:cubicBezTo>
                    <a:pt x="565" y="1090"/>
                    <a:pt x="572" y="1093"/>
                    <a:pt x="578" y="1093"/>
                  </a:cubicBezTo>
                  <a:cubicBezTo>
                    <a:pt x="621" y="1093"/>
                    <a:pt x="596" y="917"/>
                    <a:pt x="596" y="917"/>
                  </a:cubicBezTo>
                  <a:lnTo>
                    <a:pt x="596" y="917"/>
                  </a:lnTo>
                  <a:cubicBezTo>
                    <a:pt x="596" y="917"/>
                    <a:pt x="729" y="1144"/>
                    <a:pt x="781" y="1144"/>
                  </a:cubicBezTo>
                  <a:cubicBezTo>
                    <a:pt x="782" y="1144"/>
                    <a:pt x="783" y="1145"/>
                    <a:pt x="784" y="1145"/>
                  </a:cubicBezTo>
                  <a:cubicBezTo>
                    <a:pt x="821" y="1145"/>
                    <a:pt x="780" y="967"/>
                    <a:pt x="729" y="885"/>
                  </a:cubicBezTo>
                  <a:lnTo>
                    <a:pt x="729" y="885"/>
                  </a:lnTo>
                  <a:cubicBezTo>
                    <a:pt x="729" y="885"/>
                    <a:pt x="906" y="1062"/>
                    <a:pt x="967" y="1062"/>
                  </a:cubicBezTo>
                  <a:cubicBezTo>
                    <a:pt x="971" y="1062"/>
                    <a:pt x="974" y="1061"/>
                    <a:pt x="976" y="1060"/>
                  </a:cubicBezTo>
                  <a:cubicBezTo>
                    <a:pt x="1018" y="1040"/>
                    <a:pt x="875" y="803"/>
                    <a:pt x="875" y="803"/>
                  </a:cubicBezTo>
                  <a:lnTo>
                    <a:pt x="875" y="803"/>
                  </a:lnTo>
                  <a:cubicBezTo>
                    <a:pt x="875" y="803"/>
                    <a:pt x="1035" y="921"/>
                    <a:pt x="1097" y="921"/>
                  </a:cubicBezTo>
                  <a:cubicBezTo>
                    <a:pt x="1103" y="921"/>
                    <a:pt x="1108" y="920"/>
                    <a:pt x="1112" y="917"/>
                  </a:cubicBezTo>
                  <a:cubicBezTo>
                    <a:pt x="1142" y="875"/>
                    <a:pt x="885" y="608"/>
                    <a:pt x="885" y="608"/>
                  </a:cubicBezTo>
                  <a:cubicBezTo>
                    <a:pt x="885" y="608"/>
                    <a:pt x="1028" y="598"/>
                    <a:pt x="1028" y="536"/>
                  </a:cubicBezTo>
                  <a:cubicBezTo>
                    <a:pt x="1028" y="484"/>
                    <a:pt x="628" y="361"/>
                    <a:pt x="628" y="361"/>
                  </a:cubicBezTo>
                  <a:lnTo>
                    <a:pt x="339" y="0"/>
                  </a:ln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2100;p51">
              <a:extLst>
                <a:ext uri="{FF2B5EF4-FFF2-40B4-BE49-F238E27FC236}">
                  <a16:creationId xmlns:a16="http://schemas.microsoft.com/office/drawing/2014/main" id="{4704FD64-E84E-459A-B81A-3A9DAC42F418}"/>
                </a:ext>
              </a:extLst>
            </p:cNvPr>
            <p:cNvSpPr/>
            <p:nvPr/>
          </p:nvSpPr>
          <p:spPr>
            <a:xfrm>
              <a:off x="6416400" y="3314669"/>
              <a:ext cx="171597" cy="195674"/>
            </a:xfrm>
            <a:custGeom>
              <a:avLst/>
              <a:gdLst/>
              <a:ahLst/>
              <a:cxnLst/>
              <a:rect l="l" t="t" r="r" b="b"/>
              <a:pathLst>
                <a:path w="898" h="1024" extrusionOk="0">
                  <a:moveTo>
                    <a:pt x="579" y="1"/>
                  </a:moveTo>
                  <a:cubicBezTo>
                    <a:pt x="546" y="53"/>
                    <a:pt x="517" y="104"/>
                    <a:pt x="485" y="156"/>
                  </a:cubicBezTo>
                  <a:lnTo>
                    <a:pt x="455" y="198"/>
                  </a:lnTo>
                  <a:cubicBezTo>
                    <a:pt x="455" y="198"/>
                    <a:pt x="94" y="423"/>
                    <a:pt x="42" y="495"/>
                  </a:cubicBezTo>
                  <a:cubicBezTo>
                    <a:pt x="23" y="523"/>
                    <a:pt x="43" y="531"/>
                    <a:pt x="75" y="531"/>
                  </a:cubicBezTo>
                  <a:cubicBezTo>
                    <a:pt x="129" y="531"/>
                    <a:pt x="218" y="507"/>
                    <a:pt x="218" y="507"/>
                  </a:cubicBezTo>
                  <a:lnTo>
                    <a:pt x="218" y="507"/>
                  </a:lnTo>
                  <a:cubicBezTo>
                    <a:pt x="218" y="507"/>
                    <a:pt x="13" y="670"/>
                    <a:pt x="0" y="712"/>
                  </a:cubicBezTo>
                  <a:cubicBezTo>
                    <a:pt x="0" y="726"/>
                    <a:pt x="13" y="732"/>
                    <a:pt x="34" y="732"/>
                  </a:cubicBezTo>
                  <a:cubicBezTo>
                    <a:pt x="91" y="732"/>
                    <a:pt x="208" y="686"/>
                    <a:pt x="270" y="641"/>
                  </a:cubicBezTo>
                  <a:lnTo>
                    <a:pt x="270" y="641"/>
                  </a:lnTo>
                  <a:cubicBezTo>
                    <a:pt x="270" y="641"/>
                    <a:pt x="84" y="866"/>
                    <a:pt x="114" y="908"/>
                  </a:cubicBezTo>
                  <a:cubicBezTo>
                    <a:pt x="116" y="912"/>
                    <a:pt x="121" y="914"/>
                    <a:pt x="128" y="914"/>
                  </a:cubicBezTo>
                  <a:cubicBezTo>
                    <a:pt x="182" y="914"/>
                    <a:pt x="361" y="774"/>
                    <a:pt x="361" y="774"/>
                  </a:cubicBezTo>
                  <a:lnTo>
                    <a:pt x="361" y="774"/>
                  </a:lnTo>
                  <a:cubicBezTo>
                    <a:pt x="361" y="774"/>
                    <a:pt x="228" y="989"/>
                    <a:pt x="270" y="1021"/>
                  </a:cubicBezTo>
                  <a:cubicBezTo>
                    <a:pt x="272" y="1023"/>
                    <a:pt x="274" y="1023"/>
                    <a:pt x="277" y="1023"/>
                  </a:cubicBezTo>
                  <a:cubicBezTo>
                    <a:pt x="332" y="1023"/>
                    <a:pt x="546" y="764"/>
                    <a:pt x="546" y="764"/>
                  </a:cubicBezTo>
                  <a:cubicBezTo>
                    <a:pt x="546" y="764"/>
                    <a:pt x="586" y="898"/>
                    <a:pt x="635" y="898"/>
                  </a:cubicBezTo>
                  <a:cubicBezTo>
                    <a:pt x="637" y="898"/>
                    <a:pt x="639" y="898"/>
                    <a:pt x="640" y="898"/>
                  </a:cubicBezTo>
                  <a:cubicBezTo>
                    <a:pt x="692" y="888"/>
                    <a:pt x="764" y="485"/>
                    <a:pt x="764" y="485"/>
                  </a:cubicBezTo>
                  <a:lnTo>
                    <a:pt x="897" y="352"/>
                  </a:lnTo>
                  <a:cubicBezTo>
                    <a:pt x="784" y="248"/>
                    <a:pt x="680" y="124"/>
                    <a:pt x="579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2101;p51">
              <a:extLst>
                <a:ext uri="{FF2B5EF4-FFF2-40B4-BE49-F238E27FC236}">
                  <a16:creationId xmlns:a16="http://schemas.microsoft.com/office/drawing/2014/main" id="{9342061C-2EA5-4CAE-9AEF-44BEA1ED6FC6}"/>
                </a:ext>
              </a:extLst>
            </p:cNvPr>
            <p:cNvSpPr/>
            <p:nvPr/>
          </p:nvSpPr>
          <p:spPr>
            <a:xfrm>
              <a:off x="6503344" y="2899627"/>
              <a:ext cx="1125314" cy="619888"/>
            </a:xfrm>
            <a:custGeom>
              <a:avLst/>
              <a:gdLst/>
              <a:ahLst/>
              <a:cxnLst/>
              <a:rect l="l" t="t" r="r" b="b"/>
              <a:pathLst>
                <a:path w="5889" h="3244" extrusionOk="0">
                  <a:moveTo>
                    <a:pt x="2140" y="1"/>
                  </a:moveTo>
                  <a:cubicBezTo>
                    <a:pt x="1997" y="23"/>
                    <a:pt x="1584" y="104"/>
                    <a:pt x="1379" y="270"/>
                  </a:cubicBezTo>
                  <a:cubicBezTo>
                    <a:pt x="1132" y="465"/>
                    <a:pt x="0" y="2286"/>
                    <a:pt x="0" y="2286"/>
                  </a:cubicBezTo>
                  <a:lnTo>
                    <a:pt x="52" y="2328"/>
                  </a:lnTo>
                  <a:lnTo>
                    <a:pt x="215" y="2462"/>
                  </a:lnTo>
                  <a:lnTo>
                    <a:pt x="390" y="2617"/>
                  </a:lnTo>
                  <a:lnTo>
                    <a:pt x="1574" y="1308"/>
                  </a:lnTo>
                  <a:lnTo>
                    <a:pt x="1955" y="2832"/>
                  </a:lnTo>
                  <a:cubicBezTo>
                    <a:pt x="1955" y="2832"/>
                    <a:pt x="2467" y="3243"/>
                    <a:pt x="3125" y="3243"/>
                  </a:cubicBezTo>
                  <a:cubicBezTo>
                    <a:pt x="3307" y="3243"/>
                    <a:pt x="3500" y="3212"/>
                    <a:pt x="3697" y="3131"/>
                  </a:cubicBezTo>
                  <a:lnTo>
                    <a:pt x="3697" y="2689"/>
                  </a:lnTo>
                  <a:lnTo>
                    <a:pt x="3902" y="2173"/>
                  </a:lnTo>
                  <a:lnTo>
                    <a:pt x="4201" y="1454"/>
                  </a:lnTo>
                  <a:lnTo>
                    <a:pt x="5550" y="2729"/>
                  </a:lnTo>
                  <a:lnTo>
                    <a:pt x="5847" y="2442"/>
                  </a:lnTo>
                  <a:lnTo>
                    <a:pt x="5889" y="2400"/>
                  </a:lnTo>
                  <a:cubicBezTo>
                    <a:pt x="5889" y="2400"/>
                    <a:pt x="5859" y="2358"/>
                    <a:pt x="5817" y="2296"/>
                  </a:cubicBezTo>
                  <a:cubicBezTo>
                    <a:pt x="5508" y="1906"/>
                    <a:pt x="4386" y="423"/>
                    <a:pt x="4240" y="351"/>
                  </a:cubicBezTo>
                  <a:cubicBezTo>
                    <a:pt x="4169" y="309"/>
                    <a:pt x="4055" y="258"/>
                    <a:pt x="3954" y="218"/>
                  </a:cubicBezTo>
                  <a:cubicBezTo>
                    <a:pt x="3850" y="176"/>
                    <a:pt x="3758" y="146"/>
                    <a:pt x="3716" y="124"/>
                  </a:cubicBezTo>
                  <a:lnTo>
                    <a:pt x="3697" y="124"/>
                  </a:lnTo>
                  <a:lnTo>
                    <a:pt x="3180" y="342"/>
                  </a:lnTo>
                  <a:lnTo>
                    <a:pt x="3027" y="517"/>
                  </a:lnTo>
                  <a:lnTo>
                    <a:pt x="2871" y="270"/>
                  </a:lnTo>
                  <a:lnTo>
                    <a:pt x="2264" y="33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2102;p51">
              <a:extLst>
                <a:ext uri="{FF2B5EF4-FFF2-40B4-BE49-F238E27FC236}">
                  <a16:creationId xmlns:a16="http://schemas.microsoft.com/office/drawing/2014/main" id="{EE1D46BE-B9E7-4CB3-926B-E4ACD5EE446B}"/>
                </a:ext>
              </a:extLst>
            </p:cNvPr>
            <p:cNvSpPr/>
            <p:nvPr/>
          </p:nvSpPr>
          <p:spPr>
            <a:xfrm>
              <a:off x="6920104" y="2856632"/>
              <a:ext cx="165482" cy="155545"/>
            </a:xfrm>
            <a:custGeom>
              <a:avLst/>
              <a:gdLst/>
              <a:ahLst/>
              <a:cxnLst/>
              <a:rect l="l" t="t" r="r" b="b"/>
              <a:pathLst>
                <a:path w="866" h="814" extrusionOk="0">
                  <a:moveTo>
                    <a:pt x="176" y="1"/>
                  </a:moveTo>
                  <a:lnTo>
                    <a:pt x="1" y="226"/>
                  </a:lnTo>
                  <a:cubicBezTo>
                    <a:pt x="1" y="226"/>
                    <a:pt x="218" y="710"/>
                    <a:pt x="443" y="814"/>
                  </a:cubicBezTo>
                  <a:lnTo>
                    <a:pt x="681" y="648"/>
                  </a:lnTo>
                  <a:lnTo>
                    <a:pt x="723" y="680"/>
                  </a:lnTo>
                  <a:lnTo>
                    <a:pt x="856" y="791"/>
                  </a:lnTo>
                  <a:cubicBezTo>
                    <a:pt x="856" y="791"/>
                    <a:pt x="866" y="730"/>
                    <a:pt x="866" y="658"/>
                  </a:cubicBezTo>
                  <a:cubicBezTo>
                    <a:pt x="866" y="544"/>
                    <a:pt x="866" y="421"/>
                    <a:pt x="836" y="401"/>
                  </a:cubicBezTo>
                  <a:cubicBezTo>
                    <a:pt x="784" y="359"/>
                    <a:pt x="157" y="124"/>
                    <a:pt x="157" y="124"/>
                  </a:cubicBezTo>
                  <a:lnTo>
                    <a:pt x="176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2103;p51">
              <a:extLst>
                <a:ext uri="{FF2B5EF4-FFF2-40B4-BE49-F238E27FC236}">
                  <a16:creationId xmlns:a16="http://schemas.microsoft.com/office/drawing/2014/main" id="{80E11A8E-6626-4438-869D-58F285C264C7}"/>
                </a:ext>
              </a:extLst>
            </p:cNvPr>
            <p:cNvSpPr/>
            <p:nvPr/>
          </p:nvSpPr>
          <p:spPr>
            <a:xfrm>
              <a:off x="7050043" y="2944914"/>
              <a:ext cx="33631" cy="63059"/>
            </a:xfrm>
            <a:custGeom>
              <a:avLst/>
              <a:gdLst/>
              <a:ahLst/>
              <a:cxnLst/>
              <a:rect l="l" t="t" r="r" b="b"/>
              <a:pathLst>
                <a:path w="176" h="330" extrusionOk="0">
                  <a:moveTo>
                    <a:pt x="104" y="1"/>
                  </a:moveTo>
                  <a:lnTo>
                    <a:pt x="1" y="186"/>
                  </a:lnTo>
                  <a:lnTo>
                    <a:pt x="176" y="329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AAD1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2104;p51">
              <a:extLst>
                <a:ext uri="{FF2B5EF4-FFF2-40B4-BE49-F238E27FC236}">
                  <a16:creationId xmlns:a16="http://schemas.microsoft.com/office/drawing/2014/main" id="{6E1B0C37-316D-40CA-8CA8-EF95D7535D06}"/>
                </a:ext>
              </a:extLst>
            </p:cNvPr>
            <p:cNvSpPr/>
            <p:nvPr/>
          </p:nvSpPr>
          <p:spPr>
            <a:xfrm>
              <a:off x="6804115" y="3802897"/>
              <a:ext cx="205037" cy="330772"/>
            </a:xfrm>
            <a:custGeom>
              <a:avLst/>
              <a:gdLst/>
              <a:ahLst/>
              <a:cxnLst/>
              <a:rect l="l" t="t" r="r" b="b"/>
              <a:pathLst>
                <a:path w="1073" h="1731" extrusionOk="0">
                  <a:moveTo>
                    <a:pt x="0" y="1"/>
                  </a:moveTo>
                  <a:lnTo>
                    <a:pt x="22" y="196"/>
                  </a:lnTo>
                  <a:lnTo>
                    <a:pt x="72" y="576"/>
                  </a:lnTo>
                  <a:lnTo>
                    <a:pt x="124" y="927"/>
                  </a:lnTo>
                  <a:lnTo>
                    <a:pt x="227" y="1730"/>
                  </a:lnTo>
                  <a:lnTo>
                    <a:pt x="1073" y="1730"/>
                  </a:lnTo>
                  <a:lnTo>
                    <a:pt x="1073" y="927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2105;p51">
              <a:extLst>
                <a:ext uri="{FF2B5EF4-FFF2-40B4-BE49-F238E27FC236}">
                  <a16:creationId xmlns:a16="http://schemas.microsoft.com/office/drawing/2014/main" id="{015CF94A-F6F2-42C9-B904-5D45399385BC}"/>
                </a:ext>
              </a:extLst>
            </p:cNvPr>
            <p:cNvSpPr/>
            <p:nvPr/>
          </p:nvSpPr>
          <p:spPr>
            <a:xfrm>
              <a:off x="6804115" y="3802897"/>
              <a:ext cx="205037" cy="130131"/>
            </a:xfrm>
            <a:custGeom>
              <a:avLst/>
              <a:gdLst/>
              <a:ahLst/>
              <a:cxnLst/>
              <a:rect l="l" t="t" r="r" b="b"/>
              <a:pathLst>
                <a:path w="1073" h="681" extrusionOk="0">
                  <a:moveTo>
                    <a:pt x="0" y="1"/>
                  </a:moveTo>
                  <a:lnTo>
                    <a:pt x="22" y="196"/>
                  </a:lnTo>
                  <a:lnTo>
                    <a:pt x="969" y="196"/>
                  </a:lnTo>
                  <a:lnTo>
                    <a:pt x="969" y="576"/>
                  </a:lnTo>
                  <a:lnTo>
                    <a:pt x="72" y="576"/>
                  </a:lnTo>
                  <a:lnTo>
                    <a:pt x="94" y="680"/>
                  </a:lnTo>
                  <a:lnTo>
                    <a:pt x="1073" y="680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FCA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2106;p51">
              <a:extLst>
                <a:ext uri="{FF2B5EF4-FFF2-40B4-BE49-F238E27FC236}">
                  <a16:creationId xmlns:a16="http://schemas.microsoft.com/office/drawing/2014/main" id="{9609A0F9-96B7-41CD-82FA-DD784C830F31}"/>
                </a:ext>
              </a:extLst>
            </p:cNvPr>
            <p:cNvSpPr/>
            <p:nvPr/>
          </p:nvSpPr>
          <p:spPr>
            <a:xfrm>
              <a:off x="6815771" y="3932836"/>
              <a:ext cx="201024" cy="243828"/>
            </a:xfrm>
            <a:custGeom>
              <a:avLst/>
              <a:gdLst/>
              <a:ahLst/>
              <a:cxnLst/>
              <a:rect l="l" t="t" r="r" b="b"/>
              <a:pathLst>
                <a:path w="1052" h="1276" extrusionOk="0">
                  <a:moveTo>
                    <a:pt x="1" y="0"/>
                  </a:moveTo>
                  <a:lnTo>
                    <a:pt x="115" y="793"/>
                  </a:lnTo>
                  <a:lnTo>
                    <a:pt x="166" y="1142"/>
                  </a:lnTo>
                  <a:lnTo>
                    <a:pt x="1021" y="1275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2107;p51">
              <a:extLst>
                <a:ext uri="{FF2B5EF4-FFF2-40B4-BE49-F238E27FC236}">
                  <a16:creationId xmlns:a16="http://schemas.microsoft.com/office/drawing/2014/main" id="{DA4A42F5-18B6-47A7-A9C6-528365FFD9FC}"/>
                </a:ext>
              </a:extLst>
            </p:cNvPr>
            <p:cNvSpPr/>
            <p:nvPr/>
          </p:nvSpPr>
          <p:spPr>
            <a:xfrm>
              <a:off x="6662328" y="4104433"/>
              <a:ext cx="362493" cy="143507"/>
            </a:xfrm>
            <a:custGeom>
              <a:avLst/>
              <a:gdLst/>
              <a:ahLst/>
              <a:cxnLst/>
              <a:rect l="l" t="t" r="r" b="b"/>
              <a:pathLst>
                <a:path w="1897" h="751" extrusionOk="0">
                  <a:moveTo>
                    <a:pt x="1151" y="1"/>
                  </a:moveTo>
                  <a:cubicBezTo>
                    <a:pt x="1081" y="1"/>
                    <a:pt x="994" y="21"/>
                    <a:pt x="888" y="81"/>
                  </a:cubicBezTo>
                  <a:cubicBezTo>
                    <a:pt x="609" y="224"/>
                    <a:pt x="238" y="390"/>
                    <a:pt x="43" y="533"/>
                  </a:cubicBezTo>
                  <a:cubicBezTo>
                    <a:pt x="11" y="553"/>
                    <a:pt x="1" y="595"/>
                    <a:pt x="11" y="624"/>
                  </a:cubicBezTo>
                  <a:cubicBezTo>
                    <a:pt x="11" y="657"/>
                    <a:pt x="43" y="686"/>
                    <a:pt x="85" y="686"/>
                  </a:cubicBezTo>
                  <a:cubicBezTo>
                    <a:pt x="312" y="734"/>
                    <a:pt x="553" y="751"/>
                    <a:pt x="782" y="751"/>
                  </a:cubicBezTo>
                  <a:cubicBezTo>
                    <a:pt x="1348" y="751"/>
                    <a:pt x="1834" y="647"/>
                    <a:pt x="1834" y="647"/>
                  </a:cubicBezTo>
                  <a:cubicBezTo>
                    <a:pt x="1896" y="377"/>
                    <a:pt x="1844" y="152"/>
                    <a:pt x="1844" y="152"/>
                  </a:cubicBezTo>
                  <a:cubicBezTo>
                    <a:pt x="1836" y="151"/>
                    <a:pt x="1829" y="150"/>
                    <a:pt x="1821" y="150"/>
                  </a:cubicBezTo>
                  <a:cubicBezTo>
                    <a:pt x="1788" y="150"/>
                    <a:pt x="1757" y="166"/>
                    <a:pt x="1731" y="182"/>
                  </a:cubicBezTo>
                  <a:cubicBezTo>
                    <a:pt x="1679" y="214"/>
                    <a:pt x="1639" y="266"/>
                    <a:pt x="1567" y="276"/>
                  </a:cubicBezTo>
                  <a:cubicBezTo>
                    <a:pt x="1564" y="276"/>
                    <a:pt x="1561" y="276"/>
                    <a:pt x="1557" y="276"/>
                  </a:cubicBezTo>
                  <a:cubicBezTo>
                    <a:pt x="1428" y="276"/>
                    <a:pt x="1370" y="91"/>
                    <a:pt x="1370" y="91"/>
                  </a:cubicBezTo>
                  <a:cubicBezTo>
                    <a:pt x="1370" y="91"/>
                    <a:pt x="1299" y="1"/>
                    <a:pt x="115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2108;p51">
              <a:extLst>
                <a:ext uri="{FF2B5EF4-FFF2-40B4-BE49-F238E27FC236}">
                  <a16:creationId xmlns:a16="http://schemas.microsoft.com/office/drawing/2014/main" id="{AEE2A81F-860D-4CD6-9DC8-67BB1DE746CC}"/>
                </a:ext>
              </a:extLst>
            </p:cNvPr>
            <p:cNvSpPr/>
            <p:nvPr/>
          </p:nvSpPr>
          <p:spPr>
            <a:xfrm>
              <a:off x="6664239" y="4131567"/>
              <a:ext cx="354276" cy="118283"/>
            </a:xfrm>
            <a:custGeom>
              <a:avLst/>
              <a:gdLst/>
              <a:ahLst/>
              <a:cxnLst/>
              <a:rect l="l" t="t" r="r" b="b"/>
              <a:pathLst>
                <a:path w="1854" h="619" extrusionOk="0">
                  <a:moveTo>
                    <a:pt x="1814" y="1"/>
                  </a:moveTo>
                  <a:cubicBezTo>
                    <a:pt x="1782" y="1"/>
                    <a:pt x="1753" y="20"/>
                    <a:pt x="1721" y="40"/>
                  </a:cubicBezTo>
                  <a:cubicBezTo>
                    <a:pt x="1721" y="124"/>
                    <a:pt x="1701" y="196"/>
                    <a:pt x="1629" y="267"/>
                  </a:cubicBezTo>
                  <a:cubicBezTo>
                    <a:pt x="1557" y="329"/>
                    <a:pt x="1454" y="349"/>
                    <a:pt x="1372" y="371"/>
                  </a:cubicBezTo>
                  <a:cubicBezTo>
                    <a:pt x="1258" y="391"/>
                    <a:pt x="1145" y="411"/>
                    <a:pt x="1031" y="421"/>
                  </a:cubicBezTo>
                  <a:cubicBezTo>
                    <a:pt x="804" y="453"/>
                    <a:pt x="557" y="453"/>
                    <a:pt x="322" y="463"/>
                  </a:cubicBezTo>
                  <a:lnTo>
                    <a:pt x="124" y="463"/>
                  </a:lnTo>
                  <a:cubicBezTo>
                    <a:pt x="85" y="463"/>
                    <a:pt x="33" y="463"/>
                    <a:pt x="1" y="482"/>
                  </a:cubicBezTo>
                  <a:cubicBezTo>
                    <a:pt x="1" y="515"/>
                    <a:pt x="33" y="544"/>
                    <a:pt x="75" y="544"/>
                  </a:cubicBezTo>
                  <a:cubicBezTo>
                    <a:pt x="290" y="596"/>
                    <a:pt x="537" y="618"/>
                    <a:pt x="754" y="618"/>
                  </a:cubicBezTo>
                  <a:cubicBezTo>
                    <a:pt x="1330" y="618"/>
                    <a:pt x="1824" y="505"/>
                    <a:pt x="1824" y="505"/>
                  </a:cubicBezTo>
                  <a:cubicBezTo>
                    <a:pt x="1844" y="411"/>
                    <a:pt x="1854" y="319"/>
                    <a:pt x="1854" y="248"/>
                  </a:cubicBezTo>
                  <a:cubicBezTo>
                    <a:pt x="1854" y="102"/>
                    <a:pt x="1834" y="10"/>
                    <a:pt x="1834" y="10"/>
                  </a:cubicBezTo>
                  <a:cubicBezTo>
                    <a:pt x="1824" y="1"/>
                    <a:pt x="1814" y="1"/>
                    <a:pt x="1814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2109;p51">
              <a:extLst>
                <a:ext uri="{FF2B5EF4-FFF2-40B4-BE49-F238E27FC236}">
                  <a16:creationId xmlns:a16="http://schemas.microsoft.com/office/drawing/2014/main" id="{FB98303E-3613-4EC7-816E-AE0EC4F732E5}"/>
                </a:ext>
              </a:extLst>
            </p:cNvPr>
            <p:cNvSpPr/>
            <p:nvPr/>
          </p:nvSpPr>
          <p:spPr>
            <a:xfrm>
              <a:off x="7107178" y="3802897"/>
              <a:ext cx="204655" cy="330772"/>
            </a:xfrm>
            <a:custGeom>
              <a:avLst/>
              <a:gdLst/>
              <a:ahLst/>
              <a:cxnLst/>
              <a:rect l="l" t="t" r="r" b="b"/>
              <a:pathLst>
                <a:path w="1071" h="1731" extrusionOk="0">
                  <a:moveTo>
                    <a:pt x="1" y="1"/>
                  </a:moveTo>
                  <a:lnTo>
                    <a:pt x="1" y="927"/>
                  </a:lnTo>
                  <a:lnTo>
                    <a:pt x="1" y="1730"/>
                  </a:lnTo>
                  <a:lnTo>
                    <a:pt x="846" y="1730"/>
                  </a:lnTo>
                  <a:lnTo>
                    <a:pt x="947" y="927"/>
                  </a:lnTo>
                  <a:lnTo>
                    <a:pt x="989" y="576"/>
                  </a:lnTo>
                  <a:lnTo>
                    <a:pt x="1041" y="196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2110;p51">
              <a:extLst>
                <a:ext uri="{FF2B5EF4-FFF2-40B4-BE49-F238E27FC236}">
                  <a16:creationId xmlns:a16="http://schemas.microsoft.com/office/drawing/2014/main" id="{E502D6D5-5D0F-468F-92C6-70077507AC46}"/>
                </a:ext>
              </a:extLst>
            </p:cNvPr>
            <p:cNvSpPr/>
            <p:nvPr/>
          </p:nvSpPr>
          <p:spPr>
            <a:xfrm>
              <a:off x="7107178" y="3802897"/>
              <a:ext cx="204655" cy="130131"/>
            </a:xfrm>
            <a:custGeom>
              <a:avLst/>
              <a:gdLst/>
              <a:ahLst/>
              <a:cxnLst/>
              <a:rect l="l" t="t" r="r" b="b"/>
              <a:pathLst>
                <a:path w="1071" h="681" extrusionOk="0">
                  <a:moveTo>
                    <a:pt x="1" y="1"/>
                  </a:moveTo>
                  <a:lnTo>
                    <a:pt x="1" y="680"/>
                  </a:lnTo>
                  <a:lnTo>
                    <a:pt x="979" y="680"/>
                  </a:lnTo>
                  <a:lnTo>
                    <a:pt x="989" y="576"/>
                  </a:lnTo>
                  <a:lnTo>
                    <a:pt x="104" y="576"/>
                  </a:lnTo>
                  <a:lnTo>
                    <a:pt x="104" y="196"/>
                  </a:lnTo>
                  <a:lnTo>
                    <a:pt x="1041" y="196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rgbClr val="FCA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2111;p51">
              <a:extLst>
                <a:ext uri="{FF2B5EF4-FFF2-40B4-BE49-F238E27FC236}">
                  <a16:creationId xmlns:a16="http://schemas.microsoft.com/office/drawing/2014/main" id="{9FD2618A-7E23-4BC9-8562-CC9B16681AF0}"/>
                </a:ext>
              </a:extLst>
            </p:cNvPr>
            <p:cNvSpPr/>
            <p:nvPr/>
          </p:nvSpPr>
          <p:spPr>
            <a:xfrm>
              <a:off x="7095331" y="3932836"/>
              <a:ext cx="200833" cy="243828"/>
            </a:xfrm>
            <a:custGeom>
              <a:avLst/>
              <a:gdLst/>
              <a:ahLst/>
              <a:cxnLst/>
              <a:rect l="l" t="t" r="r" b="b"/>
              <a:pathLst>
                <a:path w="1051" h="1276" extrusionOk="0">
                  <a:moveTo>
                    <a:pt x="1" y="0"/>
                  </a:moveTo>
                  <a:lnTo>
                    <a:pt x="43" y="1275"/>
                  </a:lnTo>
                  <a:lnTo>
                    <a:pt x="895" y="1142"/>
                  </a:lnTo>
                  <a:lnTo>
                    <a:pt x="947" y="742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2112;p51">
              <a:extLst>
                <a:ext uri="{FF2B5EF4-FFF2-40B4-BE49-F238E27FC236}">
                  <a16:creationId xmlns:a16="http://schemas.microsoft.com/office/drawing/2014/main" id="{21A4D240-493A-4DCC-AC7C-31D18C02B56F}"/>
                </a:ext>
              </a:extLst>
            </p:cNvPr>
            <p:cNvSpPr/>
            <p:nvPr/>
          </p:nvSpPr>
          <p:spPr>
            <a:xfrm>
              <a:off x="7087305" y="4104433"/>
              <a:ext cx="362302" cy="143507"/>
            </a:xfrm>
            <a:custGeom>
              <a:avLst/>
              <a:gdLst/>
              <a:ahLst/>
              <a:cxnLst/>
              <a:rect l="l" t="t" r="r" b="b"/>
              <a:pathLst>
                <a:path w="1896" h="751" extrusionOk="0">
                  <a:moveTo>
                    <a:pt x="746" y="1"/>
                  </a:moveTo>
                  <a:cubicBezTo>
                    <a:pt x="598" y="1"/>
                    <a:pt x="527" y="91"/>
                    <a:pt x="527" y="91"/>
                  </a:cubicBezTo>
                  <a:cubicBezTo>
                    <a:pt x="527" y="91"/>
                    <a:pt x="468" y="276"/>
                    <a:pt x="342" y="276"/>
                  </a:cubicBezTo>
                  <a:cubicBezTo>
                    <a:pt x="338" y="276"/>
                    <a:pt x="335" y="276"/>
                    <a:pt x="332" y="276"/>
                  </a:cubicBezTo>
                  <a:cubicBezTo>
                    <a:pt x="258" y="266"/>
                    <a:pt x="218" y="214"/>
                    <a:pt x="166" y="182"/>
                  </a:cubicBezTo>
                  <a:cubicBezTo>
                    <a:pt x="140" y="166"/>
                    <a:pt x="109" y="150"/>
                    <a:pt x="75" y="150"/>
                  </a:cubicBezTo>
                  <a:cubicBezTo>
                    <a:pt x="68" y="150"/>
                    <a:pt x="60" y="151"/>
                    <a:pt x="53" y="152"/>
                  </a:cubicBezTo>
                  <a:cubicBezTo>
                    <a:pt x="53" y="152"/>
                    <a:pt x="1" y="377"/>
                    <a:pt x="62" y="647"/>
                  </a:cubicBezTo>
                  <a:cubicBezTo>
                    <a:pt x="62" y="647"/>
                    <a:pt x="549" y="751"/>
                    <a:pt x="1116" y="751"/>
                  </a:cubicBezTo>
                  <a:cubicBezTo>
                    <a:pt x="1345" y="751"/>
                    <a:pt x="1586" y="734"/>
                    <a:pt x="1814" y="686"/>
                  </a:cubicBezTo>
                  <a:cubicBezTo>
                    <a:pt x="1854" y="686"/>
                    <a:pt x="1886" y="657"/>
                    <a:pt x="1886" y="624"/>
                  </a:cubicBezTo>
                  <a:cubicBezTo>
                    <a:pt x="1896" y="595"/>
                    <a:pt x="1886" y="553"/>
                    <a:pt x="1854" y="533"/>
                  </a:cubicBezTo>
                  <a:cubicBezTo>
                    <a:pt x="1659" y="390"/>
                    <a:pt x="1288" y="224"/>
                    <a:pt x="1011" y="81"/>
                  </a:cubicBezTo>
                  <a:cubicBezTo>
                    <a:pt x="905" y="21"/>
                    <a:pt x="817" y="1"/>
                    <a:pt x="74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2113;p51">
              <a:extLst>
                <a:ext uri="{FF2B5EF4-FFF2-40B4-BE49-F238E27FC236}">
                  <a16:creationId xmlns:a16="http://schemas.microsoft.com/office/drawing/2014/main" id="{543D50E2-288B-48AC-8A29-35B639290A62}"/>
                </a:ext>
              </a:extLst>
            </p:cNvPr>
            <p:cNvSpPr/>
            <p:nvPr/>
          </p:nvSpPr>
          <p:spPr>
            <a:xfrm>
              <a:off x="7093420" y="4131567"/>
              <a:ext cx="354467" cy="118283"/>
            </a:xfrm>
            <a:custGeom>
              <a:avLst/>
              <a:gdLst/>
              <a:ahLst/>
              <a:cxnLst/>
              <a:rect l="l" t="t" r="r" b="b"/>
              <a:pathLst>
                <a:path w="1855" h="619" extrusionOk="0">
                  <a:moveTo>
                    <a:pt x="40" y="1"/>
                  </a:moveTo>
                  <a:cubicBezTo>
                    <a:pt x="40" y="1"/>
                    <a:pt x="30" y="1"/>
                    <a:pt x="21" y="10"/>
                  </a:cubicBezTo>
                  <a:cubicBezTo>
                    <a:pt x="21" y="10"/>
                    <a:pt x="1" y="102"/>
                    <a:pt x="1" y="248"/>
                  </a:cubicBezTo>
                  <a:cubicBezTo>
                    <a:pt x="1" y="319"/>
                    <a:pt x="11" y="411"/>
                    <a:pt x="30" y="505"/>
                  </a:cubicBezTo>
                  <a:cubicBezTo>
                    <a:pt x="30" y="505"/>
                    <a:pt x="525" y="618"/>
                    <a:pt x="1103" y="618"/>
                  </a:cubicBezTo>
                  <a:cubicBezTo>
                    <a:pt x="1328" y="618"/>
                    <a:pt x="1565" y="596"/>
                    <a:pt x="1782" y="544"/>
                  </a:cubicBezTo>
                  <a:cubicBezTo>
                    <a:pt x="1822" y="544"/>
                    <a:pt x="1854" y="515"/>
                    <a:pt x="1854" y="482"/>
                  </a:cubicBezTo>
                  <a:cubicBezTo>
                    <a:pt x="1822" y="463"/>
                    <a:pt x="1770" y="463"/>
                    <a:pt x="1731" y="463"/>
                  </a:cubicBezTo>
                  <a:lnTo>
                    <a:pt x="1535" y="463"/>
                  </a:lnTo>
                  <a:cubicBezTo>
                    <a:pt x="1298" y="453"/>
                    <a:pt x="1061" y="453"/>
                    <a:pt x="824" y="421"/>
                  </a:cubicBezTo>
                  <a:cubicBezTo>
                    <a:pt x="710" y="411"/>
                    <a:pt x="596" y="391"/>
                    <a:pt x="495" y="371"/>
                  </a:cubicBezTo>
                  <a:cubicBezTo>
                    <a:pt x="401" y="349"/>
                    <a:pt x="300" y="329"/>
                    <a:pt x="226" y="267"/>
                  </a:cubicBezTo>
                  <a:cubicBezTo>
                    <a:pt x="154" y="196"/>
                    <a:pt x="134" y="124"/>
                    <a:pt x="134" y="40"/>
                  </a:cubicBezTo>
                  <a:cubicBezTo>
                    <a:pt x="102" y="20"/>
                    <a:pt x="73" y="1"/>
                    <a:pt x="40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2114;p51">
              <a:extLst>
                <a:ext uri="{FF2B5EF4-FFF2-40B4-BE49-F238E27FC236}">
                  <a16:creationId xmlns:a16="http://schemas.microsoft.com/office/drawing/2014/main" id="{E36A14A9-E782-4921-8B77-28E196663732}"/>
                </a:ext>
              </a:extLst>
            </p:cNvPr>
            <p:cNvSpPr/>
            <p:nvPr/>
          </p:nvSpPr>
          <p:spPr>
            <a:xfrm>
              <a:off x="6926410" y="3148996"/>
              <a:ext cx="245739" cy="132615"/>
            </a:xfrm>
            <a:custGeom>
              <a:avLst/>
              <a:gdLst/>
              <a:ahLst/>
              <a:cxnLst/>
              <a:rect l="l" t="t" r="r" b="b"/>
              <a:pathLst>
                <a:path w="1286" h="694" extrusionOk="0">
                  <a:moveTo>
                    <a:pt x="637" y="0"/>
                  </a:moveTo>
                  <a:cubicBezTo>
                    <a:pt x="545" y="0"/>
                    <a:pt x="453" y="39"/>
                    <a:pt x="391" y="116"/>
                  </a:cubicBezTo>
                  <a:lnTo>
                    <a:pt x="381" y="139"/>
                  </a:lnTo>
                  <a:lnTo>
                    <a:pt x="20" y="139"/>
                  </a:lnTo>
                  <a:lnTo>
                    <a:pt x="0" y="611"/>
                  </a:lnTo>
                  <a:lnTo>
                    <a:pt x="0" y="611"/>
                  </a:lnTo>
                  <a:lnTo>
                    <a:pt x="400" y="581"/>
                  </a:lnTo>
                  <a:lnTo>
                    <a:pt x="410" y="591"/>
                  </a:lnTo>
                  <a:cubicBezTo>
                    <a:pt x="470" y="660"/>
                    <a:pt x="554" y="694"/>
                    <a:pt x="638" y="694"/>
                  </a:cubicBezTo>
                  <a:cubicBezTo>
                    <a:pt x="729" y="694"/>
                    <a:pt x="821" y="655"/>
                    <a:pt x="885" y="581"/>
                  </a:cubicBezTo>
                  <a:lnTo>
                    <a:pt x="1285" y="581"/>
                  </a:lnTo>
                  <a:lnTo>
                    <a:pt x="1285" y="139"/>
                  </a:lnTo>
                  <a:lnTo>
                    <a:pt x="904" y="139"/>
                  </a:lnTo>
                  <a:lnTo>
                    <a:pt x="875" y="107"/>
                  </a:lnTo>
                  <a:cubicBezTo>
                    <a:pt x="814" y="36"/>
                    <a:pt x="726" y="0"/>
                    <a:pt x="637" y="0"/>
                  </a:cubicBezTo>
                  <a:close/>
                </a:path>
              </a:pathLst>
            </a:custGeom>
            <a:solidFill>
              <a:srgbClr val="AA6E2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2115;p51">
              <a:extLst>
                <a:ext uri="{FF2B5EF4-FFF2-40B4-BE49-F238E27FC236}">
                  <a16:creationId xmlns:a16="http://schemas.microsoft.com/office/drawing/2014/main" id="{B9A39F1E-12C7-4DAE-BBE6-328DC9DB87EE}"/>
                </a:ext>
              </a:extLst>
            </p:cNvPr>
            <p:cNvSpPr/>
            <p:nvPr/>
          </p:nvSpPr>
          <p:spPr>
            <a:xfrm>
              <a:off x="6768573" y="3379829"/>
              <a:ext cx="565046" cy="459948"/>
            </a:xfrm>
            <a:custGeom>
              <a:avLst/>
              <a:gdLst/>
              <a:ahLst/>
              <a:cxnLst/>
              <a:rect l="l" t="t" r="r" b="b"/>
              <a:pathLst>
                <a:path w="2957" h="2407" extrusionOk="0">
                  <a:moveTo>
                    <a:pt x="423" y="1"/>
                  </a:moveTo>
                  <a:cubicBezTo>
                    <a:pt x="423" y="1"/>
                    <a:pt x="404" y="576"/>
                    <a:pt x="342" y="804"/>
                  </a:cubicBezTo>
                  <a:cubicBezTo>
                    <a:pt x="280" y="1041"/>
                    <a:pt x="1" y="1772"/>
                    <a:pt x="1" y="2215"/>
                  </a:cubicBezTo>
                  <a:cubicBezTo>
                    <a:pt x="1" y="2215"/>
                    <a:pt x="316" y="2406"/>
                    <a:pt x="931" y="2406"/>
                  </a:cubicBezTo>
                  <a:cubicBezTo>
                    <a:pt x="1028" y="2406"/>
                    <a:pt x="1133" y="2401"/>
                    <a:pt x="1246" y="2390"/>
                  </a:cubicBezTo>
                  <a:lnTo>
                    <a:pt x="1340" y="1525"/>
                  </a:lnTo>
                  <a:cubicBezTo>
                    <a:pt x="1350" y="1483"/>
                    <a:pt x="1382" y="1463"/>
                    <a:pt x="1412" y="1463"/>
                  </a:cubicBezTo>
                  <a:lnTo>
                    <a:pt x="1535" y="1463"/>
                  </a:lnTo>
                  <a:cubicBezTo>
                    <a:pt x="1577" y="1463"/>
                    <a:pt x="1607" y="1483"/>
                    <a:pt x="1607" y="1525"/>
                  </a:cubicBezTo>
                  <a:lnTo>
                    <a:pt x="1711" y="2390"/>
                  </a:lnTo>
                  <a:cubicBezTo>
                    <a:pt x="1823" y="2401"/>
                    <a:pt x="1929" y="2406"/>
                    <a:pt x="2026" y="2406"/>
                  </a:cubicBezTo>
                  <a:cubicBezTo>
                    <a:pt x="2641" y="2406"/>
                    <a:pt x="2956" y="2215"/>
                    <a:pt x="2956" y="2215"/>
                  </a:cubicBezTo>
                  <a:cubicBezTo>
                    <a:pt x="2956" y="1772"/>
                    <a:pt x="2679" y="1041"/>
                    <a:pt x="2618" y="804"/>
                  </a:cubicBezTo>
                  <a:cubicBezTo>
                    <a:pt x="2556" y="576"/>
                    <a:pt x="2534" y="1"/>
                    <a:pt x="2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2116;p51">
              <a:extLst>
                <a:ext uri="{FF2B5EF4-FFF2-40B4-BE49-F238E27FC236}">
                  <a16:creationId xmlns:a16="http://schemas.microsoft.com/office/drawing/2014/main" id="{51A9494F-97BA-4E0A-B6D5-3E39099352E7}"/>
                </a:ext>
              </a:extLst>
            </p:cNvPr>
            <p:cNvSpPr/>
            <p:nvPr/>
          </p:nvSpPr>
          <p:spPr>
            <a:xfrm>
              <a:off x="6926410" y="3160843"/>
              <a:ext cx="245739" cy="116754"/>
            </a:xfrm>
            <a:custGeom>
              <a:avLst/>
              <a:gdLst/>
              <a:ahLst/>
              <a:cxnLst/>
              <a:rect l="l" t="t" r="r" b="b"/>
              <a:pathLst>
                <a:path w="1286" h="611" extrusionOk="0">
                  <a:moveTo>
                    <a:pt x="637" y="0"/>
                  </a:moveTo>
                  <a:cubicBezTo>
                    <a:pt x="545" y="0"/>
                    <a:pt x="453" y="38"/>
                    <a:pt x="391" y="116"/>
                  </a:cubicBezTo>
                  <a:lnTo>
                    <a:pt x="381" y="138"/>
                  </a:lnTo>
                  <a:lnTo>
                    <a:pt x="20" y="138"/>
                  </a:lnTo>
                  <a:lnTo>
                    <a:pt x="0" y="610"/>
                  </a:lnTo>
                  <a:lnTo>
                    <a:pt x="20" y="178"/>
                  </a:lnTo>
                  <a:lnTo>
                    <a:pt x="381" y="178"/>
                  </a:lnTo>
                  <a:lnTo>
                    <a:pt x="391" y="158"/>
                  </a:lnTo>
                  <a:cubicBezTo>
                    <a:pt x="453" y="79"/>
                    <a:pt x="545" y="40"/>
                    <a:pt x="637" y="40"/>
                  </a:cubicBezTo>
                  <a:cubicBezTo>
                    <a:pt x="726" y="40"/>
                    <a:pt x="814" y="77"/>
                    <a:pt x="875" y="148"/>
                  </a:cubicBezTo>
                  <a:lnTo>
                    <a:pt x="904" y="178"/>
                  </a:lnTo>
                  <a:lnTo>
                    <a:pt x="1285" y="178"/>
                  </a:lnTo>
                  <a:lnTo>
                    <a:pt x="1285" y="138"/>
                  </a:lnTo>
                  <a:lnTo>
                    <a:pt x="904" y="138"/>
                  </a:lnTo>
                  <a:lnTo>
                    <a:pt x="875" y="106"/>
                  </a:lnTo>
                  <a:cubicBezTo>
                    <a:pt x="814" y="36"/>
                    <a:pt x="726" y="0"/>
                    <a:pt x="637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2117;p51">
              <a:extLst>
                <a:ext uri="{FF2B5EF4-FFF2-40B4-BE49-F238E27FC236}">
                  <a16:creationId xmlns:a16="http://schemas.microsoft.com/office/drawing/2014/main" id="{490AF5E1-BBC9-4EB8-B215-E5D5A23E4151}"/>
                </a:ext>
              </a:extLst>
            </p:cNvPr>
            <p:cNvSpPr/>
            <p:nvPr/>
          </p:nvSpPr>
          <p:spPr>
            <a:xfrm>
              <a:off x="6926410" y="3149378"/>
              <a:ext cx="245739" cy="115990"/>
            </a:xfrm>
            <a:custGeom>
              <a:avLst/>
              <a:gdLst/>
              <a:ahLst/>
              <a:cxnLst/>
              <a:rect l="l" t="t" r="r" b="b"/>
              <a:pathLst>
                <a:path w="1286" h="607" extrusionOk="0">
                  <a:moveTo>
                    <a:pt x="0" y="1"/>
                  </a:moveTo>
                  <a:lnTo>
                    <a:pt x="20" y="465"/>
                  </a:lnTo>
                  <a:lnTo>
                    <a:pt x="381" y="465"/>
                  </a:lnTo>
                  <a:lnTo>
                    <a:pt x="391" y="485"/>
                  </a:lnTo>
                  <a:cubicBezTo>
                    <a:pt x="454" y="565"/>
                    <a:pt x="548" y="607"/>
                    <a:pt x="641" y="607"/>
                  </a:cubicBezTo>
                  <a:cubicBezTo>
                    <a:pt x="729" y="607"/>
                    <a:pt x="815" y="570"/>
                    <a:pt x="875" y="495"/>
                  </a:cubicBezTo>
                  <a:lnTo>
                    <a:pt x="904" y="465"/>
                  </a:lnTo>
                  <a:lnTo>
                    <a:pt x="1285" y="465"/>
                  </a:lnTo>
                  <a:lnTo>
                    <a:pt x="1285" y="423"/>
                  </a:lnTo>
                  <a:lnTo>
                    <a:pt x="904" y="423"/>
                  </a:lnTo>
                  <a:lnTo>
                    <a:pt x="875" y="455"/>
                  </a:lnTo>
                  <a:cubicBezTo>
                    <a:pt x="815" y="530"/>
                    <a:pt x="729" y="566"/>
                    <a:pt x="641" y="566"/>
                  </a:cubicBezTo>
                  <a:cubicBezTo>
                    <a:pt x="548" y="566"/>
                    <a:pt x="454" y="525"/>
                    <a:pt x="391" y="446"/>
                  </a:cubicBezTo>
                  <a:lnTo>
                    <a:pt x="381" y="423"/>
                  </a:lnTo>
                  <a:lnTo>
                    <a:pt x="20" y="4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2118;p51">
              <a:extLst>
                <a:ext uri="{FF2B5EF4-FFF2-40B4-BE49-F238E27FC236}">
                  <a16:creationId xmlns:a16="http://schemas.microsoft.com/office/drawing/2014/main" id="{FB3AAE65-31ED-4F1E-9FA6-5A3EEA56D5AA}"/>
                </a:ext>
              </a:extLst>
            </p:cNvPr>
            <p:cNvSpPr/>
            <p:nvPr/>
          </p:nvSpPr>
          <p:spPr>
            <a:xfrm>
              <a:off x="7211511" y="3379829"/>
              <a:ext cx="122105" cy="448865"/>
            </a:xfrm>
            <a:custGeom>
              <a:avLst/>
              <a:gdLst/>
              <a:ahLst/>
              <a:cxnLst/>
              <a:rect l="l" t="t" r="r" b="b"/>
              <a:pathLst>
                <a:path w="639" h="2349" extrusionOk="0">
                  <a:moveTo>
                    <a:pt x="1" y="1"/>
                  </a:moveTo>
                  <a:cubicBezTo>
                    <a:pt x="1" y="1"/>
                    <a:pt x="1" y="576"/>
                    <a:pt x="62" y="804"/>
                  </a:cubicBezTo>
                  <a:cubicBezTo>
                    <a:pt x="124" y="1041"/>
                    <a:pt x="258" y="1906"/>
                    <a:pt x="258" y="2348"/>
                  </a:cubicBezTo>
                  <a:lnTo>
                    <a:pt x="638" y="2215"/>
                  </a:lnTo>
                  <a:cubicBezTo>
                    <a:pt x="638" y="1772"/>
                    <a:pt x="361" y="1041"/>
                    <a:pt x="300" y="804"/>
                  </a:cubicBezTo>
                  <a:cubicBezTo>
                    <a:pt x="238" y="576"/>
                    <a:pt x="216" y="1"/>
                    <a:pt x="216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2119;p51">
              <a:extLst>
                <a:ext uri="{FF2B5EF4-FFF2-40B4-BE49-F238E27FC236}">
                  <a16:creationId xmlns:a16="http://schemas.microsoft.com/office/drawing/2014/main" id="{112FB751-AEA0-425E-8B13-C7D0E3DA85A2}"/>
                </a:ext>
              </a:extLst>
            </p:cNvPr>
            <p:cNvSpPr/>
            <p:nvPr/>
          </p:nvSpPr>
          <p:spPr>
            <a:xfrm>
              <a:off x="6768573" y="3379829"/>
              <a:ext cx="120194" cy="448865"/>
            </a:xfrm>
            <a:custGeom>
              <a:avLst/>
              <a:gdLst/>
              <a:ahLst/>
              <a:cxnLst/>
              <a:rect l="l" t="t" r="r" b="b"/>
              <a:pathLst>
                <a:path w="629" h="2349" extrusionOk="0">
                  <a:moveTo>
                    <a:pt x="423" y="1"/>
                  </a:moveTo>
                  <a:cubicBezTo>
                    <a:pt x="423" y="1"/>
                    <a:pt x="404" y="576"/>
                    <a:pt x="342" y="804"/>
                  </a:cubicBezTo>
                  <a:cubicBezTo>
                    <a:pt x="280" y="1041"/>
                    <a:pt x="1" y="1772"/>
                    <a:pt x="1" y="2215"/>
                  </a:cubicBezTo>
                  <a:lnTo>
                    <a:pt x="381" y="2348"/>
                  </a:lnTo>
                  <a:cubicBezTo>
                    <a:pt x="381" y="1906"/>
                    <a:pt x="505" y="1041"/>
                    <a:pt x="567" y="804"/>
                  </a:cubicBezTo>
                  <a:cubicBezTo>
                    <a:pt x="628" y="576"/>
                    <a:pt x="628" y="1"/>
                    <a:pt x="628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2120;p51">
              <a:extLst>
                <a:ext uri="{FF2B5EF4-FFF2-40B4-BE49-F238E27FC236}">
                  <a16:creationId xmlns:a16="http://schemas.microsoft.com/office/drawing/2014/main" id="{DD235649-936D-477A-A8FB-470774EB7A4A}"/>
                </a:ext>
              </a:extLst>
            </p:cNvPr>
            <p:cNvSpPr/>
            <p:nvPr/>
          </p:nvSpPr>
          <p:spPr>
            <a:xfrm>
              <a:off x="6864880" y="2909563"/>
              <a:ext cx="104525" cy="608423"/>
            </a:xfrm>
            <a:custGeom>
              <a:avLst/>
              <a:gdLst/>
              <a:ahLst/>
              <a:cxnLst/>
              <a:rect l="l" t="t" r="r" b="b"/>
              <a:pathLst>
                <a:path w="547" h="3184" extrusionOk="0">
                  <a:moveTo>
                    <a:pt x="1" y="0"/>
                  </a:moveTo>
                  <a:cubicBezTo>
                    <a:pt x="1" y="0"/>
                    <a:pt x="186" y="280"/>
                    <a:pt x="260" y="823"/>
                  </a:cubicBezTo>
                  <a:cubicBezTo>
                    <a:pt x="342" y="1493"/>
                    <a:pt x="342" y="3183"/>
                    <a:pt x="342" y="3183"/>
                  </a:cubicBezTo>
                  <a:lnTo>
                    <a:pt x="485" y="3183"/>
                  </a:lnTo>
                  <a:cubicBezTo>
                    <a:pt x="485" y="3183"/>
                    <a:pt x="507" y="2637"/>
                    <a:pt x="485" y="2276"/>
                  </a:cubicBezTo>
                  <a:cubicBezTo>
                    <a:pt x="465" y="1792"/>
                    <a:pt x="547" y="20"/>
                    <a:pt x="1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2121;p51">
              <a:extLst>
                <a:ext uri="{FF2B5EF4-FFF2-40B4-BE49-F238E27FC236}">
                  <a16:creationId xmlns:a16="http://schemas.microsoft.com/office/drawing/2014/main" id="{4B28FE5D-C813-4051-A624-16A5505BF66D}"/>
                </a:ext>
              </a:extLst>
            </p:cNvPr>
            <p:cNvSpPr/>
            <p:nvPr/>
          </p:nvSpPr>
          <p:spPr>
            <a:xfrm>
              <a:off x="7134503" y="2934978"/>
              <a:ext cx="104525" cy="608423"/>
            </a:xfrm>
            <a:custGeom>
              <a:avLst/>
              <a:gdLst/>
              <a:ahLst/>
              <a:cxnLst/>
              <a:rect l="l" t="t" r="r" b="b"/>
              <a:pathLst>
                <a:path w="547" h="3184" extrusionOk="0">
                  <a:moveTo>
                    <a:pt x="547" y="1"/>
                  </a:moveTo>
                  <a:lnTo>
                    <a:pt x="547" y="1"/>
                  </a:lnTo>
                  <a:cubicBezTo>
                    <a:pt x="1" y="23"/>
                    <a:pt x="85" y="1792"/>
                    <a:pt x="63" y="2277"/>
                  </a:cubicBezTo>
                  <a:cubicBezTo>
                    <a:pt x="53" y="2638"/>
                    <a:pt x="63" y="3184"/>
                    <a:pt x="63" y="3184"/>
                  </a:cubicBezTo>
                  <a:lnTo>
                    <a:pt x="218" y="3184"/>
                  </a:lnTo>
                  <a:cubicBezTo>
                    <a:pt x="218" y="3184"/>
                    <a:pt x="218" y="1493"/>
                    <a:pt x="300" y="826"/>
                  </a:cubicBezTo>
                  <a:cubicBezTo>
                    <a:pt x="362" y="280"/>
                    <a:pt x="547" y="1"/>
                    <a:pt x="547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2122;p51">
              <a:extLst>
                <a:ext uri="{FF2B5EF4-FFF2-40B4-BE49-F238E27FC236}">
                  <a16:creationId xmlns:a16="http://schemas.microsoft.com/office/drawing/2014/main" id="{8D4B450D-C358-4F0D-8338-1E2475DA178E}"/>
                </a:ext>
              </a:extLst>
            </p:cNvPr>
            <p:cNvSpPr/>
            <p:nvPr/>
          </p:nvSpPr>
          <p:spPr>
            <a:xfrm>
              <a:off x="6930041" y="3482252"/>
              <a:ext cx="242108" cy="71085"/>
            </a:xfrm>
            <a:custGeom>
              <a:avLst/>
              <a:gdLst/>
              <a:ahLst/>
              <a:cxnLst/>
              <a:rect l="l" t="t" r="r" b="b"/>
              <a:pathLst>
                <a:path w="1267" h="372" extrusionOk="0">
                  <a:moveTo>
                    <a:pt x="1" y="1"/>
                  </a:moveTo>
                  <a:lnTo>
                    <a:pt x="1" y="186"/>
                  </a:lnTo>
                  <a:lnTo>
                    <a:pt x="629" y="372"/>
                  </a:lnTo>
                  <a:lnTo>
                    <a:pt x="1266" y="186"/>
                  </a:lnTo>
                  <a:lnTo>
                    <a:pt x="1266" y="1"/>
                  </a:lnTo>
                  <a:lnTo>
                    <a:pt x="629" y="1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2123;p51">
              <a:extLst>
                <a:ext uri="{FF2B5EF4-FFF2-40B4-BE49-F238E27FC236}">
                  <a16:creationId xmlns:a16="http://schemas.microsoft.com/office/drawing/2014/main" id="{AF3BB2C5-F429-414B-881E-63EA22138DAF}"/>
                </a:ext>
              </a:extLst>
            </p:cNvPr>
            <p:cNvSpPr/>
            <p:nvPr/>
          </p:nvSpPr>
          <p:spPr>
            <a:xfrm>
              <a:off x="7145204" y="3392632"/>
              <a:ext cx="20446" cy="16051"/>
            </a:xfrm>
            <a:custGeom>
              <a:avLst/>
              <a:gdLst/>
              <a:ahLst/>
              <a:cxnLst/>
              <a:rect l="l" t="t" r="r" b="b"/>
              <a:pathLst>
                <a:path w="107" h="84" extrusionOk="0">
                  <a:moveTo>
                    <a:pt x="57" y="0"/>
                  </a:moveTo>
                  <a:cubicBezTo>
                    <a:pt x="25" y="0"/>
                    <a:pt x="0" y="33"/>
                    <a:pt x="16" y="67"/>
                  </a:cubicBezTo>
                  <a:lnTo>
                    <a:pt x="29" y="77"/>
                  </a:lnTo>
                  <a:cubicBezTo>
                    <a:pt x="36" y="81"/>
                    <a:pt x="44" y="83"/>
                    <a:pt x="51" y="83"/>
                  </a:cubicBezTo>
                  <a:cubicBezTo>
                    <a:pt x="82" y="83"/>
                    <a:pt x="107" y="49"/>
                    <a:pt x="91" y="15"/>
                  </a:cubicBezTo>
                  <a:lnTo>
                    <a:pt x="78" y="5"/>
                  </a:lnTo>
                  <a:cubicBezTo>
                    <a:pt x="71" y="2"/>
                    <a:pt x="64" y="0"/>
                    <a:pt x="57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2124;p51">
              <a:extLst>
                <a:ext uri="{FF2B5EF4-FFF2-40B4-BE49-F238E27FC236}">
                  <a16:creationId xmlns:a16="http://schemas.microsoft.com/office/drawing/2014/main" id="{521CECDA-6E2D-4823-8D7D-6D2858A73218}"/>
                </a:ext>
              </a:extLst>
            </p:cNvPr>
            <p:cNvSpPr/>
            <p:nvPr/>
          </p:nvSpPr>
          <p:spPr>
            <a:xfrm>
              <a:off x="7145204" y="3423971"/>
              <a:ext cx="20255" cy="17007"/>
            </a:xfrm>
            <a:custGeom>
              <a:avLst/>
              <a:gdLst/>
              <a:ahLst/>
              <a:cxnLst/>
              <a:rect l="l" t="t" r="r" b="b"/>
              <a:pathLst>
                <a:path w="106" h="89" extrusionOk="0">
                  <a:moveTo>
                    <a:pt x="56" y="1"/>
                  </a:moveTo>
                  <a:cubicBezTo>
                    <a:pt x="25" y="1"/>
                    <a:pt x="1" y="35"/>
                    <a:pt x="16" y="69"/>
                  </a:cubicBezTo>
                  <a:cubicBezTo>
                    <a:pt x="16" y="79"/>
                    <a:pt x="29" y="79"/>
                    <a:pt x="29" y="79"/>
                  </a:cubicBezTo>
                  <a:cubicBezTo>
                    <a:pt x="38" y="86"/>
                    <a:pt x="48" y="89"/>
                    <a:pt x="57" y="89"/>
                  </a:cubicBezTo>
                  <a:cubicBezTo>
                    <a:pt x="85" y="89"/>
                    <a:pt x="106" y="58"/>
                    <a:pt x="91" y="27"/>
                  </a:cubicBezTo>
                  <a:cubicBezTo>
                    <a:pt x="91" y="17"/>
                    <a:pt x="78" y="17"/>
                    <a:pt x="78" y="7"/>
                  </a:cubicBezTo>
                  <a:cubicBezTo>
                    <a:pt x="71" y="3"/>
                    <a:pt x="63" y="1"/>
                    <a:pt x="56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2125;p51">
              <a:extLst>
                <a:ext uri="{FF2B5EF4-FFF2-40B4-BE49-F238E27FC236}">
                  <a16:creationId xmlns:a16="http://schemas.microsoft.com/office/drawing/2014/main" id="{3F76EA84-E434-44BC-B152-D8BE7BC3C72F}"/>
                </a:ext>
              </a:extLst>
            </p:cNvPr>
            <p:cNvSpPr/>
            <p:nvPr/>
          </p:nvSpPr>
          <p:spPr>
            <a:xfrm>
              <a:off x="7145204" y="3457602"/>
              <a:ext cx="20446" cy="15860"/>
            </a:xfrm>
            <a:custGeom>
              <a:avLst/>
              <a:gdLst/>
              <a:ahLst/>
              <a:cxnLst/>
              <a:rect l="l" t="t" r="r" b="b"/>
              <a:pathLst>
                <a:path w="107" h="83" extrusionOk="0">
                  <a:moveTo>
                    <a:pt x="56" y="0"/>
                  </a:moveTo>
                  <a:cubicBezTo>
                    <a:pt x="25" y="0"/>
                    <a:pt x="1" y="34"/>
                    <a:pt x="16" y="68"/>
                  </a:cubicBezTo>
                  <a:lnTo>
                    <a:pt x="29" y="78"/>
                  </a:lnTo>
                  <a:cubicBezTo>
                    <a:pt x="36" y="81"/>
                    <a:pt x="43" y="83"/>
                    <a:pt x="50" y="83"/>
                  </a:cubicBezTo>
                  <a:cubicBezTo>
                    <a:pt x="81" y="83"/>
                    <a:pt x="107" y="49"/>
                    <a:pt x="91" y="16"/>
                  </a:cubicBezTo>
                  <a:lnTo>
                    <a:pt x="78" y="6"/>
                  </a:lnTo>
                  <a:cubicBezTo>
                    <a:pt x="71" y="2"/>
                    <a:pt x="63" y="0"/>
                    <a:pt x="56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2126;p51">
              <a:extLst>
                <a:ext uri="{FF2B5EF4-FFF2-40B4-BE49-F238E27FC236}">
                  <a16:creationId xmlns:a16="http://schemas.microsoft.com/office/drawing/2014/main" id="{475DD435-DE49-4AF1-862D-0DCCAE73802F}"/>
                </a:ext>
              </a:extLst>
            </p:cNvPr>
            <p:cNvSpPr/>
            <p:nvPr/>
          </p:nvSpPr>
          <p:spPr>
            <a:xfrm>
              <a:off x="6930805" y="3392632"/>
              <a:ext cx="21975" cy="16051"/>
            </a:xfrm>
            <a:custGeom>
              <a:avLst/>
              <a:gdLst/>
              <a:ahLst/>
              <a:cxnLst/>
              <a:rect l="l" t="t" r="r" b="b"/>
              <a:pathLst>
                <a:path w="115" h="84" extrusionOk="0">
                  <a:moveTo>
                    <a:pt x="57" y="0"/>
                  </a:moveTo>
                  <a:cubicBezTo>
                    <a:pt x="26" y="0"/>
                    <a:pt x="0" y="33"/>
                    <a:pt x="17" y="67"/>
                  </a:cubicBezTo>
                  <a:cubicBezTo>
                    <a:pt x="27" y="67"/>
                    <a:pt x="27" y="77"/>
                    <a:pt x="39" y="77"/>
                  </a:cubicBezTo>
                  <a:cubicBezTo>
                    <a:pt x="46" y="81"/>
                    <a:pt x="54" y="83"/>
                    <a:pt x="61" y="83"/>
                  </a:cubicBezTo>
                  <a:cubicBezTo>
                    <a:pt x="92" y="83"/>
                    <a:pt x="114" y="49"/>
                    <a:pt x="88" y="15"/>
                  </a:cubicBezTo>
                  <a:cubicBezTo>
                    <a:pt x="88" y="15"/>
                    <a:pt x="88" y="5"/>
                    <a:pt x="78" y="5"/>
                  </a:cubicBezTo>
                  <a:cubicBezTo>
                    <a:pt x="71" y="2"/>
                    <a:pt x="64" y="0"/>
                    <a:pt x="57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2127;p51">
              <a:extLst>
                <a:ext uri="{FF2B5EF4-FFF2-40B4-BE49-F238E27FC236}">
                  <a16:creationId xmlns:a16="http://schemas.microsoft.com/office/drawing/2014/main" id="{F71AEB02-DFF0-400F-ADA4-A0ACD443E6F9}"/>
                </a:ext>
              </a:extLst>
            </p:cNvPr>
            <p:cNvSpPr/>
            <p:nvPr/>
          </p:nvSpPr>
          <p:spPr>
            <a:xfrm>
              <a:off x="6930805" y="3423971"/>
              <a:ext cx="21593" cy="17007"/>
            </a:xfrm>
            <a:custGeom>
              <a:avLst/>
              <a:gdLst/>
              <a:ahLst/>
              <a:cxnLst/>
              <a:rect l="l" t="t" r="r" b="b"/>
              <a:pathLst>
                <a:path w="113" h="89" extrusionOk="0">
                  <a:moveTo>
                    <a:pt x="56" y="1"/>
                  </a:moveTo>
                  <a:cubicBezTo>
                    <a:pt x="25" y="1"/>
                    <a:pt x="1" y="35"/>
                    <a:pt x="17" y="69"/>
                  </a:cubicBezTo>
                  <a:cubicBezTo>
                    <a:pt x="27" y="79"/>
                    <a:pt x="27" y="79"/>
                    <a:pt x="39" y="79"/>
                  </a:cubicBezTo>
                  <a:cubicBezTo>
                    <a:pt x="48" y="86"/>
                    <a:pt x="58" y="89"/>
                    <a:pt x="67" y="89"/>
                  </a:cubicBezTo>
                  <a:cubicBezTo>
                    <a:pt x="94" y="89"/>
                    <a:pt x="113" y="58"/>
                    <a:pt x="88" y="27"/>
                  </a:cubicBezTo>
                  <a:cubicBezTo>
                    <a:pt x="88" y="17"/>
                    <a:pt x="88" y="17"/>
                    <a:pt x="78" y="7"/>
                  </a:cubicBezTo>
                  <a:cubicBezTo>
                    <a:pt x="71" y="3"/>
                    <a:pt x="63" y="1"/>
                    <a:pt x="56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2128;p51">
              <a:extLst>
                <a:ext uri="{FF2B5EF4-FFF2-40B4-BE49-F238E27FC236}">
                  <a16:creationId xmlns:a16="http://schemas.microsoft.com/office/drawing/2014/main" id="{68C332D5-52BE-4B09-A891-7A11B866C06E}"/>
                </a:ext>
              </a:extLst>
            </p:cNvPr>
            <p:cNvSpPr/>
            <p:nvPr/>
          </p:nvSpPr>
          <p:spPr>
            <a:xfrm>
              <a:off x="6930805" y="3457602"/>
              <a:ext cx="21975" cy="15860"/>
            </a:xfrm>
            <a:custGeom>
              <a:avLst/>
              <a:gdLst/>
              <a:ahLst/>
              <a:cxnLst/>
              <a:rect l="l" t="t" r="r" b="b"/>
              <a:pathLst>
                <a:path w="115" h="83" extrusionOk="0">
                  <a:moveTo>
                    <a:pt x="56" y="0"/>
                  </a:moveTo>
                  <a:cubicBezTo>
                    <a:pt x="25" y="0"/>
                    <a:pt x="1" y="34"/>
                    <a:pt x="17" y="68"/>
                  </a:cubicBezTo>
                  <a:cubicBezTo>
                    <a:pt x="27" y="68"/>
                    <a:pt x="27" y="78"/>
                    <a:pt x="39" y="78"/>
                  </a:cubicBezTo>
                  <a:cubicBezTo>
                    <a:pt x="46" y="81"/>
                    <a:pt x="53" y="83"/>
                    <a:pt x="60" y="83"/>
                  </a:cubicBezTo>
                  <a:cubicBezTo>
                    <a:pt x="91" y="83"/>
                    <a:pt x="115" y="49"/>
                    <a:pt x="88" y="16"/>
                  </a:cubicBezTo>
                  <a:cubicBezTo>
                    <a:pt x="88" y="16"/>
                    <a:pt x="88" y="6"/>
                    <a:pt x="78" y="6"/>
                  </a:cubicBezTo>
                  <a:cubicBezTo>
                    <a:pt x="71" y="2"/>
                    <a:pt x="63" y="0"/>
                    <a:pt x="56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2129;p51">
              <a:extLst>
                <a:ext uri="{FF2B5EF4-FFF2-40B4-BE49-F238E27FC236}">
                  <a16:creationId xmlns:a16="http://schemas.microsoft.com/office/drawing/2014/main" id="{5FE5B00E-C8FC-48AF-906D-930001AC1F22}"/>
                </a:ext>
              </a:extLst>
            </p:cNvPr>
            <p:cNvSpPr/>
            <p:nvPr/>
          </p:nvSpPr>
          <p:spPr>
            <a:xfrm>
              <a:off x="6768573" y="3786846"/>
              <a:ext cx="238286" cy="52931"/>
            </a:xfrm>
            <a:custGeom>
              <a:avLst/>
              <a:gdLst/>
              <a:ahLst/>
              <a:cxnLst/>
              <a:rect l="l" t="t" r="r" b="b"/>
              <a:pathLst>
                <a:path w="1247" h="277" extrusionOk="0">
                  <a:moveTo>
                    <a:pt x="1" y="1"/>
                  </a:moveTo>
                  <a:lnTo>
                    <a:pt x="1" y="85"/>
                  </a:lnTo>
                  <a:cubicBezTo>
                    <a:pt x="1" y="85"/>
                    <a:pt x="308" y="276"/>
                    <a:pt x="921" y="276"/>
                  </a:cubicBezTo>
                  <a:cubicBezTo>
                    <a:pt x="1019" y="276"/>
                    <a:pt x="1124" y="271"/>
                    <a:pt x="1236" y="260"/>
                  </a:cubicBezTo>
                  <a:lnTo>
                    <a:pt x="1246" y="176"/>
                  </a:lnTo>
                  <a:lnTo>
                    <a:pt x="1246" y="176"/>
                  </a:lnTo>
                  <a:cubicBezTo>
                    <a:pt x="1138" y="186"/>
                    <a:pt x="1037" y="190"/>
                    <a:pt x="943" y="190"/>
                  </a:cubicBezTo>
                  <a:cubicBezTo>
                    <a:pt x="350" y="190"/>
                    <a:pt x="37" y="20"/>
                    <a:pt x="1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2130;p51">
              <a:extLst>
                <a:ext uri="{FF2B5EF4-FFF2-40B4-BE49-F238E27FC236}">
                  <a16:creationId xmlns:a16="http://schemas.microsoft.com/office/drawing/2014/main" id="{73ADF080-E8C8-470B-AFA9-22C3545CFD2C}"/>
                </a:ext>
              </a:extLst>
            </p:cNvPr>
            <p:cNvSpPr/>
            <p:nvPr/>
          </p:nvSpPr>
          <p:spPr>
            <a:xfrm>
              <a:off x="7093420" y="3786846"/>
              <a:ext cx="240197" cy="52931"/>
            </a:xfrm>
            <a:custGeom>
              <a:avLst/>
              <a:gdLst/>
              <a:ahLst/>
              <a:cxnLst/>
              <a:rect l="l" t="t" r="r" b="b"/>
              <a:pathLst>
                <a:path w="1257" h="277" extrusionOk="0">
                  <a:moveTo>
                    <a:pt x="1246" y="1"/>
                  </a:moveTo>
                  <a:cubicBezTo>
                    <a:pt x="1219" y="20"/>
                    <a:pt x="902" y="190"/>
                    <a:pt x="311" y="190"/>
                  </a:cubicBezTo>
                  <a:cubicBezTo>
                    <a:pt x="218" y="190"/>
                    <a:pt x="118" y="186"/>
                    <a:pt x="11" y="176"/>
                  </a:cubicBezTo>
                  <a:lnTo>
                    <a:pt x="1" y="176"/>
                  </a:lnTo>
                  <a:lnTo>
                    <a:pt x="1" y="260"/>
                  </a:lnTo>
                  <a:lnTo>
                    <a:pt x="11" y="260"/>
                  </a:lnTo>
                  <a:cubicBezTo>
                    <a:pt x="123" y="271"/>
                    <a:pt x="229" y="276"/>
                    <a:pt x="326" y="276"/>
                  </a:cubicBezTo>
                  <a:cubicBezTo>
                    <a:pt x="941" y="276"/>
                    <a:pt x="1256" y="85"/>
                    <a:pt x="1256" y="85"/>
                  </a:cubicBezTo>
                  <a:cubicBezTo>
                    <a:pt x="1256" y="62"/>
                    <a:pt x="1246" y="33"/>
                    <a:pt x="1246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2131;p51">
              <a:extLst>
                <a:ext uri="{FF2B5EF4-FFF2-40B4-BE49-F238E27FC236}">
                  <a16:creationId xmlns:a16="http://schemas.microsoft.com/office/drawing/2014/main" id="{98DDA2A8-CDCB-4825-9FC2-BC9031CEE3FB}"/>
                </a:ext>
              </a:extLst>
            </p:cNvPr>
            <p:cNvSpPr/>
            <p:nvPr/>
          </p:nvSpPr>
          <p:spPr>
            <a:xfrm>
              <a:off x="7083483" y="2887779"/>
              <a:ext cx="143889" cy="140067"/>
            </a:xfrm>
            <a:custGeom>
              <a:avLst/>
              <a:gdLst/>
              <a:ahLst/>
              <a:cxnLst/>
              <a:rect l="l" t="t" r="r" b="b"/>
              <a:pathLst>
                <a:path w="753" h="733" extrusionOk="0">
                  <a:moveTo>
                    <a:pt x="619" y="1"/>
                  </a:moveTo>
                  <a:lnTo>
                    <a:pt x="609" y="124"/>
                  </a:lnTo>
                  <a:cubicBezTo>
                    <a:pt x="609" y="124"/>
                    <a:pt x="167" y="218"/>
                    <a:pt x="105" y="248"/>
                  </a:cubicBezTo>
                  <a:cubicBezTo>
                    <a:pt x="73" y="258"/>
                    <a:pt x="43" y="394"/>
                    <a:pt x="21" y="495"/>
                  </a:cubicBezTo>
                  <a:cubicBezTo>
                    <a:pt x="11" y="567"/>
                    <a:pt x="1" y="628"/>
                    <a:pt x="1" y="628"/>
                  </a:cubicBezTo>
                  <a:lnTo>
                    <a:pt x="125" y="567"/>
                  </a:lnTo>
                  <a:lnTo>
                    <a:pt x="206" y="517"/>
                  </a:lnTo>
                  <a:lnTo>
                    <a:pt x="414" y="732"/>
                  </a:lnTo>
                  <a:cubicBezTo>
                    <a:pt x="648" y="680"/>
                    <a:pt x="752" y="228"/>
                    <a:pt x="752" y="228"/>
                  </a:cubicBezTo>
                  <a:lnTo>
                    <a:pt x="619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2132;p51">
              <a:extLst>
                <a:ext uri="{FF2B5EF4-FFF2-40B4-BE49-F238E27FC236}">
                  <a16:creationId xmlns:a16="http://schemas.microsoft.com/office/drawing/2014/main" id="{AA105ADD-3FA3-497F-9C54-AB35AA7CF73E}"/>
                </a:ext>
              </a:extLst>
            </p:cNvPr>
            <p:cNvSpPr/>
            <p:nvPr/>
          </p:nvSpPr>
          <p:spPr>
            <a:xfrm>
              <a:off x="7083483" y="2948736"/>
              <a:ext cx="39555" cy="59237"/>
            </a:xfrm>
            <a:custGeom>
              <a:avLst/>
              <a:gdLst/>
              <a:ahLst/>
              <a:cxnLst/>
              <a:rect l="l" t="t" r="r" b="b"/>
              <a:pathLst>
                <a:path w="207" h="310" extrusionOk="0">
                  <a:moveTo>
                    <a:pt x="144" y="1"/>
                  </a:moveTo>
                  <a:lnTo>
                    <a:pt x="1" y="309"/>
                  </a:lnTo>
                  <a:lnTo>
                    <a:pt x="206" y="19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AAD1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43" name="Picture 142">
            <a:hlinkClick r:id="rId10" action="ppaction://hlinksldjump"/>
            <a:extLst>
              <a:ext uri="{FF2B5EF4-FFF2-40B4-BE49-F238E27FC236}">
                <a16:creationId xmlns:a16="http://schemas.microsoft.com/office/drawing/2014/main" id="{16D945F4-6CCE-48D9-BAC0-8D70668A5130}"/>
              </a:ext>
            </a:extLst>
          </p:cNvPr>
          <p:cNvPicPr>
            <a:picLocks noChangeAspect="1"/>
          </p:cNvPicPr>
          <p:nvPr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7752" y="5365994"/>
            <a:ext cx="1681859" cy="1169641"/>
          </a:xfrm>
          <a:prstGeom prst="rect">
            <a:avLst/>
          </a:prstGeom>
        </p:spPr>
      </p:pic>
      <p:pic>
        <p:nvPicPr>
          <p:cNvPr id="149" name="ĐẾM NGƯỢC 10 GIÂY- CÓ CHUÔNG BÁO HẾT GIỜ">
            <a:hlinkClick r:id="" action="ppaction://media"/>
            <a:extLst>
              <a:ext uri="{FF2B5EF4-FFF2-40B4-BE49-F238E27FC236}">
                <a16:creationId xmlns:a16="http://schemas.microsoft.com/office/drawing/2014/main" id="{C98B5253-74EC-4CAF-9587-0DC98492828B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12"/>
          <a:srcRect l="-7018" t="-5424" r="-12146"/>
          <a:stretch/>
        </p:blipFill>
        <p:spPr>
          <a:xfrm>
            <a:off x="10317629" y="20549"/>
            <a:ext cx="1868368" cy="1299211"/>
          </a:xfrm>
          <a:prstGeom prst="ellipse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1C9ADB49-0733-B503-6189-6983E64EA25E}"/>
              </a:ext>
            </a:extLst>
          </p:cNvPr>
          <p:cNvSpPr/>
          <p:nvPr/>
        </p:nvSpPr>
        <p:spPr>
          <a:xfrm>
            <a:off x="5192110" y="2550555"/>
            <a:ext cx="5244791" cy="2294714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algn="just" defTabSz="1219170">
              <a:buClr>
                <a:srgbClr val="000000"/>
              </a:buClr>
              <a:defRPr/>
            </a:pPr>
            <a:r>
              <a:rPr lang="vi-VN" sz="4400" kern="0" dirty="0">
                <a:solidFill>
                  <a:srgbClr val="FF0000"/>
                </a:solidFill>
                <a:latin typeface="Arial"/>
                <a:ea typeface="Arial-Rounded" pitchFamily="34" charset="0"/>
                <a:cs typeface="Arial-Rounded" pitchFamily="34" charset="0"/>
                <a:sym typeface="Arial"/>
              </a:rPr>
              <a:t>nảy mầm, cây non, cây trưởng thành.</a:t>
            </a:r>
            <a:endParaRPr lang="en-US" sz="4400" kern="0" dirty="0">
              <a:solidFill>
                <a:srgbClr val="FF0000"/>
              </a:solidFill>
              <a:latin typeface="Arial"/>
              <a:ea typeface="Arial-Rounded" pitchFamily="34" charset="0"/>
              <a:cs typeface="Arial-Rounded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1161848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1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3"/>
                  </p:tgtEl>
                </p:cond>
              </p:nextCondLst>
            </p:seq>
            <p:video>
              <p:cMediaNode vol="80000">
                <p:cTn id="23" fill="hold" display="0">
                  <p:stCondLst>
                    <p:cond delay="indefinite"/>
                  </p:stCondLst>
                </p:cTn>
                <p:tgtEl>
                  <p:spTgt spid="149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DB33283B-5BD5-631F-71FA-5A5D0745BCE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75" t="3297" r="12476" b="17348"/>
          <a:stretch/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  <p:grpSp>
        <p:nvGrpSpPr>
          <p:cNvPr id="21" name="Group 20">
            <a:extLst>
              <a:ext uri="{FF2B5EF4-FFF2-40B4-BE49-F238E27FC236}">
                <a16:creationId xmlns:a16="http://schemas.microsoft.com/office/drawing/2014/main" id="{65366B1B-D767-3FB7-3176-A644A1D4E77C}"/>
              </a:ext>
            </a:extLst>
          </p:cNvPr>
          <p:cNvGrpSpPr/>
          <p:nvPr/>
        </p:nvGrpSpPr>
        <p:grpSpPr>
          <a:xfrm>
            <a:off x="6922933" y="88902"/>
            <a:ext cx="5005191" cy="7077607"/>
            <a:chOff x="6958905" y="0"/>
            <a:chExt cx="5005190" cy="7077607"/>
          </a:xfrm>
        </p:grpSpPr>
        <p:pic>
          <p:nvPicPr>
            <p:cNvPr id="19" name="图片 8">
              <a:extLst>
                <a:ext uri="{FF2B5EF4-FFF2-40B4-BE49-F238E27FC236}">
                  <a16:creationId xmlns:a16="http://schemas.microsoft.com/office/drawing/2014/main" id="{EA2996D7-91C3-D734-69FF-230D7FD256B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9063" t="14991" r="5461" b="15724"/>
            <a:stretch/>
          </p:blipFill>
          <p:spPr>
            <a:xfrm>
              <a:off x="6958905" y="0"/>
              <a:ext cx="5005190" cy="6251117"/>
            </a:xfrm>
            <a:prstGeom prst="rect">
              <a:avLst/>
            </a:prstGeom>
          </p:spPr>
        </p:pic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5B4BE999-E408-A5A1-9270-DD8FD5D203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8871" t="41044" r="15979" b="38494"/>
            <a:stretch/>
          </p:blipFill>
          <p:spPr>
            <a:xfrm>
              <a:off x="7162800" y="4448066"/>
              <a:ext cx="2014194" cy="2629541"/>
            </a:xfrm>
            <a:prstGeom prst="rect">
              <a:avLst/>
            </a:prstGeom>
          </p:spPr>
        </p:pic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ADC92171-1C81-D521-8C11-F7000698266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2681" y="1394082"/>
            <a:ext cx="6950043" cy="3316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32414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" name="Picture 2">
            <a:extLst>
              <a:ext uri="{FF2B5EF4-FFF2-40B4-BE49-F238E27FC236}">
                <a16:creationId xmlns:a16="http://schemas.microsoft.com/office/drawing/2014/main" id="{A1616732-960A-405A-A1C7-5452559EC9D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15915883">
            <a:off x="-614213" y="3881797"/>
            <a:ext cx="2596065" cy="4114800"/>
          </a:xfrm>
          <a:prstGeom prst="rect">
            <a:avLst/>
          </a:prstGeom>
        </p:spPr>
      </p:pic>
      <p:grpSp>
        <p:nvGrpSpPr>
          <p:cNvPr id="6426" name="Google Shape;6426;p41"/>
          <p:cNvGrpSpPr/>
          <p:nvPr/>
        </p:nvGrpSpPr>
        <p:grpSpPr>
          <a:xfrm>
            <a:off x="9488068" y="3852134"/>
            <a:ext cx="1597033" cy="1387367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8597;p62">
            <a:extLst>
              <a:ext uri="{FF2B5EF4-FFF2-40B4-BE49-F238E27FC236}">
                <a16:creationId xmlns:a16="http://schemas.microsoft.com/office/drawing/2014/main" id="{56154CE8-99D1-405A-A7E3-D73482E8A2F0}"/>
              </a:ext>
            </a:extLst>
          </p:cNvPr>
          <p:cNvGrpSpPr/>
          <p:nvPr/>
        </p:nvGrpSpPr>
        <p:grpSpPr>
          <a:xfrm flipH="1">
            <a:off x="366275" y="503128"/>
            <a:ext cx="1373125" cy="987675"/>
            <a:chOff x="5785950" y="1653700"/>
            <a:chExt cx="1373125" cy="987675"/>
          </a:xfrm>
        </p:grpSpPr>
        <p:grpSp>
          <p:nvGrpSpPr>
            <p:cNvPr id="148" name="Google Shape;8598;p62">
              <a:extLst>
                <a:ext uri="{FF2B5EF4-FFF2-40B4-BE49-F238E27FC236}">
                  <a16:creationId xmlns:a16="http://schemas.microsoft.com/office/drawing/2014/main" id="{E6EEE3C7-F14A-4ED6-A6D6-EBBB8008FD67}"/>
                </a:ext>
              </a:extLst>
            </p:cNvPr>
            <p:cNvGrpSpPr/>
            <p:nvPr/>
          </p:nvGrpSpPr>
          <p:grpSpPr>
            <a:xfrm>
              <a:off x="5785950" y="1653700"/>
              <a:ext cx="1373125" cy="987675"/>
              <a:chOff x="5785950" y="1653700"/>
              <a:chExt cx="1373125" cy="987675"/>
            </a:xfrm>
          </p:grpSpPr>
          <p:sp>
            <p:nvSpPr>
              <p:cNvPr id="159" name="Google Shape;8599;p62">
                <a:extLst>
                  <a:ext uri="{FF2B5EF4-FFF2-40B4-BE49-F238E27FC236}">
                    <a16:creationId xmlns:a16="http://schemas.microsoft.com/office/drawing/2014/main" id="{95E1163A-4ED6-471E-834E-F9A388D5D91D}"/>
                  </a:ext>
                </a:extLst>
              </p:cNvPr>
              <p:cNvSpPr/>
              <p:nvPr/>
            </p:nvSpPr>
            <p:spPr>
              <a:xfrm>
                <a:off x="5785950" y="1653700"/>
                <a:ext cx="1373125" cy="987675"/>
              </a:xfrm>
              <a:custGeom>
                <a:avLst/>
                <a:gdLst/>
                <a:ahLst/>
                <a:cxnLst/>
                <a:rect l="l" t="t" r="r" b="b"/>
                <a:pathLst>
                  <a:path w="54925" h="39507" extrusionOk="0">
                    <a:moveTo>
                      <a:pt x="26847" y="1"/>
                    </a:moveTo>
                    <a:cubicBezTo>
                      <a:pt x="25268" y="1"/>
                      <a:pt x="23715" y="911"/>
                      <a:pt x="22216" y="2677"/>
                    </a:cubicBezTo>
                    <a:cubicBezTo>
                      <a:pt x="20182" y="5086"/>
                      <a:pt x="18630" y="9877"/>
                      <a:pt x="17613" y="14293"/>
                    </a:cubicBezTo>
                    <a:cubicBezTo>
                      <a:pt x="17532" y="14186"/>
                      <a:pt x="17506" y="14133"/>
                      <a:pt x="17425" y="14053"/>
                    </a:cubicBezTo>
                    <a:cubicBezTo>
                      <a:pt x="17425" y="14053"/>
                      <a:pt x="17425" y="14026"/>
                      <a:pt x="17399" y="14026"/>
                    </a:cubicBezTo>
                    <a:cubicBezTo>
                      <a:pt x="16890" y="13383"/>
                      <a:pt x="16221" y="12928"/>
                      <a:pt x="15418" y="12634"/>
                    </a:cubicBezTo>
                    <a:cubicBezTo>
                      <a:pt x="15124" y="12554"/>
                      <a:pt x="14856" y="12473"/>
                      <a:pt x="14615" y="12420"/>
                    </a:cubicBezTo>
                    <a:lnTo>
                      <a:pt x="14374" y="12340"/>
                    </a:lnTo>
                    <a:cubicBezTo>
                      <a:pt x="14321" y="12340"/>
                      <a:pt x="14294" y="12313"/>
                      <a:pt x="14240" y="12313"/>
                    </a:cubicBezTo>
                    <a:cubicBezTo>
                      <a:pt x="14160" y="12286"/>
                      <a:pt x="14053" y="12286"/>
                      <a:pt x="13999" y="12286"/>
                    </a:cubicBezTo>
                    <a:cubicBezTo>
                      <a:pt x="14026" y="11510"/>
                      <a:pt x="13919" y="10760"/>
                      <a:pt x="13705" y="10038"/>
                    </a:cubicBezTo>
                    <a:cubicBezTo>
                      <a:pt x="13330" y="8860"/>
                      <a:pt x="12688" y="7870"/>
                      <a:pt x="11858" y="7067"/>
                    </a:cubicBezTo>
                    <a:cubicBezTo>
                      <a:pt x="12367" y="6424"/>
                      <a:pt x="12581" y="5595"/>
                      <a:pt x="12527" y="4711"/>
                    </a:cubicBezTo>
                    <a:cubicBezTo>
                      <a:pt x="12367" y="3052"/>
                      <a:pt x="10948" y="1794"/>
                      <a:pt x="9262" y="1794"/>
                    </a:cubicBezTo>
                    <a:cubicBezTo>
                      <a:pt x="9182" y="1794"/>
                      <a:pt x="9048" y="1794"/>
                      <a:pt x="8914" y="1847"/>
                    </a:cubicBezTo>
                    <a:cubicBezTo>
                      <a:pt x="8272" y="1901"/>
                      <a:pt x="7656" y="2169"/>
                      <a:pt x="7174" y="2570"/>
                    </a:cubicBezTo>
                    <a:cubicBezTo>
                      <a:pt x="6585" y="1981"/>
                      <a:pt x="5836" y="1607"/>
                      <a:pt x="4979" y="1526"/>
                    </a:cubicBezTo>
                    <a:lnTo>
                      <a:pt x="4819" y="1526"/>
                    </a:lnTo>
                    <a:cubicBezTo>
                      <a:pt x="3159" y="1526"/>
                      <a:pt x="1741" y="2838"/>
                      <a:pt x="1687" y="4524"/>
                    </a:cubicBezTo>
                    <a:cubicBezTo>
                      <a:pt x="1607" y="5488"/>
                      <a:pt x="2008" y="6398"/>
                      <a:pt x="2678" y="6986"/>
                    </a:cubicBezTo>
                    <a:cubicBezTo>
                      <a:pt x="804" y="8699"/>
                      <a:pt x="1" y="11376"/>
                      <a:pt x="777" y="13946"/>
                    </a:cubicBezTo>
                    <a:cubicBezTo>
                      <a:pt x="1634" y="16783"/>
                      <a:pt x="4257" y="18737"/>
                      <a:pt x="7228" y="18737"/>
                    </a:cubicBezTo>
                    <a:cubicBezTo>
                      <a:pt x="7629" y="18737"/>
                      <a:pt x="8004" y="18710"/>
                      <a:pt x="8405" y="18630"/>
                    </a:cubicBezTo>
                    <a:cubicBezTo>
                      <a:pt x="8512" y="18924"/>
                      <a:pt x="8593" y="19192"/>
                      <a:pt x="8727" y="19432"/>
                    </a:cubicBezTo>
                    <a:cubicBezTo>
                      <a:pt x="8780" y="19459"/>
                      <a:pt x="8780" y="19513"/>
                      <a:pt x="8807" y="19540"/>
                    </a:cubicBezTo>
                    <a:lnTo>
                      <a:pt x="9075" y="19968"/>
                    </a:lnTo>
                    <a:cubicBezTo>
                      <a:pt x="9235" y="20235"/>
                      <a:pt x="9396" y="20476"/>
                      <a:pt x="9530" y="20664"/>
                    </a:cubicBezTo>
                    <a:cubicBezTo>
                      <a:pt x="9797" y="21012"/>
                      <a:pt x="10065" y="21279"/>
                      <a:pt x="10386" y="21520"/>
                    </a:cubicBezTo>
                    <a:cubicBezTo>
                      <a:pt x="10680" y="21734"/>
                      <a:pt x="11055" y="21948"/>
                      <a:pt x="11457" y="22109"/>
                    </a:cubicBezTo>
                    <a:cubicBezTo>
                      <a:pt x="11992" y="22323"/>
                      <a:pt x="12554" y="22457"/>
                      <a:pt x="13143" y="22484"/>
                    </a:cubicBezTo>
                    <a:lnTo>
                      <a:pt x="13491" y="22484"/>
                    </a:lnTo>
                    <a:cubicBezTo>
                      <a:pt x="13812" y="22484"/>
                      <a:pt x="14187" y="22457"/>
                      <a:pt x="14588" y="22377"/>
                    </a:cubicBezTo>
                    <a:cubicBezTo>
                      <a:pt x="14695" y="22511"/>
                      <a:pt x="14829" y="22618"/>
                      <a:pt x="14963" y="22725"/>
                    </a:cubicBezTo>
                    <a:cubicBezTo>
                      <a:pt x="15124" y="22885"/>
                      <a:pt x="15257" y="22992"/>
                      <a:pt x="15391" y="23073"/>
                    </a:cubicBezTo>
                    <a:lnTo>
                      <a:pt x="15793" y="23394"/>
                    </a:lnTo>
                    <a:cubicBezTo>
                      <a:pt x="15793" y="23394"/>
                      <a:pt x="15819" y="23394"/>
                      <a:pt x="15819" y="23421"/>
                    </a:cubicBezTo>
                    <a:cubicBezTo>
                      <a:pt x="16167" y="23661"/>
                      <a:pt x="16435" y="23822"/>
                      <a:pt x="16729" y="23983"/>
                    </a:cubicBezTo>
                    <a:cubicBezTo>
                      <a:pt x="16729" y="23983"/>
                      <a:pt x="16756" y="23983"/>
                      <a:pt x="16756" y="24009"/>
                    </a:cubicBezTo>
                    <a:cubicBezTo>
                      <a:pt x="17077" y="24197"/>
                      <a:pt x="17399" y="24331"/>
                      <a:pt x="17800" y="24464"/>
                    </a:cubicBezTo>
                    <a:cubicBezTo>
                      <a:pt x="17934" y="24491"/>
                      <a:pt x="18068" y="24545"/>
                      <a:pt x="18202" y="24598"/>
                    </a:cubicBezTo>
                    <a:cubicBezTo>
                      <a:pt x="20182" y="29416"/>
                      <a:pt x="22939" y="35037"/>
                      <a:pt x="25776" y="37446"/>
                    </a:cubicBezTo>
                    <a:cubicBezTo>
                      <a:pt x="27436" y="38838"/>
                      <a:pt x="28961" y="39507"/>
                      <a:pt x="30433" y="39507"/>
                    </a:cubicBezTo>
                    <a:cubicBezTo>
                      <a:pt x="31879" y="39507"/>
                      <a:pt x="33164" y="38811"/>
                      <a:pt x="33940" y="37580"/>
                    </a:cubicBezTo>
                    <a:cubicBezTo>
                      <a:pt x="34074" y="37365"/>
                      <a:pt x="34181" y="37178"/>
                      <a:pt x="34261" y="36937"/>
                    </a:cubicBezTo>
                    <a:cubicBezTo>
                      <a:pt x="35305" y="36910"/>
                      <a:pt x="36215" y="36455"/>
                      <a:pt x="36884" y="35733"/>
                    </a:cubicBezTo>
                    <a:cubicBezTo>
                      <a:pt x="37821" y="34716"/>
                      <a:pt x="38115" y="33431"/>
                      <a:pt x="37821" y="31905"/>
                    </a:cubicBezTo>
                    <a:lnTo>
                      <a:pt x="38008" y="31905"/>
                    </a:lnTo>
                    <a:cubicBezTo>
                      <a:pt x="39882" y="31905"/>
                      <a:pt x="40952" y="31102"/>
                      <a:pt x="41514" y="30433"/>
                    </a:cubicBezTo>
                    <a:cubicBezTo>
                      <a:pt x="41568" y="30406"/>
                      <a:pt x="41568" y="30380"/>
                      <a:pt x="41595" y="30353"/>
                    </a:cubicBezTo>
                    <a:cubicBezTo>
                      <a:pt x="41996" y="29844"/>
                      <a:pt x="42344" y="29041"/>
                      <a:pt x="42344" y="28131"/>
                    </a:cubicBezTo>
                    <a:cubicBezTo>
                      <a:pt x="43254" y="27435"/>
                      <a:pt x="43763" y="26472"/>
                      <a:pt x="43897" y="25535"/>
                    </a:cubicBezTo>
                    <a:cubicBezTo>
                      <a:pt x="44111" y="24357"/>
                      <a:pt x="43709" y="23287"/>
                      <a:pt x="42772" y="22323"/>
                    </a:cubicBezTo>
                    <a:cubicBezTo>
                      <a:pt x="42799" y="22270"/>
                      <a:pt x="42906" y="22189"/>
                      <a:pt x="42906" y="22136"/>
                    </a:cubicBezTo>
                    <a:cubicBezTo>
                      <a:pt x="43094" y="21868"/>
                      <a:pt x="43308" y="21601"/>
                      <a:pt x="43468" y="21386"/>
                    </a:cubicBezTo>
                    <a:lnTo>
                      <a:pt x="43629" y="21145"/>
                    </a:lnTo>
                    <a:cubicBezTo>
                      <a:pt x="43736" y="21012"/>
                      <a:pt x="43870" y="20798"/>
                      <a:pt x="43950" y="20744"/>
                    </a:cubicBezTo>
                    <a:lnTo>
                      <a:pt x="43977" y="20717"/>
                    </a:lnTo>
                    <a:cubicBezTo>
                      <a:pt x="43977" y="20717"/>
                      <a:pt x="44004" y="20664"/>
                      <a:pt x="44111" y="20637"/>
                    </a:cubicBezTo>
                    <a:cubicBezTo>
                      <a:pt x="44164" y="20610"/>
                      <a:pt x="44271" y="20583"/>
                      <a:pt x="44378" y="20530"/>
                    </a:cubicBezTo>
                    <a:cubicBezTo>
                      <a:pt x="44405" y="20530"/>
                      <a:pt x="44405" y="20530"/>
                      <a:pt x="44432" y="20503"/>
                    </a:cubicBezTo>
                    <a:cubicBezTo>
                      <a:pt x="44619" y="20476"/>
                      <a:pt x="44887" y="20450"/>
                      <a:pt x="45074" y="20396"/>
                    </a:cubicBezTo>
                    <a:cubicBezTo>
                      <a:pt x="46011" y="20316"/>
                      <a:pt x="47028" y="20182"/>
                      <a:pt x="47992" y="19780"/>
                    </a:cubicBezTo>
                    <a:lnTo>
                      <a:pt x="48955" y="19325"/>
                    </a:lnTo>
                    <a:lnTo>
                      <a:pt x="49972" y="18844"/>
                    </a:lnTo>
                    <a:cubicBezTo>
                      <a:pt x="50722" y="18442"/>
                      <a:pt x="51445" y="17853"/>
                      <a:pt x="52033" y="17184"/>
                    </a:cubicBezTo>
                    <a:cubicBezTo>
                      <a:pt x="52328" y="16863"/>
                      <a:pt x="52595" y="16515"/>
                      <a:pt x="52810" y="16247"/>
                    </a:cubicBezTo>
                    <a:cubicBezTo>
                      <a:pt x="53050" y="15953"/>
                      <a:pt x="53211" y="15659"/>
                      <a:pt x="53372" y="15418"/>
                    </a:cubicBezTo>
                    <a:cubicBezTo>
                      <a:pt x="53586" y="15096"/>
                      <a:pt x="53746" y="14749"/>
                      <a:pt x="53853" y="14481"/>
                    </a:cubicBezTo>
                    <a:cubicBezTo>
                      <a:pt x="53907" y="14320"/>
                      <a:pt x="53987" y="14160"/>
                      <a:pt x="54041" y="14026"/>
                    </a:cubicBezTo>
                    <a:lnTo>
                      <a:pt x="54068" y="13946"/>
                    </a:lnTo>
                    <a:cubicBezTo>
                      <a:pt x="54121" y="13838"/>
                      <a:pt x="54175" y="13758"/>
                      <a:pt x="54201" y="13624"/>
                    </a:cubicBezTo>
                    <a:cubicBezTo>
                      <a:pt x="54389" y="13143"/>
                      <a:pt x="54549" y="12634"/>
                      <a:pt x="54656" y="12072"/>
                    </a:cubicBezTo>
                    <a:cubicBezTo>
                      <a:pt x="54710" y="11751"/>
                      <a:pt x="54790" y="11376"/>
                      <a:pt x="54817" y="11028"/>
                    </a:cubicBezTo>
                    <a:cubicBezTo>
                      <a:pt x="54844" y="10841"/>
                      <a:pt x="54871" y="10627"/>
                      <a:pt x="54871" y="10439"/>
                    </a:cubicBezTo>
                    <a:cubicBezTo>
                      <a:pt x="54924" y="8914"/>
                      <a:pt x="53505" y="7495"/>
                      <a:pt x="51846" y="7495"/>
                    </a:cubicBezTo>
                    <a:lnTo>
                      <a:pt x="51766" y="7495"/>
                    </a:lnTo>
                    <a:cubicBezTo>
                      <a:pt x="51525" y="7495"/>
                      <a:pt x="51364" y="7522"/>
                      <a:pt x="51230" y="7522"/>
                    </a:cubicBezTo>
                    <a:cubicBezTo>
                      <a:pt x="50990" y="7575"/>
                      <a:pt x="50722" y="7602"/>
                      <a:pt x="50294" y="7656"/>
                    </a:cubicBezTo>
                    <a:cubicBezTo>
                      <a:pt x="49892" y="7736"/>
                      <a:pt x="49464" y="7843"/>
                      <a:pt x="48902" y="7977"/>
                    </a:cubicBezTo>
                    <a:cubicBezTo>
                      <a:pt x="48393" y="8111"/>
                      <a:pt x="47858" y="8298"/>
                      <a:pt x="47296" y="8512"/>
                    </a:cubicBezTo>
                    <a:cubicBezTo>
                      <a:pt x="46707" y="8726"/>
                      <a:pt x="46172" y="8994"/>
                      <a:pt x="45583" y="9342"/>
                    </a:cubicBezTo>
                    <a:cubicBezTo>
                      <a:pt x="45208" y="9529"/>
                      <a:pt x="44887" y="9770"/>
                      <a:pt x="44566" y="10038"/>
                    </a:cubicBezTo>
                    <a:cubicBezTo>
                      <a:pt x="44566" y="10038"/>
                      <a:pt x="44539" y="10038"/>
                      <a:pt x="44539" y="10065"/>
                    </a:cubicBezTo>
                    <a:cubicBezTo>
                      <a:pt x="44245" y="10305"/>
                      <a:pt x="44004" y="10573"/>
                      <a:pt x="43736" y="10814"/>
                    </a:cubicBezTo>
                    <a:cubicBezTo>
                      <a:pt x="43575" y="11001"/>
                      <a:pt x="43361" y="11215"/>
                      <a:pt x="43201" y="11403"/>
                    </a:cubicBezTo>
                    <a:lnTo>
                      <a:pt x="43067" y="11537"/>
                    </a:lnTo>
                    <a:lnTo>
                      <a:pt x="42505" y="12179"/>
                    </a:lnTo>
                    <a:cubicBezTo>
                      <a:pt x="42478" y="12206"/>
                      <a:pt x="42478" y="12259"/>
                      <a:pt x="42425" y="12259"/>
                    </a:cubicBezTo>
                    <a:cubicBezTo>
                      <a:pt x="42130" y="12607"/>
                      <a:pt x="41862" y="12982"/>
                      <a:pt x="41675" y="13330"/>
                    </a:cubicBezTo>
                    <a:cubicBezTo>
                      <a:pt x="41568" y="13517"/>
                      <a:pt x="41434" y="13731"/>
                      <a:pt x="41327" y="13919"/>
                    </a:cubicBezTo>
                    <a:cubicBezTo>
                      <a:pt x="41247" y="14026"/>
                      <a:pt x="41193" y="14160"/>
                      <a:pt x="41167" y="14267"/>
                    </a:cubicBezTo>
                    <a:cubicBezTo>
                      <a:pt x="41167" y="14267"/>
                      <a:pt x="41167" y="14293"/>
                      <a:pt x="41140" y="14293"/>
                    </a:cubicBezTo>
                    <a:cubicBezTo>
                      <a:pt x="41033" y="14481"/>
                      <a:pt x="40926" y="14615"/>
                      <a:pt x="40872" y="14722"/>
                    </a:cubicBezTo>
                    <a:lnTo>
                      <a:pt x="40792" y="14802"/>
                    </a:lnTo>
                    <a:lnTo>
                      <a:pt x="40551" y="14802"/>
                    </a:lnTo>
                    <a:cubicBezTo>
                      <a:pt x="40471" y="14802"/>
                      <a:pt x="40310" y="14749"/>
                      <a:pt x="40230" y="14749"/>
                    </a:cubicBezTo>
                    <a:cubicBezTo>
                      <a:pt x="39989" y="14722"/>
                      <a:pt x="39748" y="14722"/>
                      <a:pt x="39561" y="14695"/>
                    </a:cubicBezTo>
                    <a:cubicBezTo>
                      <a:pt x="39346" y="14695"/>
                      <a:pt x="39186" y="14668"/>
                      <a:pt x="38972" y="14668"/>
                    </a:cubicBezTo>
                    <a:lnTo>
                      <a:pt x="38918" y="14668"/>
                    </a:lnTo>
                    <a:cubicBezTo>
                      <a:pt x="39320" y="14267"/>
                      <a:pt x="39641" y="13812"/>
                      <a:pt x="39882" y="13410"/>
                    </a:cubicBezTo>
                    <a:cubicBezTo>
                      <a:pt x="40417" y="12473"/>
                      <a:pt x="40551" y="11456"/>
                      <a:pt x="40230" y="10520"/>
                    </a:cubicBezTo>
                    <a:cubicBezTo>
                      <a:pt x="39882" y="9583"/>
                      <a:pt x="39293" y="8833"/>
                      <a:pt x="38436" y="8378"/>
                    </a:cubicBezTo>
                    <a:cubicBezTo>
                      <a:pt x="38276" y="7522"/>
                      <a:pt x="37821" y="6853"/>
                      <a:pt x="37366" y="6505"/>
                    </a:cubicBezTo>
                    <a:lnTo>
                      <a:pt x="37339" y="6451"/>
                    </a:lnTo>
                    <a:cubicBezTo>
                      <a:pt x="36643" y="5862"/>
                      <a:pt x="35706" y="5514"/>
                      <a:pt x="34689" y="5514"/>
                    </a:cubicBezTo>
                    <a:cubicBezTo>
                      <a:pt x="34475" y="5514"/>
                      <a:pt x="34261" y="5514"/>
                      <a:pt x="34020" y="5568"/>
                    </a:cubicBezTo>
                    <a:cubicBezTo>
                      <a:pt x="33993" y="4283"/>
                      <a:pt x="33485" y="3239"/>
                      <a:pt x="32521" y="2490"/>
                    </a:cubicBezTo>
                    <a:cubicBezTo>
                      <a:pt x="31879" y="1981"/>
                      <a:pt x="31129" y="1714"/>
                      <a:pt x="30326" y="1714"/>
                    </a:cubicBezTo>
                    <a:lnTo>
                      <a:pt x="30059" y="1714"/>
                    </a:lnTo>
                    <a:cubicBezTo>
                      <a:pt x="30005" y="1687"/>
                      <a:pt x="29978" y="1633"/>
                      <a:pt x="29978" y="1607"/>
                    </a:cubicBezTo>
                    <a:cubicBezTo>
                      <a:pt x="29202" y="563"/>
                      <a:pt x="28078" y="1"/>
                      <a:pt x="268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0" name="Google Shape;8600;p62">
                <a:extLst>
                  <a:ext uri="{FF2B5EF4-FFF2-40B4-BE49-F238E27FC236}">
                    <a16:creationId xmlns:a16="http://schemas.microsoft.com/office/drawing/2014/main" id="{8D18E14A-59A9-468D-A6E2-40B796231002}"/>
                  </a:ext>
                </a:extLst>
              </p:cNvPr>
              <p:cNvSpPr/>
              <p:nvPr/>
            </p:nvSpPr>
            <p:spPr>
              <a:xfrm>
                <a:off x="6267750" y="1722200"/>
                <a:ext cx="343275" cy="420000"/>
              </a:xfrm>
              <a:custGeom>
                <a:avLst/>
                <a:gdLst/>
                <a:ahLst/>
                <a:cxnLst/>
                <a:rect l="l" t="t" r="r" b="b"/>
                <a:pathLst>
                  <a:path w="13731" h="16800" extrusionOk="0">
                    <a:moveTo>
                      <a:pt x="7615" y="0"/>
                    </a:moveTo>
                    <a:cubicBezTo>
                      <a:pt x="6959" y="0"/>
                      <a:pt x="6091" y="469"/>
                      <a:pt x="5032" y="1704"/>
                    </a:cubicBezTo>
                    <a:cubicBezTo>
                      <a:pt x="1954" y="5290"/>
                      <a:pt x="0" y="16800"/>
                      <a:pt x="0" y="16800"/>
                    </a:cubicBezTo>
                    <a:cubicBezTo>
                      <a:pt x="9047" y="11928"/>
                      <a:pt x="13731" y="3444"/>
                      <a:pt x="11697" y="1891"/>
                    </a:cubicBezTo>
                    <a:cubicBezTo>
                      <a:pt x="11522" y="1758"/>
                      <a:pt x="11326" y="1703"/>
                      <a:pt x="11120" y="1703"/>
                    </a:cubicBezTo>
                    <a:cubicBezTo>
                      <a:pt x="10125" y="1703"/>
                      <a:pt x="8913" y="2988"/>
                      <a:pt x="8913" y="2988"/>
                    </a:cubicBezTo>
                    <a:cubicBezTo>
                      <a:pt x="9333" y="1660"/>
                      <a:pt x="8850" y="0"/>
                      <a:pt x="76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1" name="Google Shape;8601;p62">
                <a:extLst>
                  <a:ext uri="{FF2B5EF4-FFF2-40B4-BE49-F238E27FC236}">
                    <a16:creationId xmlns:a16="http://schemas.microsoft.com/office/drawing/2014/main" id="{0F95D77A-0166-40C6-9A4C-B74A97DA9BCA}"/>
                  </a:ext>
                </a:extLst>
              </p:cNvPr>
              <p:cNvSpPr/>
              <p:nvPr/>
            </p:nvSpPr>
            <p:spPr>
              <a:xfrm>
                <a:off x="6277100" y="1858450"/>
                <a:ext cx="467100" cy="283075"/>
              </a:xfrm>
              <a:custGeom>
                <a:avLst/>
                <a:gdLst/>
                <a:ahLst/>
                <a:cxnLst/>
                <a:rect l="l" t="t" r="r" b="b"/>
                <a:pathLst>
                  <a:path w="18684" h="11323" extrusionOk="0">
                    <a:moveTo>
                      <a:pt x="15127" y="1"/>
                    </a:moveTo>
                    <a:cubicBezTo>
                      <a:pt x="11098" y="1"/>
                      <a:pt x="1" y="11323"/>
                      <a:pt x="1" y="11323"/>
                    </a:cubicBezTo>
                    <a:cubicBezTo>
                      <a:pt x="12581" y="8807"/>
                      <a:pt x="18683" y="4765"/>
                      <a:pt x="18148" y="3186"/>
                    </a:cubicBezTo>
                    <a:cubicBezTo>
                      <a:pt x="17914" y="2496"/>
                      <a:pt x="17271" y="2302"/>
                      <a:pt x="16621" y="2302"/>
                    </a:cubicBezTo>
                    <a:cubicBezTo>
                      <a:pt x="15784" y="2302"/>
                      <a:pt x="14936" y="2624"/>
                      <a:pt x="14936" y="2624"/>
                    </a:cubicBezTo>
                    <a:cubicBezTo>
                      <a:pt x="17077" y="1232"/>
                      <a:pt x="16034" y="295"/>
                      <a:pt x="16034" y="295"/>
                    </a:cubicBezTo>
                    <a:cubicBezTo>
                      <a:pt x="15798" y="93"/>
                      <a:pt x="15492" y="1"/>
                      <a:pt x="151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2" name="Google Shape;8602;p62">
                <a:extLst>
                  <a:ext uri="{FF2B5EF4-FFF2-40B4-BE49-F238E27FC236}">
                    <a16:creationId xmlns:a16="http://schemas.microsoft.com/office/drawing/2014/main" id="{4461D459-B535-4277-A0CA-198273AA894C}"/>
                  </a:ext>
                </a:extLst>
              </p:cNvPr>
              <p:cNvSpPr/>
              <p:nvPr/>
            </p:nvSpPr>
            <p:spPr>
              <a:xfrm>
                <a:off x="6390200" y="1964725"/>
                <a:ext cx="2476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9904" h="4315" extrusionOk="0">
                    <a:moveTo>
                      <a:pt x="8178" y="0"/>
                    </a:moveTo>
                    <a:cubicBezTo>
                      <a:pt x="6553" y="0"/>
                      <a:pt x="3394" y="1494"/>
                      <a:pt x="0" y="4315"/>
                    </a:cubicBezTo>
                    <a:lnTo>
                      <a:pt x="0" y="4315"/>
                    </a:lnTo>
                    <a:cubicBezTo>
                      <a:pt x="0" y="4315"/>
                      <a:pt x="9904" y="1719"/>
                      <a:pt x="9208" y="434"/>
                    </a:cubicBezTo>
                    <a:cubicBezTo>
                      <a:pt x="9037" y="143"/>
                      <a:pt x="8681" y="0"/>
                      <a:pt x="8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3" name="Google Shape;8603;p62">
                <a:extLst>
                  <a:ext uri="{FF2B5EF4-FFF2-40B4-BE49-F238E27FC236}">
                    <a16:creationId xmlns:a16="http://schemas.microsoft.com/office/drawing/2014/main" id="{62DD048C-DA48-4964-AB68-EE8A974E667E}"/>
                  </a:ext>
                </a:extLst>
              </p:cNvPr>
              <p:cNvSpPr/>
              <p:nvPr/>
            </p:nvSpPr>
            <p:spPr>
              <a:xfrm>
                <a:off x="6323275" y="1858950"/>
                <a:ext cx="178025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8145" extrusionOk="0">
                    <a:moveTo>
                      <a:pt x="5522" y="1"/>
                    </a:moveTo>
                    <a:cubicBezTo>
                      <a:pt x="4135" y="1"/>
                      <a:pt x="1711" y="3136"/>
                      <a:pt x="1" y="8144"/>
                    </a:cubicBezTo>
                    <a:cubicBezTo>
                      <a:pt x="1" y="8144"/>
                      <a:pt x="7120" y="837"/>
                      <a:pt x="5889" y="88"/>
                    </a:cubicBezTo>
                    <a:cubicBezTo>
                      <a:pt x="5777" y="30"/>
                      <a:pt x="5654" y="1"/>
                      <a:pt x="5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" name="Google Shape;8604;p62">
                <a:extLst>
                  <a:ext uri="{FF2B5EF4-FFF2-40B4-BE49-F238E27FC236}">
                    <a16:creationId xmlns:a16="http://schemas.microsoft.com/office/drawing/2014/main" id="{5F189F0F-6566-4970-97A1-2565188E94B3}"/>
                  </a:ext>
                </a:extLst>
              </p:cNvPr>
              <p:cNvSpPr/>
              <p:nvPr/>
            </p:nvSpPr>
            <p:spPr>
              <a:xfrm>
                <a:off x="5857550" y="1760775"/>
                <a:ext cx="1235925" cy="486475"/>
              </a:xfrm>
              <a:custGeom>
                <a:avLst/>
                <a:gdLst/>
                <a:ahLst/>
                <a:cxnLst/>
                <a:rect l="l" t="t" r="r" b="b"/>
                <a:pathLst>
                  <a:path w="49437" h="19459" extrusionOk="0">
                    <a:moveTo>
                      <a:pt x="2142" y="0"/>
                    </a:moveTo>
                    <a:cubicBezTo>
                      <a:pt x="1874" y="0"/>
                      <a:pt x="1634" y="188"/>
                      <a:pt x="1634" y="455"/>
                    </a:cubicBezTo>
                    <a:cubicBezTo>
                      <a:pt x="1634" y="723"/>
                      <a:pt x="1821" y="964"/>
                      <a:pt x="2089" y="964"/>
                    </a:cubicBezTo>
                    <a:lnTo>
                      <a:pt x="2222" y="964"/>
                    </a:lnTo>
                    <a:cubicBezTo>
                      <a:pt x="2945" y="1874"/>
                      <a:pt x="3159" y="3239"/>
                      <a:pt x="3240" y="3908"/>
                    </a:cubicBezTo>
                    <a:cubicBezTo>
                      <a:pt x="1152" y="4604"/>
                      <a:pt x="1" y="6852"/>
                      <a:pt x="616" y="8967"/>
                    </a:cubicBezTo>
                    <a:cubicBezTo>
                      <a:pt x="1162" y="10712"/>
                      <a:pt x="2774" y="11852"/>
                      <a:pt x="4511" y="11852"/>
                    </a:cubicBezTo>
                    <a:cubicBezTo>
                      <a:pt x="4905" y="11852"/>
                      <a:pt x="5306" y="11794"/>
                      <a:pt x="5702" y="11670"/>
                    </a:cubicBezTo>
                    <a:cubicBezTo>
                      <a:pt x="5970" y="11616"/>
                      <a:pt x="6211" y="11509"/>
                      <a:pt x="6451" y="11376"/>
                    </a:cubicBezTo>
                    <a:lnTo>
                      <a:pt x="6612" y="11376"/>
                    </a:lnTo>
                    <a:cubicBezTo>
                      <a:pt x="6732" y="11362"/>
                      <a:pt x="6853" y="11355"/>
                      <a:pt x="6963" y="11355"/>
                    </a:cubicBezTo>
                    <a:cubicBezTo>
                      <a:pt x="7074" y="11355"/>
                      <a:pt x="7174" y="11362"/>
                      <a:pt x="7254" y="11376"/>
                    </a:cubicBezTo>
                    <a:cubicBezTo>
                      <a:pt x="7442" y="11402"/>
                      <a:pt x="7576" y="11483"/>
                      <a:pt x="7683" y="11616"/>
                    </a:cubicBezTo>
                    <a:cubicBezTo>
                      <a:pt x="7790" y="11750"/>
                      <a:pt x="7897" y="11884"/>
                      <a:pt x="7950" y="12071"/>
                    </a:cubicBezTo>
                    <a:cubicBezTo>
                      <a:pt x="8031" y="12286"/>
                      <a:pt x="8057" y="12473"/>
                      <a:pt x="8084" y="12714"/>
                    </a:cubicBezTo>
                    <a:lnTo>
                      <a:pt x="8111" y="13035"/>
                    </a:lnTo>
                    <a:lnTo>
                      <a:pt x="8191" y="13383"/>
                    </a:lnTo>
                    <a:cubicBezTo>
                      <a:pt x="8218" y="13570"/>
                      <a:pt x="8298" y="13784"/>
                      <a:pt x="8379" y="13945"/>
                    </a:cubicBezTo>
                    <a:cubicBezTo>
                      <a:pt x="8486" y="14132"/>
                      <a:pt x="8593" y="14266"/>
                      <a:pt x="8646" y="14427"/>
                    </a:cubicBezTo>
                    <a:cubicBezTo>
                      <a:pt x="8753" y="14587"/>
                      <a:pt x="8860" y="14721"/>
                      <a:pt x="8967" y="14855"/>
                    </a:cubicBezTo>
                    <a:cubicBezTo>
                      <a:pt x="9048" y="14989"/>
                      <a:pt x="9155" y="15123"/>
                      <a:pt x="9289" y="15203"/>
                    </a:cubicBezTo>
                    <a:cubicBezTo>
                      <a:pt x="9422" y="15283"/>
                      <a:pt x="9556" y="15364"/>
                      <a:pt x="9690" y="15417"/>
                    </a:cubicBezTo>
                    <a:cubicBezTo>
                      <a:pt x="9984" y="15524"/>
                      <a:pt x="10306" y="15605"/>
                      <a:pt x="10600" y="15605"/>
                    </a:cubicBezTo>
                    <a:cubicBezTo>
                      <a:pt x="10674" y="15611"/>
                      <a:pt x="10747" y="15615"/>
                      <a:pt x="10821" y="15615"/>
                    </a:cubicBezTo>
                    <a:cubicBezTo>
                      <a:pt x="11043" y="15615"/>
                      <a:pt x="11269" y="15584"/>
                      <a:pt x="11510" y="15524"/>
                    </a:cubicBezTo>
                    <a:cubicBezTo>
                      <a:pt x="11778" y="15471"/>
                      <a:pt x="12045" y="15390"/>
                      <a:pt x="12260" y="15283"/>
                    </a:cubicBezTo>
                    <a:cubicBezTo>
                      <a:pt x="12500" y="15230"/>
                      <a:pt x="12715" y="15123"/>
                      <a:pt x="12795" y="15042"/>
                    </a:cubicBezTo>
                    <a:cubicBezTo>
                      <a:pt x="12848" y="15016"/>
                      <a:pt x="12875" y="15016"/>
                      <a:pt x="12902" y="14989"/>
                    </a:cubicBezTo>
                    <a:cubicBezTo>
                      <a:pt x="12982" y="15149"/>
                      <a:pt x="13063" y="15390"/>
                      <a:pt x="13250" y="15631"/>
                    </a:cubicBezTo>
                    <a:cubicBezTo>
                      <a:pt x="13410" y="15926"/>
                      <a:pt x="13705" y="16220"/>
                      <a:pt x="14053" y="16541"/>
                    </a:cubicBezTo>
                    <a:cubicBezTo>
                      <a:pt x="14133" y="16595"/>
                      <a:pt x="14213" y="16702"/>
                      <a:pt x="14320" y="16755"/>
                    </a:cubicBezTo>
                    <a:cubicBezTo>
                      <a:pt x="14401" y="16836"/>
                      <a:pt x="14508" y="16889"/>
                      <a:pt x="14588" y="16970"/>
                    </a:cubicBezTo>
                    <a:cubicBezTo>
                      <a:pt x="14776" y="17103"/>
                      <a:pt x="14990" y="17237"/>
                      <a:pt x="15204" y="17371"/>
                    </a:cubicBezTo>
                    <a:cubicBezTo>
                      <a:pt x="15445" y="17478"/>
                      <a:pt x="15686" y="17558"/>
                      <a:pt x="15953" y="17665"/>
                    </a:cubicBezTo>
                    <a:cubicBezTo>
                      <a:pt x="16087" y="17692"/>
                      <a:pt x="16221" y="17773"/>
                      <a:pt x="16355" y="17799"/>
                    </a:cubicBezTo>
                    <a:cubicBezTo>
                      <a:pt x="16489" y="17826"/>
                      <a:pt x="16622" y="17826"/>
                      <a:pt x="16783" y="17826"/>
                    </a:cubicBezTo>
                    <a:cubicBezTo>
                      <a:pt x="17077" y="17826"/>
                      <a:pt x="17399" y="17799"/>
                      <a:pt x="17693" y="17746"/>
                    </a:cubicBezTo>
                    <a:cubicBezTo>
                      <a:pt x="18014" y="17639"/>
                      <a:pt x="18335" y="17532"/>
                      <a:pt x="18657" y="17398"/>
                    </a:cubicBezTo>
                    <a:cubicBezTo>
                      <a:pt x="19004" y="17291"/>
                      <a:pt x="19326" y="17210"/>
                      <a:pt x="19620" y="17130"/>
                    </a:cubicBezTo>
                    <a:cubicBezTo>
                      <a:pt x="19764" y="17119"/>
                      <a:pt x="19899" y="17113"/>
                      <a:pt x="20029" y="17113"/>
                    </a:cubicBezTo>
                    <a:cubicBezTo>
                      <a:pt x="20212" y="17113"/>
                      <a:pt x="20384" y="17126"/>
                      <a:pt x="20557" y="17157"/>
                    </a:cubicBezTo>
                    <a:cubicBezTo>
                      <a:pt x="20878" y="17237"/>
                      <a:pt x="21172" y="17291"/>
                      <a:pt x="21467" y="17478"/>
                    </a:cubicBezTo>
                    <a:cubicBezTo>
                      <a:pt x="21761" y="17612"/>
                      <a:pt x="22083" y="17799"/>
                      <a:pt x="22377" y="17960"/>
                    </a:cubicBezTo>
                    <a:cubicBezTo>
                      <a:pt x="22671" y="18174"/>
                      <a:pt x="22966" y="18361"/>
                      <a:pt x="23287" y="18549"/>
                    </a:cubicBezTo>
                    <a:cubicBezTo>
                      <a:pt x="23581" y="18709"/>
                      <a:pt x="23903" y="18843"/>
                      <a:pt x="24224" y="18950"/>
                    </a:cubicBezTo>
                    <a:cubicBezTo>
                      <a:pt x="24518" y="19031"/>
                      <a:pt x="24839" y="19111"/>
                      <a:pt x="25161" y="19164"/>
                    </a:cubicBezTo>
                    <a:cubicBezTo>
                      <a:pt x="25455" y="19245"/>
                      <a:pt x="25776" y="19352"/>
                      <a:pt x="26097" y="19378"/>
                    </a:cubicBezTo>
                    <a:cubicBezTo>
                      <a:pt x="26405" y="19432"/>
                      <a:pt x="26706" y="19459"/>
                      <a:pt x="27004" y="19459"/>
                    </a:cubicBezTo>
                    <a:cubicBezTo>
                      <a:pt x="27302" y="19459"/>
                      <a:pt x="27596" y="19432"/>
                      <a:pt x="27891" y="19378"/>
                    </a:cubicBezTo>
                    <a:cubicBezTo>
                      <a:pt x="28185" y="19352"/>
                      <a:pt x="28453" y="19271"/>
                      <a:pt x="28720" y="19164"/>
                    </a:cubicBezTo>
                    <a:cubicBezTo>
                      <a:pt x="28988" y="19111"/>
                      <a:pt x="29256" y="19004"/>
                      <a:pt x="29497" y="18897"/>
                    </a:cubicBezTo>
                    <a:lnTo>
                      <a:pt x="30193" y="18602"/>
                    </a:lnTo>
                    <a:cubicBezTo>
                      <a:pt x="30300" y="18549"/>
                      <a:pt x="30407" y="18495"/>
                      <a:pt x="30514" y="18442"/>
                    </a:cubicBezTo>
                    <a:cubicBezTo>
                      <a:pt x="30594" y="18361"/>
                      <a:pt x="30701" y="18335"/>
                      <a:pt x="30808" y="18281"/>
                    </a:cubicBezTo>
                    <a:cubicBezTo>
                      <a:pt x="30915" y="18201"/>
                      <a:pt x="30969" y="18147"/>
                      <a:pt x="31076" y="18094"/>
                    </a:cubicBezTo>
                    <a:cubicBezTo>
                      <a:pt x="31183" y="18040"/>
                      <a:pt x="31236" y="17960"/>
                      <a:pt x="31317" y="17933"/>
                    </a:cubicBezTo>
                    <a:cubicBezTo>
                      <a:pt x="31477" y="17799"/>
                      <a:pt x="31611" y="17692"/>
                      <a:pt x="31745" y="17558"/>
                    </a:cubicBezTo>
                    <a:cubicBezTo>
                      <a:pt x="31986" y="17344"/>
                      <a:pt x="32173" y="17103"/>
                      <a:pt x="32307" y="16970"/>
                    </a:cubicBezTo>
                    <a:cubicBezTo>
                      <a:pt x="32334" y="16943"/>
                      <a:pt x="32334" y="16889"/>
                      <a:pt x="32387" y="16889"/>
                    </a:cubicBezTo>
                    <a:cubicBezTo>
                      <a:pt x="32414" y="16943"/>
                      <a:pt x="32441" y="16943"/>
                      <a:pt x="32468" y="16970"/>
                    </a:cubicBezTo>
                    <a:cubicBezTo>
                      <a:pt x="32655" y="17077"/>
                      <a:pt x="32923" y="17210"/>
                      <a:pt x="33244" y="17291"/>
                    </a:cubicBezTo>
                    <a:cubicBezTo>
                      <a:pt x="33324" y="17344"/>
                      <a:pt x="33404" y="17371"/>
                      <a:pt x="33511" y="17398"/>
                    </a:cubicBezTo>
                    <a:cubicBezTo>
                      <a:pt x="33619" y="17425"/>
                      <a:pt x="33726" y="17425"/>
                      <a:pt x="33779" y="17478"/>
                    </a:cubicBezTo>
                    <a:cubicBezTo>
                      <a:pt x="33993" y="17505"/>
                      <a:pt x="34181" y="17532"/>
                      <a:pt x="34421" y="17558"/>
                    </a:cubicBezTo>
                    <a:cubicBezTo>
                      <a:pt x="34502" y="17558"/>
                      <a:pt x="34662" y="17612"/>
                      <a:pt x="34743" y="17612"/>
                    </a:cubicBezTo>
                    <a:lnTo>
                      <a:pt x="35117" y="17612"/>
                    </a:lnTo>
                    <a:cubicBezTo>
                      <a:pt x="35358" y="17612"/>
                      <a:pt x="35626" y="17558"/>
                      <a:pt x="35867" y="17532"/>
                    </a:cubicBezTo>
                    <a:cubicBezTo>
                      <a:pt x="36134" y="17505"/>
                      <a:pt x="36349" y="17425"/>
                      <a:pt x="36616" y="17344"/>
                    </a:cubicBezTo>
                    <a:cubicBezTo>
                      <a:pt x="36884" y="17264"/>
                      <a:pt x="37152" y="17157"/>
                      <a:pt x="37392" y="16970"/>
                    </a:cubicBezTo>
                    <a:cubicBezTo>
                      <a:pt x="37633" y="16809"/>
                      <a:pt x="37848" y="16595"/>
                      <a:pt x="38088" y="16327"/>
                    </a:cubicBezTo>
                    <a:cubicBezTo>
                      <a:pt x="38303" y="16060"/>
                      <a:pt x="38490" y="15765"/>
                      <a:pt x="38704" y="15497"/>
                    </a:cubicBezTo>
                    <a:cubicBezTo>
                      <a:pt x="38891" y="15203"/>
                      <a:pt x="39105" y="14935"/>
                      <a:pt x="39320" y="14694"/>
                    </a:cubicBezTo>
                    <a:cubicBezTo>
                      <a:pt x="39561" y="14454"/>
                      <a:pt x="39828" y="14293"/>
                      <a:pt x="40096" y="14132"/>
                    </a:cubicBezTo>
                    <a:cubicBezTo>
                      <a:pt x="40363" y="13999"/>
                      <a:pt x="40711" y="13865"/>
                      <a:pt x="41006" y="13784"/>
                    </a:cubicBezTo>
                    <a:cubicBezTo>
                      <a:pt x="41327" y="13731"/>
                      <a:pt x="41675" y="13651"/>
                      <a:pt x="42050" y="13624"/>
                    </a:cubicBezTo>
                    <a:cubicBezTo>
                      <a:pt x="42772" y="13544"/>
                      <a:pt x="43522" y="13463"/>
                      <a:pt x="44111" y="13196"/>
                    </a:cubicBezTo>
                    <a:lnTo>
                      <a:pt x="45021" y="12794"/>
                    </a:lnTo>
                    <a:cubicBezTo>
                      <a:pt x="45315" y="12660"/>
                      <a:pt x="45636" y="12473"/>
                      <a:pt x="45904" y="12339"/>
                    </a:cubicBezTo>
                    <a:cubicBezTo>
                      <a:pt x="46466" y="12045"/>
                      <a:pt x="46921" y="11643"/>
                      <a:pt x="47323" y="11242"/>
                    </a:cubicBezTo>
                    <a:cubicBezTo>
                      <a:pt x="47537" y="11054"/>
                      <a:pt x="47697" y="10813"/>
                      <a:pt x="47858" y="10573"/>
                    </a:cubicBezTo>
                    <a:cubicBezTo>
                      <a:pt x="48045" y="10332"/>
                      <a:pt x="48179" y="10144"/>
                      <a:pt x="48313" y="9903"/>
                    </a:cubicBezTo>
                    <a:cubicBezTo>
                      <a:pt x="48420" y="9663"/>
                      <a:pt x="48527" y="9475"/>
                      <a:pt x="48634" y="9234"/>
                    </a:cubicBezTo>
                    <a:cubicBezTo>
                      <a:pt x="48714" y="9127"/>
                      <a:pt x="48741" y="9047"/>
                      <a:pt x="48768" y="8913"/>
                    </a:cubicBezTo>
                    <a:cubicBezTo>
                      <a:pt x="48795" y="8806"/>
                      <a:pt x="48875" y="8699"/>
                      <a:pt x="48902" y="8592"/>
                    </a:cubicBezTo>
                    <a:cubicBezTo>
                      <a:pt x="49062" y="8190"/>
                      <a:pt x="49169" y="7789"/>
                      <a:pt x="49223" y="7468"/>
                    </a:cubicBezTo>
                    <a:cubicBezTo>
                      <a:pt x="49303" y="7120"/>
                      <a:pt x="49330" y="6852"/>
                      <a:pt x="49357" y="6665"/>
                    </a:cubicBezTo>
                    <a:cubicBezTo>
                      <a:pt x="49357" y="6558"/>
                      <a:pt x="49410" y="6504"/>
                      <a:pt x="49410" y="6424"/>
                    </a:cubicBezTo>
                    <a:cubicBezTo>
                      <a:pt x="49410" y="6370"/>
                      <a:pt x="49437" y="6370"/>
                      <a:pt x="49437" y="6370"/>
                    </a:cubicBezTo>
                    <a:cubicBezTo>
                      <a:pt x="49383" y="6103"/>
                      <a:pt x="49169" y="5889"/>
                      <a:pt x="48982" y="5889"/>
                    </a:cubicBezTo>
                    <a:lnTo>
                      <a:pt x="48875" y="5889"/>
                    </a:lnTo>
                    <a:cubicBezTo>
                      <a:pt x="48795" y="5889"/>
                      <a:pt x="48741" y="5915"/>
                      <a:pt x="48634" y="5915"/>
                    </a:cubicBezTo>
                    <a:cubicBezTo>
                      <a:pt x="48447" y="5915"/>
                      <a:pt x="48179" y="5996"/>
                      <a:pt x="47831" y="6022"/>
                    </a:cubicBezTo>
                    <a:cubicBezTo>
                      <a:pt x="47510" y="6103"/>
                      <a:pt x="47135" y="6156"/>
                      <a:pt x="46734" y="6263"/>
                    </a:cubicBezTo>
                    <a:cubicBezTo>
                      <a:pt x="46332" y="6370"/>
                      <a:pt x="45904" y="6531"/>
                      <a:pt x="45449" y="6692"/>
                    </a:cubicBezTo>
                    <a:cubicBezTo>
                      <a:pt x="45021" y="6852"/>
                      <a:pt x="44566" y="7093"/>
                      <a:pt x="44111" y="7361"/>
                    </a:cubicBezTo>
                    <a:cubicBezTo>
                      <a:pt x="43897" y="7495"/>
                      <a:pt x="43682" y="7628"/>
                      <a:pt x="43495" y="7842"/>
                    </a:cubicBezTo>
                    <a:cubicBezTo>
                      <a:pt x="43281" y="8003"/>
                      <a:pt x="43094" y="8190"/>
                      <a:pt x="42879" y="8405"/>
                    </a:cubicBezTo>
                    <a:cubicBezTo>
                      <a:pt x="42692" y="8592"/>
                      <a:pt x="42505" y="8833"/>
                      <a:pt x="42317" y="9074"/>
                    </a:cubicBezTo>
                    <a:cubicBezTo>
                      <a:pt x="42103" y="9315"/>
                      <a:pt x="41916" y="9502"/>
                      <a:pt x="41702" y="9743"/>
                    </a:cubicBezTo>
                    <a:cubicBezTo>
                      <a:pt x="41514" y="9984"/>
                      <a:pt x="41300" y="10251"/>
                      <a:pt x="41140" y="10519"/>
                    </a:cubicBezTo>
                    <a:cubicBezTo>
                      <a:pt x="40979" y="10787"/>
                      <a:pt x="40818" y="11108"/>
                      <a:pt x="40631" y="11402"/>
                    </a:cubicBezTo>
                    <a:cubicBezTo>
                      <a:pt x="40471" y="11723"/>
                      <a:pt x="40283" y="11991"/>
                      <a:pt x="40069" y="12259"/>
                    </a:cubicBezTo>
                    <a:cubicBezTo>
                      <a:pt x="39882" y="12473"/>
                      <a:pt x="39614" y="12687"/>
                      <a:pt x="39373" y="12848"/>
                    </a:cubicBezTo>
                    <a:cubicBezTo>
                      <a:pt x="39105" y="13008"/>
                      <a:pt x="38838" y="13115"/>
                      <a:pt x="38490" y="13196"/>
                    </a:cubicBezTo>
                    <a:cubicBezTo>
                      <a:pt x="38317" y="13227"/>
                      <a:pt x="38136" y="13240"/>
                      <a:pt x="37945" y="13240"/>
                    </a:cubicBezTo>
                    <a:cubicBezTo>
                      <a:pt x="37810" y="13240"/>
                      <a:pt x="37670" y="13233"/>
                      <a:pt x="37526" y="13222"/>
                    </a:cubicBezTo>
                    <a:cubicBezTo>
                      <a:pt x="37205" y="13196"/>
                      <a:pt x="36857" y="13142"/>
                      <a:pt x="36563" y="13115"/>
                    </a:cubicBezTo>
                    <a:cubicBezTo>
                      <a:pt x="36441" y="13104"/>
                      <a:pt x="36314" y="13098"/>
                      <a:pt x="36193" y="13098"/>
                    </a:cubicBezTo>
                    <a:cubicBezTo>
                      <a:pt x="36021" y="13098"/>
                      <a:pt x="35858" y="13111"/>
                      <a:pt x="35733" y="13142"/>
                    </a:cubicBezTo>
                    <a:cubicBezTo>
                      <a:pt x="35465" y="13222"/>
                      <a:pt x="35224" y="13276"/>
                      <a:pt x="35010" y="13383"/>
                    </a:cubicBezTo>
                    <a:cubicBezTo>
                      <a:pt x="34823" y="13490"/>
                      <a:pt x="34609" y="13624"/>
                      <a:pt x="34421" y="13704"/>
                    </a:cubicBezTo>
                    <a:cubicBezTo>
                      <a:pt x="34207" y="13865"/>
                      <a:pt x="34047" y="13945"/>
                      <a:pt x="33886" y="14079"/>
                    </a:cubicBezTo>
                    <a:cubicBezTo>
                      <a:pt x="33779" y="14159"/>
                      <a:pt x="33726" y="14213"/>
                      <a:pt x="33645" y="14293"/>
                    </a:cubicBezTo>
                    <a:cubicBezTo>
                      <a:pt x="33592" y="14347"/>
                      <a:pt x="33485" y="14427"/>
                      <a:pt x="33404" y="14480"/>
                    </a:cubicBezTo>
                    <a:lnTo>
                      <a:pt x="33003" y="14882"/>
                    </a:lnTo>
                    <a:cubicBezTo>
                      <a:pt x="32869" y="15016"/>
                      <a:pt x="32789" y="15176"/>
                      <a:pt x="32682" y="15283"/>
                    </a:cubicBezTo>
                    <a:cubicBezTo>
                      <a:pt x="32468" y="15551"/>
                      <a:pt x="32307" y="15792"/>
                      <a:pt x="32200" y="15952"/>
                    </a:cubicBezTo>
                    <a:cubicBezTo>
                      <a:pt x="32173" y="15979"/>
                      <a:pt x="32173" y="16033"/>
                      <a:pt x="32173" y="16033"/>
                    </a:cubicBezTo>
                    <a:lnTo>
                      <a:pt x="32146" y="15979"/>
                    </a:lnTo>
                    <a:cubicBezTo>
                      <a:pt x="31986" y="15899"/>
                      <a:pt x="31745" y="15765"/>
                      <a:pt x="31451" y="15578"/>
                    </a:cubicBezTo>
                    <a:cubicBezTo>
                      <a:pt x="31129" y="15444"/>
                      <a:pt x="30808" y="15283"/>
                      <a:pt x="30433" y="15123"/>
                    </a:cubicBezTo>
                    <a:lnTo>
                      <a:pt x="30139" y="15016"/>
                    </a:lnTo>
                    <a:lnTo>
                      <a:pt x="29845" y="14909"/>
                    </a:lnTo>
                    <a:cubicBezTo>
                      <a:pt x="29630" y="14855"/>
                      <a:pt x="29390" y="14775"/>
                      <a:pt x="29202" y="14721"/>
                    </a:cubicBezTo>
                    <a:cubicBezTo>
                      <a:pt x="28961" y="14641"/>
                      <a:pt x="28720" y="14614"/>
                      <a:pt x="28506" y="14561"/>
                    </a:cubicBezTo>
                    <a:cubicBezTo>
                      <a:pt x="28265" y="14480"/>
                      <a:pt x="28025" y="14454"/>
                      <a:pt x="27757" y="14427"/>
                    </a:cubicBezTo>
                    <a:cubicBezTo>
                      <a:pt x="27516" y="14373"/>
                      <a:pt x="27248" y="14373"/>
                      <a:pt x="26981" y="14373"/>
                    </a:cubicBezTo>
                    <a:cubicBezTo>
                      <a:pt x="26713" y="14373"/>
                      <a:pt x="26445" y="14427"/>
                      <a:pt x="26178" y="14454"/>
                    </a:cubicBezTo>
                    <a:cubicBezTo>
                      <a:pt x="25642" y="14534"/>
                      <a:pt x="25054" y="14641"/>
                      <a:pt x="24491" y="14748"/>
                    </a:cubicBezTo>
                    <a:cubicBezTo>
                      <a:pt x="23876" y="14855"/>
                      <a:pt x="23287" y="15123"/>
                      <a:pt x="22645" y="15390"/>
                    </a:cubicBezTo>
                    <a:cubicBezTo>
                      <a:pt x="22350" y="15524"/>
                      <a:pt x="22002" y="15658"/>
                      <a:pt x="21708" y="15685"/>
                    </a:cubicBezTo>
                    <a:cubicBezTo>
                      <a:pt x="21521" y="15736"/>
                      <a:pt x="21313" y="15754"/>
                      <a:pt x="21111" y="15754"/>
                    </a:cubicBezTo>
                    <a:cubicBezTo>
                      <a:pt x="20994" y="15754"/>
                      <a:pt x="20879" y="15748"/>
                      <a:pt x="20771" y="15738"/>
                    </a:cubicBezTo>
                    <a:cubicBezTo>
                      <a:pt x="20155" y="15658"/>
                      <a:pt x="19593" y="15364"/>
                      <a:pt x="19138" y="14882"/>
                    </a:cubicBezTo>
                    <a:cubicBezTo>
                      <a:pt x="18897" y="14668"/>
                      <a:pt x="18657" y="14427"/>
                      <a:pt x="18416" y="14266"/>
                    </a:cubicBezTo>
                    <a:cubicBezTo>
                      <a:pt x="18202" y="14052"/>
                      <a:pt x="17961" y="13892"/>
                      <a:pt x="17720" y="13784"/>
                    </a:cubicBezTo>
                    <a:cubicBezTo>
                      <a:pt x="17613" y="13704"/>
                      <a:pt x="17479" y="13677"/>
                      <a:pt x="17399" y="13651"/>
                    </a:cubicBezTo>
                    <a:cubicBezTo>
                      <a:pt x="17291" y="13624"/>
                      <a:pt x="17158" y="13570"/>
                      <a:pt x="17051" y="13570"/>
                    </a:cubicBezTo>
                    <a:cubicBezTo>
                      <a:pt x="16810" y="13544"/>
                      <a:pt x="16596" y="13517"/>
                      <a:pt x="16381" y="13517"/>
                    </a:cubicBezTo>
                    <a:cubicBezTo>
                      <a:pt x="16221" y="13517"/>
                      <a:pt x="16084" y="13505"/>
                      <a:pt x="15947" y="13505"/>
                    </a:cubicBezTo>
                    <a:cubicBezTo>
                      <a:pt x="15879" y="13505"/>
                      <a:pt x="15810" y="13508"/>
                      <a:pt x="15739" y="13517"/>
                    </a:cubicBezTo>
                    <a:cubicBezTo>
                      <a:pt x="15659" y="13517"/>
                      <a:pt x="15552" y="13517"/>
                      <a:pt x="15445" y="13544"/>
                    </a:cubicBezTo>
                    <a:cubicBezTo>
                      <a:pt x="15391" y="13544"/>
                      <a:pt x="15338" y="13544"/>
                      <a:pt x="15284" y="13570"/>
                    </a:cubicBezTo>
                    <a:cubicBezTo>
                      <a:pt x="15257" y="13570"/>
                      <a:pt x="15177" y="13570"/>
                      <a:pt x="15150" y="13624"/>
                    </a:cubicBezTo>
                    <a:cubicBezTo>
                      <a:pt x="14990" y="13651"/>
                      <a:pt x="14776" y="13677"/>
                      <a:pt x="14615" y="13704"/>
                    </a:cubicBezTo>
                    <a:cubicBezTo>
                      <a:pt x="14508" y="13758"/>
                      <a:pt x="14454" y="13758"/>
                      <a:pt x="14347" y="13784"/>
                    </a:cubicBezTo>
                    <a:cubicBezTo>
                      <a:pt x="14267" y="13811"/>
                      <a:pt x="14187" y="13811"/>
                      <a:pt x="14106" y="13838"/>
                    </a:cubicBezTo>
                    <a:cubicBezTo>
                      <a:pt x="13785" y="13918"/>
                      <a:pt x="13518" y="14025"/>
                      <a:pt x="13303" y="14079"/>
                    </a:cubicBezTo>
                    <a:lnTo>
                      <a:pt x="13303" y="13758"/>
                    </a:lnTo>
                    <a:cubicBezTo>
                      <a:pt x="13303" y="13517"/>
                      <a:pt x="13277" y="13249"/>
                      <a:pt x="13196" y="12981"/>
                    </a:cubicBezTo>
                    <a:cubicBezTo>
                      <a:pt x="13143" y="12714"/>
                      <a:pt x="13063" y="12446"/>
                      <a:pt x="12982" y="12179"/>
                    </a:cubicBezTo>
                    <a:cubicBezTo>
                      <a:pt x="12875" y="11911"/>
                      <a:pt x="12741" y="11670"/>
                      <a:pt x="12581" y="11429"/>
                    </a:cubicBezTo>
                    <a:cubicBezTo>
                      <a:pt x="12393" y="11242"/>
                      <a:pt x="12179" y="11081"/>
                      <a:pt x="11912" y="10974"/>
                    </a:cubicBezTo>
                    <a:cubicBezTo>
                      <a:pt x="11590" y="10867"/>
                      <a:pt x="11296" y="10813"/>
                      <a:pt x="10975" y="10706"/>
                    </a:cubicBezTo>
                    <a:cubicBezTo>
                      <a:pt x="10846" y="10688"/>
                      <a:pt x="10716" y="10657"/>
                      <a:pt x="10578" y="10657"/>
                    </a:cubicBezTo>
                    <a:cubicBezTo>
                      <a:pt x="10516" y="10657"/>
                      <a:pt x="10452" y="10663"/>
                      <a:pt x="10386" y="10680"/>
                    </a:cubicBezTo>
                    <a:lnTo>
                      <a:pt x="10065" y="10706"/>
                    </a:lnTo>
                    <a:lnTo>
                      <a:pt x="9717" y="10733"/>
                    </a:lnTo>
                    <a:cubicBezTo>
                      <a:pt x="9610" y="10747"/>
                      <a:pt x="9503" y="10753"/>
                      <a:pt x="9399" y="10753"/>
                    </a:cubicBezTo>
                    <a:cubicBezTo>
                      <a:pt x="9295" y="10753"/>
                      <a:pt x="9195" y="10747"/>
                      <a:pt x="9101" y="10733"/>
                    </a:cubicBezTo>
                    <a:cubicBezTo>
                      <a:pt x="8887" y="10706"/>
                      <a:pt x="8753" y="10626"/>
                      <a:pt x="8619" y="10546"/>
                    </a:cubicBezTo>
                    <a:cubicBezTo>
                      <a:pt x="8486" y="10439"/>
                      <a:pt x="8379" y="10305"/>
                      <a:pt x="8352" y="10144"/>
                    </a:cubicBezTo>
                    <a:cubicBezTo>
                      <a:pt x="8298" y="9957"/>
                      <a:pt x="8298" y="9743"/>
                      <a:pt x="8298" y="9529"/>
                    </a:cubicBezTo>
                    <a:lnTo>
                      <a:pt x="8298" y="9288"/>
                    </a:lnTo>
                    <a:cubicBezTo>
                      <a:pt x="8619" y="8458"/>
                      <a:pt x="8700" y="7521"/>
                      <a:pt x="8379" y="6584"/>
                    </a:cubicBezTo>
                    <a:cubicBezTo>
                      <a:pt x="7950" y="5193"/>
                      <a:pt x="6853" y="4176"/>
                      <a:pt x="5541" y="3854"/>
                    </a:cubicBezTo>
                    <a:cubicBezTo>
                      <a:pt x="5675" y="3078"/>
                      <a:pt x="5943" y="2141"/>
                      <a:pt x="6451" y="1445"/>
                    </a:cubicBezTo>
                    <a:lnTo>
                      <a:pt x="6585" y="1445"/>
                    </a:lnTo>
                    <a:cubicBezTo>
                      <a:pt x="6906" y="1392"/>
                      <a:pt x="7147" y="1098"/>
                      <a:pt x="7094" y="803"/>
                    </a:cubicBezTo>
                    <a:cubicBezTo>
                      <a:pt x="7046" y="491"/>
                      <a:pt x="6804" y="286"/>
                      <a:pt x="6542" y="286"/>
                    </a:cubicBezTo>
                    <a:cubicBezTo>
                      <a:pt x="6512" y="286"/>
                      <a:pt x="6482" y="289"/>
                      <a:pt x="6451" y="295"/>
                    </a:cubicBezTo>
                    <a:cubicBezTo>
                      <a:pt x="6103" y="321"/>
                      <a:pt x="5889" y="643"/>
                      <a:pt x="5943" y="937"/>
                    </a:cubicBezTo>
                    <a:cubicBezTo>
                      <a:pt x="5943" y="1044"/>
                      <a:pt x="5970" y="1098"/>
                      <a:pt x="6023" y="1178"/>
                    </a:cubicBezTo>
                    <a:cubicBezTo>
                      <a:pt x="5675" y="1660"/>
                      <a:pt x="5167" y="2570"/>
                      <a:pt x="5006" y="3747"/>
                    </a:cubicBezTo>
                    <a:cubicBezTo>
                      <a:pt x="4847" y="3719"/>
                      <a:pt x="4682" y="3708"/>
                      <a:pt x="4514" y="3708"/>
                    </a:cubicBezTo>
                    <a:cubicBezTo>
                      <a:pt x="4200" y="3708"/>
                      <a:pt x="3875" y="3749"/>
                      <a:pt x="3561" y="3801"/>
                    </a:cubicBezTo>
                    <a:cubicBezTo>
                      <a:pt x="3561" y="2329"/>
                      <a:pt x="2945" y="1258"/>
                      <a:pt x="2544" y="696"/>
                    </a:cubicBezTo>
                    <a:cubicBezTo>
                      <a:pt x="2570" y="643"/>
                      <a:pt x="2597" y="562"/>
                      <a:pt x="2597" y="509"/>
                    </a:cubicBezTo>
                    <a:cubicBezTo>
                      <a:pt x="2597" y="241"/>
                      <a:pt x="2410" y="0"/>
                      <a:pt x="2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5" name="Google Shape;8605;p62">
                <a:extLst>
                  <a:ext uri="{FF2B5EF4-FFF2-40B4-BE49-F238E27FC236}">
                    <a16:creationId xmlns:a16="http://schemas.microsoft.com/office/drawing/2014/main" id="{A7B1AFAF-BBA6-4555-8143-8445DEB773F5}"/>
                  </a:ext>
                </a:extLst>
              </p:cNvPr>
              <p:cNvSpPr/>
              <p:nvPr/>
            </p:nvSpPr>
            <p:spPr>
              <a:xfrm>
                <a:off x="6264400" y="2141500"/>
                <a:ext cx="444325" cy="433650"/>
              </a:xfrm>
              <a:custGeom>
                <a:avLst/>
                <a:gdLst/>
                <a:ahLst/>
                <a:cxnLst/>
                <a:rect l="l" t="t" r="r" b="b"/>
                <a:pathLst>
                  <a:path w="17773" h="17346" extrusionOk="0">
                    <a:moveTo>
                      <a:pt x="0" y="1"/>
                    </a:moveTo>
                    <a:cubicBezTo>
                      <a:pt x="1" y="1"/>
                      <a:pt x="4336" y="12474"/>
                      <a:pt x="8405" y="15900"/>
                    </a:cubicBezTo>
                    <a:cubicBezTo>
                      <a:pt x="9658" y="16939"/>
                      <a:pt x="10627" y="17346"/>
                      <a:pt x="11339" y="17346"/>
                    </a:cubicBezTo>
                    <a:cubicBezTo>
                      <a:pt x="12955" y="17346"/>
                      <a:pt x="13243" y="15255"/>
                      <a:pt x="12500" y="13732"/>
                    </a:cubicBezTo>
                    <a:lnTo>
                      <a:pt x="12500" y="13732"/>
                    </a:lnTo>
                    <a:cubicBezTo>
                      <a:pt x="12500" y="13732"/>
                      <a:pt x="13881" y="14795"/>
                      <a:pt x="14956" y="14795"/>
                    </a:cubicBezTo>
                    <a:cubicBezTo>
                      <a:pt x="15277" y="14795"/>
                      <a:pt x="15571" y="14700"/>
                      <a:pt x="15792" y="14454"/>
                    </a:cubicBezTo>
                    <a:cubicBezTo>
                      <a:pt x="17773" y="12340"/>
                      <a:pt x="11028" y="374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6" name="Google Shape;8606;p62">
                <a:extLst>
                  <a:ext uri="{FF2B5EF4-FFF2-40B4-BE49-F238E27FC236}">
                    <a16:creationId xmlns:a16="http://schemas.microsoft.com/office/drawing/2014/main" id="{0DAE4246-8232-4D85-8300-E57DD5CD71D9}"/>
                  </a:ext>
                </a:extLst>
              </p:cNvPr>
              <p:cNvSpPr/>
              <p:nvPr/>
            </p:nvSpPr>
            <p:spPr>
              <a:xfrm>
                <a:off x="6275775" y="2140850"/>
                <a:ext cx="550050" cy="245400"/>
              </a:xfrm>
              <a:custGeom>
                <a:avLst/>
                <a:gdLst/>
                <a:ahLst/>
                <a:cxnLst/>
                <a:rect l="l" t="t" r="r" b="b"/>
                <a:pathLst>
                  <a:path w="22002" h="9816" extrusionOk="0">
                    <a:moveTo>
                      <a:pt x="0" y="0"/>
                    </a:moveTo>
                    <a:cubicBezTo>
                      <a:pt x="1" y="0"/>
                      <a:pt x="13494" y="9815"/>
                      <a:pt x="18448" y="9815"/>
                    </a:cubicBezTo>
                    <a:cubicBezTo>
                      <a:pt x="19084" y="9815"/>
                      <a:pt x="19580" y="9653"/>
                      <a:pt x="19887" y="9288"/>
                    </a:cubicBezTo>
                    <a:cubicBezTo>
                      <a:pt x="19887" y="9288"/>
                      <a:pt x="20904" y="7976"/>
                      <a:pt x="18228" y="6906"/>
                    </a:cubicBezTo>
                    <a:lnTo>
                      <a:pt x="18228" y="6906"/>
                    </a:lnTo>
                    <a:cubicBezTo>
                      <a:pt x="18228" y="6906"/>
                      <a:pt x="18729" y="7004"/>
                      <a:pt x="19349" y="7004"/>
                    </a:cubicBezTo>
                    <a:cubicBezTo>
                      <a:pt x="20279" y="7004"/>
                      <a:pt x="21477" y="6782"/>
                      <a:pt x="21654" y="5674"/>
                    </a:cubicBezTo>
                    <a:cubicBezTo>
                      <a:pt x="22002" y="3828"/>
                      <a:pt x="14481" y="428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7" name="Google Shape;8607;p62">
                <a:extLst>
                  <a:ext uri="{FF2B5EF4-FFF2-40B4-BE49-F238E27FC236}">
                    <a16:creationId xmlns:a16="http://schemas.microsoft.com/office/drawing/2014/main" id="{4E378F8B-6368-4A8E-BBB3-72B58D549AC3}"/>
                  </a:ext>
                </a:extLst>
              </p:cNvPr>
              <p:cNvSpPr/>
              <p:nvPr/>
            </p:nvSpPr>
            <p:spPr>
              <a:xfrm>
                <a:off x="6414275" y="2195700"/>
                <a:ext cx="287775" cy="83725"/>
              </a:xfrm>
              <a:custGeom>
                <a:avLst/>
                <a:gdLst/>
                <a:ahLst/>
                <a:cxnLst/>
                <a:rect l="l" t="t" r="r" b="b"/>
                <a:pathLst>
                  <a:path w="11511" h="3349" extrusionOk="0">
                    <a:moveTo>
                      <a:pt x="1" y="1"/>
                    </a:moveTo>
                    <a:cubicBezTo>
                      <a:pt x="3837" y="2255"/>
                      <a:pt x="7265" y="3349"/>
                      <a:pt x="9246" y="3349"/>
                    </a:cubicBezTo>
                    <a:cubicBezTo>
                      <a:pt x="10182" y="3349"/>
                      <a:pt x="10794" y="3105"/>
                      <a:pt x="10975" y="2624"/>
                    </a:cubicBezTo>
                    <a:cubicBezTo>
                      <a:pt x="11510" y="107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8" name="Google Shape;8608;p62">
                <a:extLst>
                  <a:ext uri="{FF2B5EF4-FFF2-40B4-BE49-F238E27FC236}">
                    <a16:creationId xmlns:a16="http://schemas.microsoft.com/office/drawing/2014/main" id="{954F744B-1444-4612-8CEB-486E0BBD22AF}"/>
                  </a:ext>
                </a:extLst>
              </p:cNvPr>
              <p:cNvSpPr/>
              <p:nvPr/>
            </p:nvSpPr>
            <p:spPr>
              <a:xfrm>
                <a:off x="6340675" y="2219125"/>
                <a:ext cx="232900" cy="201725"/>
              </a:xfrm>
              <a:custGeom>
                <a:avLst/>
                <a:gdLst/>
                <a:ahLst/>
                <a:cxnLst/>
                <a:rect l="l" t="t" r="r" b="b"/>
                <a:pathLst>
                  <a:path w="9316" h="8069" extrusionOk="0">
                    <a:moveTo>
                      <a:pt x="1" y="1"/>
                    </a:moveTo>
                    <a:cubicBezTo>
                      <a:pt x="2755" y="5042"/>
                      <a:pt x="5875" y="8069"/>
                      <a:pt x="7463" y="8069"/>
                    </a:cubicBezTo>
                    <a:cubicBezTo>
                      <a:pt x="7696" y="8069"/>
                      <a:pt x="7896" y="8003"/>
                      <a:pt x="8057" y="7870"/>
                    </a:cubicBezTo>
                    <a:cubicBezTo>
                      <a:pt x="9315" y="68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9" name="Google Shape;8609;p62">
              <a:extLst>
                <a:ext uri="{FF2B5EF4-FFF2-40B4-BE49-F238E27FC236}">
                  <a16:creationId xmlns:a16="http://schemas.microsoft.com/office/drawing/2014/main" id="{736D6FC4-CD8D-4B3A-8BC3-D1ACE2683C55}"/>
                </a:ext>
              </a:extLst>
            </p:cNvPr>
            <p:cNvGrpSpPr/>
            <p:nvPr/>
          </p:nvGrpSpPr>
          <p:grpSpPr>
            <a:xfrm>
              <a:off x="5891858" y="1901182"/>
              <a:ext cx="135420" cy="69561"/>
              <a:chOff x="2330525" y="2356200"/>
              <a:chExt cx="229525" cy="117900"/>
            </a:xfrm>
          </p:grpSpPr>
          <p:sp>
            <p:nvSpPr>
              <p:cNvPr id="151" name="Google Shape;8610;p62">
                <a:extLst>
                  <a:ext uri="{FF2B5EF4-FFF2-40B4-BE49-F238E27FC236}">
                    <a16:creationId xmlns:a16="http://schemas.microsoft.com/office/drawing/2014/main" id="{63413F0A-F864-4A29-A2A7-9D8814147EE4}"/>
                  </a:ext>
                </a:extLst>
              </p:cNvPr>
              <p:cNvSpPr/>
              <p:nvPr/>
            </p:nvSpPr>
            <p:spPr>
              <a:xfrm>
                <a:off x="2397175" y="2395750"/>
                <a:ext cx="9797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2465" extrusionOk="0">
                    <a:moveTo>
                      <a:pt x="884" y="1"/>
                    </a:moveTo>
                    <a:cubicBezTo>
                      <a:pt x="1" y="1"/>
                      <a:pt x="171" y="1885"/>
                      <a:pt x="1724" y="2411"/>
                    </a:cubicBezTo>
                    <a:cubicBezTo>
                      <a:pt x="1831" y="2437"/>
                      <a:pt x="1965" y="2464"/>
                      <a:pt x="2072" y="2464"/>
                    </a:cubicBezTo>
                    <a:lnTo>
                      <a:pt x="2098" y="1822"/>
                    </a:lnTo>
                    <a:cubicBezTo>
                      <a:pt x="2124" y="1413"/>
                      <a:pt x="2466" y="1151"/>
                      <a:pt x="2846" y="1151"/>
                    </a:cubicBezTo>
                    <a:cubicBezTo>
                      <a:pt x="2865" y="1151"/>
                      <a:pt x="2883" y="1151"/>
                      <a:pt x="2901" y="1153"/>
                    </a:cubicBezTo>
                    <a:lnTo>
                      <a:pt x="3731" y="1233"/>
                    </a:lnTo>
                    <a:cubicBezTo>
                      <a:pt x="3919" y="805"/>
                      <a:pt x="3838" y="376"/>
                      <a:pt x="3464" y="296"/>
                    </a:cubicBezTo>
                    <a:cubicBezTo>
                      <a:pt x="3464" y="296"/>
                      <a:pt x="3434" y="297"/>
                      <a:pt x="3379" y="297"/>
                    </a:cubicBezTo>
                    <a:cubicBezTo>
                      <a:pt x="3080" y="297"/>
                      <a:pt x="2033" y="278"/>
                      <a:pt x="1081" y="28"/>
                    </a:cubicBezTo>
                    <a:cubicBezTo>
                      <a:pt x="1011" y="9"/>
                      <a:pt x="945" y="1"/>
                      <a:pt x="884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8611;p62">
                <a:extLst>
                  <a:ext uri="{FF2B5EF4-FFF2-40B4-BE49-F238E27FC236}">
                    <a16:creationId xmlns:a16="http://schemas.microsoft.com/office/drawing/2014/main" id="{757A7DF3-1CA9-4570-8C5C-B9C7C63F17F2}"/>
                  </a:ext>
                </a:extLst>
              </p:cNvPr>
              <p:cNvSpPr/>
              <p:nvPr/>
            </p:nvSpPr>
            <p:spPr>
              <a:xfrm>
                <a:off x="2448950" y="2425575"/>
                <a:ext cx="415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1315" extrusionOk="0">
                    <a:moveTo>
                      <a:pt x="706" y="1"/>
                    </a:moveTo>
                    <a:cubicBezTo>
                      <a:pt x="355" y="1"/>
                      <a:pt x="51" y="299"/>
                      <a:pt x="27" y="682"/>
                    </a:cubicBezTo>
                    <a:lnTo>
                      <a:pt x="1" y="1298"/>
                    </a:lnTo>
                    <a:cubicBezTo>
                      <a:pt x="64" y="1309"/>
                      <a:pt x="125" y="1315"/>
                      <a:pt x="186" y="1315"/>
                    </a:cubicBezTo>
                    <a:cubicBezTo>
                      <a:pt x="408" y="1315"/>
                      <a:pt x="614" y="1243"/>
                      <a:pt x="804" y="1137"/>
                    </a:cubicBezTo>
                    <a:cubicBezTo>
                      <a:pt x="1098" y="950"/>
                      <a:pt x="1339" y="682"/>
                      <a:pt x="1500" y="441"/>
                    </a:cubicBezTo>
                    <a:cubicBezTo>
                      <a:pt x="1580" y="334"/>
                      <a:pt x="1633" y="201"/>
                      <a:pt x="1660" y="67"/>
                    </a:cubicBezTo>
                    <a:lnTo>
                      <a:pt x="830" y="13"/>
                    </a:lnTo>
                    <a:cubicBezTo>
                      <a:pt x="789" y="5"/>
                      <a:pt x="747" y="1"/>
                      <a:pt x="706" y="1"/>
                    </a:cubicBezTo>
                    <a:close/>
                  </a:path>
                </a:pathLst>
              </a:custGeom>
              <a:solidFill>
                <a:srgbClr val="F66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3" name="Google Shape;8612;p62">
                <a:extLst>
                  <a:ext uri="{FF2B5EF4-FFF2-40B4-BE49-F238E27FC236}">
                    <a16:creationId xmlns:a16="http://schemas.microsoft.com/office/drawing/2014/main" id="{3B4414E8-DDD3-4408-B367-2B3BC6B45E7C}"/>
                  </a:ext>
                </a:extLst>
              </p:cNvPr>
              <p:cNvSpPr/>
              <p:nvPr/>
            </p:nvSpPr>
            <p:spPr>
              <a:xfrm>
                <a:off x="2354600" y="2356200"/>
                <a:ext cx="408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724" extrusionOk="0">
                    <a:moveTo>
                      <a:pt x="864" y="0"/>
                    </a:moveTo>
                    <a:cubicBezTo>
                      <a:pt x="827" y="0"/>
                      <a:pt x="789" y="2"/>
                      <a:pt x="750" y="5"/>
                    </a:cubicBezTo>
                    <a:cubicBezTo>
                      <a:pt x="402" y="31"/>
                      <a:pt x="161" y="245"/>
                      <a:pt x="81" y="379"/>
                    </a:cubicBezTo>
                    <a:cubicBezTo>
                      <a:pt x="1" y="567"/>
                      <a:pt x="54" y="674"/>
                      <a:pt x="161" y="700"/>
                    </a:cubicBezTo>
                    <a:cubicBezTo>
                      <a:pt x="195" y="717"/>
                      <a:pt x="230" y="723"/>
                      <a:pt x="266" y="723"/>
                    </a:cubicBezTo>
                    <a:cubicBezTo>
                      <a:pt x="346" y="723"/>
                      <a:pt x="427" y="692"/>
                      <a:pt x="483" y="674"/>
                    </a:cubicBezTo>
                    <a:cubicBezTo>
                      <a:pt x="616" y="647"/>
                      <a:pt x="723" y="647"/>
                      <a:pt x="830" y="620"/>
                    </a:cubicBezTo>
                    <a:cubicBezTo>
                      <a:pt x="938" y="620"/>
                      <a:pt x="1071" y="567"/>
                      <a:pt x="1205" y="567"/>
                    </a:cubicBezTo>
                    <a:cubicBezTo>
                      <a:pt x="1339" y="567"/>
                      <a:pt x="1419" y="567"/>
                      <a:pt x="1526" y="513"/>
                    </a:cubicBezTo>
                    <a:cubicBezTo>
                      <a:pt x="1633" y="486"/>
                      <a:pt x="1633" y="353"/>
                      <a:pt x="1526" y="219"/>
                    </a:cubicBezTo>
                    <a:cubicBezTo>
                      <a:pt x="1407" y="99"/>
                      <a:pt x="1179" y="0"/>
                      <a:pt x="864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4" name="Google Shape;8613;p62">
                <a:extLst>
                  <a:ext uri="{FF2B5EF4-FFF2-40B4-BE49-F238E27FC236}">
                    <a16:creationId xmlns:a16="http://schemas.microsoft.com/office/drawing/2014/main" id="{9C8C0A76-ECC6-4DB8-B6A7-F54FFC6B7E73}"/>
                  </a:ext>
                </a:extLst>
              </p:cNvPr>
              <p:cNvSpPr/>
              <p:nvPr/>
            </p:nvSpPr>
            <p:spPr>
              <a:xfrm>
                <a:off x="2519875" y="2409100"/>
                <a:ext cx="301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35" extrusionOk="0">
                    <a:moveTo>
                      <a:pt x="585" y="1"/>
                    </a:moveTo>
                    <a:cubicBezTo>
                      <a:pt x="266" y="1"/>
                      <a:pt x="28" y="210"/>
                      <a:pt x="28" y="538"/>
                    </a:cubicBezTo>
                    <a:cubicBezTo>
                      <a:pt x="1" y="860"/>
                      <a:pt x="269" y="1127"/>
                      <a:pt x="563" y="1127"/>
                    </a:cubicBezTo>
                    <a:cubicBezTo>
                      <a:pt x="593" y="1132"/>
                      <a:pt x="622" y="1134"/>
                      <a:pt x="651" y="1134"/>
                    </a:cubicBezTo>
                    <a:cubicBezTo>
                      <a:pt x="955" y="1134"/>
                      <a:pt x="1179" y="885"/>
                      <a:pt x="1179" y="592"/>
                    </a:cubicBezTo>
                    <a:cubicBezTo>
                      <a:pt x="1205" y="271"/>
                      <a:pt x="938" y="3"/>
                      <a:pt x="643" y="3"/>
                    </a:cubicBezTo>
                    <a:cubicBezTo>
                      <a:pt x="624" y="2"/>
                      <a:pt x="604" y="1"/>
                      <a:pt x="585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5" name="Google Shape;8614;p62">
                <a:extLst>
                  <a:ext uri="{FF2B5EF4-FFF2-40B4-BE49-F238E27FC236}">
                    <a16:creationId xmlns:a16="http://schemas.microsoft.com/office/drawing/2014/main" id="{853AD4C0-88EB-474A-8CFC-5A47A8FBA728}"/>
                  </a:ext>
                </a:extLst>
              </p:cNvPr>
              <p:cNvSpPr/>
              <p:nvPr/>
            </p:nvSpPr>
            <p:spPr>
              <a:xfrm>
                <a:off x="2352600" y="2391835"/>
                <a:ext cx="30125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127" extrusionOk="0">
                    <a:moveTo>
                      <a:pt x="643" y="1"/>
                    </a:moveTo>
                    <a:cubicBezTo>
                      <a:pt x="348" y="1"/>
                      <a:pt x="27" y="215"/>
                      <a:pt x="27" y="536"/>
                    </a:cubicBezTo>
                    <a:cubicBezTo>
                      <a:pt x="0" y="857"/>
                      <a:pt x="268" y="1125"/>
                      <a:pt x="563" y="1125"/>
                    </a:cubicBezTo>
                    <a:cubicBezTo>
                      <a:pt x="579" y="1126"/>
                      <a:pt x="595" y="1127"/>
                      <a:pt x="610" y="1127"/>
                    </a:cubicBezTo>
                    <a:cubicBezTo>
                      <a:pt x="935" y="1127"/>
                      <a:pt x="1178" y="870"/>
                      <a:pt x="1178" y="590"/>
                    </a:cubicBezTo>
                    <a:cubicBezTo>
                      <a:pt x="1205" y="268"/>
                      <a:pt x="937" y="1"/>
                      <a:pt x="643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6" name="Google Shape;8615;p62">
                <a:extLst>
                  <a:ext uri="{FF2B5EF4-FFF2-40B4-BE49-F238E27FC236}">
                    <a16:creationId xmlns:a16="http://schemas.microsoft.com/office/drawing/2014/main" id="{1AA79924-22F0-415F-A0D0-0CFD0119D133}"/>
                  </a:ext>
                </a:extLst>
              </p:cNvPr>
              <p:cNvSpPr/>
              <p:nvPr/>
            </p:nvSpPr>
            <p:spPr>
              <a:xfrm>
                <a:off x="2345900" y="2415925"/>
                <a:ext cx="375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721" extrusionOk="0">
                    <a:moveTo>
                      <a:pt x="701" y="0"/>
                    </a:moveTo>
                    <a:cubicBezTo>
                      <a:pt x="540" y="0"/>
                      <a:pt x="359" y="37"/>
                      <a:pt x="161" y="132"/>
                    </a:cubicBezTo>
                    <a:cubicBezTo>
                      <a:pt x="28" y="185"/>
                      <a:pt x="1" y="372"/>
                      <a:pt x="81" y="506"/>
                    </a:cubicBezTo>
                    <a:cubicBezTo>
                      <a:pt x="115" y="590"/>
                      <a:pt x="190" y="632"/>
                      <a:pt x="274" y="632"/>
                    </a:cubicBezTo>
                    <a:cubicBezTo>
                      <a:pt x="325" y="632"/>
                      <a:pt x="379" y="617"/>
                      <a:pt x="429" y="587"/>
                    </a:cubicBezTo>
                    <a:cubicBezTo>
                      <a:pt x="542" y="534"/>
                      <a:pt x="635" y="516"/>
                      <a:pt x="711" y="516"/>
                    </a:cubicBezTo>
                    <a:cubicBezTo>
                      <a:pt x="867" y="516"/>
                      <a:pt x="946" y="595"/>
                      <a:pt x="964" y="613"/>
                    </a:cubicBezTo>
                    <a:cubicBezTo>
                      <a:pt x="1045" y="694"/>
                      <a:pt x="1098" y="720"/>
                      <a:pt x="1205" y="720"/>
                    </a:cubicBezTo>
                    <a:cubicBezTo>
                      <a:pt x="1286" y="720"/>
                      <a:pt x="1339" y="694"/>
                      <a:pt x="1366" y="667"/>
                    </a:cubicBezTo>
                    <a:cubicBezTo>
                      <a:pt x="1473" y="560"/>
                      <a:pt x="1500" y="399"/>
                      <a:pt x="1419" y="292"/>
                    </a:cubicBezTo>
                    <a:cubicBezTo>
                      <a:pt x="1292" y="165"/>
                      <a:pt x="1041" y="0"/>
                      <a:pt x="701" y="0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7" name="Google Shape;8616;p62">
                <a:extLst>
                  <a:ext uri="{FF2B5EF4-FFF2-40B4-BE49-F238E27FC236}">
                    <a16:creationId xmlns:a16="http://schemas.microsoft.com/office/drawing/2014/main" id="{1C58DC0B-8CE6-4D81-B9BC-E190511E1450}"/>
                  </a:ext>
                </a:extLst>
              </p:cNvPr>
              <p:cNvSpPr/>
              <p:nvPr/>
            </p:nvSpPr>
            <p:spPr>
              <a:xfrm>
                <a:off x="2497800" y="2435925"/>
                <a:ext cx="62250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27" extrusionOk="0">
                    <a:moveTo>
                      <a:pt x="1259" y="1"/>
                    </a:moveTo>
                    <a:cubicBezTo>
                      <a:pt x="563" y="1"/>
                      <a:pt x="1" y="349"/>
                      <a:pt x="1" y="750"/>
                    </a:cubicBezTo>
                    <a:cubicBezTo>
                      <a:pt x="1" y="1178"/>
                      <a:pt x="563" y="1526"/>
                      <a:pt x="1259" y="1526"/>
                    </a:cubicBezTo>
                    <a:cubicBezTo>
                      <a:pt x="1928" y="1526"/>
                      <a:pt x="2490" y="1178"/>
                      <a:pt x="2490" y="750"/>
                    </a:cubicBezTo>
                    <a:cubicBezTo>
                      <a:pt x="2490" y="349"/>
                      <a:pt x="1928" y="1"/>
                      <a:pt x="1259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8" name="Google Shape;8617;p62">
                <a:extLst>
                  <a:ext uri="{FF2B5EF4-FFF2-40B4-BE49-F238E27FC236}">
                    <a16:creationId xmlns:a16="http://schemas.microsoft.com/office/drawing/2014/main" id="{75FCB24D-7C06-4763-9B62-A845738BFA25}"/>
                  </a:ext>
                </a:extLst>
              </p:cNvPr>
              <p:cNvSpPr/>
              <p:nvPr/>
            </p:nvSpPr>
            <p:spPr>
              <a:xfrm>
                <a:off x="2330525" y="2423875"/>
                <a:ext cx="622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54" extrusionOk="0">
                    <a:moveTo>
                      <a:pt x="1258" y="1"/>
                    </a:moveTo>
                    <a:cubicBezTo>
                      <a:pt x="562" y="1"/>
                      <a:pt x="0" y="349"/>
                      <a:pt x="0" y="777"/>
                    </a:cubicBezTo>
                    <a:cubicBezTo>
                      <a:pt x="0" y="1205"/>
                      <a:pt x="562" y="1553"/>
                      <a:pt x="1258" y="1553"/>
                    </a:cubicBezTo>
                    <a:cubicBezTo>
                      <a:pt x="1927" y="1553"/>
                      <a:pt x="2489" y="1205"/>
                      <a:pt x="2489" y="777"/>
                    </a:cubicBezTo>
                    <a:cubicBezTo>
                      <a:pt x="2489" y="349"/>
                      <a:pt x="1927" y="1"/>
                      <a:pt x="1258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50" name="Google Shape;8618;p62">
              <a:extLst>
                <a:ext uri="{FF2B5EF4-FFF2-40B4-BE49-F238E27FC236}">
                  <a16:creationId xmlns:a16="http://schemas.microsoft.com/office/drawing/2014/main" id="{79E7CE04-C521-447C-B8B2-3C1BB3C0DCAD}"/>
                </a:ext>
              </a:extLst>
            </p:cNvPr>
            <p:cNvSpPr/>
            <p:nvPr/>
          </p:nvSpPr>
          <p:spPr>
            <a:xfrm>
              <a:off x="6007018" y="1912806"/>
              <a:ext cx="23320" cy="11431"/>
            </a:xfrm>
            <a:custGeom>
              <a:avLst/>
              <a:gdLst/>
              <a:ahLst/>
              <a:cxnLst/>
              <a:rect l="l" t="t" r="r" b="b"/>
              <a:pathLst>
                <a:path w="1581" h="775" extrusionOk="0">
                  <a:moveTo>
                    <a:pt x="574" y="0"/>
                  </a:moveTo>
                  <a:cubicBezTo>
                    <a:pt x="379" y="0"/>
                    <a:pt x="222" y="53"/>
                    <a:pt x="135" y="105"/>
                  </a:cubicBezTo>
                  <a:cubicBezTo>
                    <a:pt x="1" y="212"/>
                    <a:pt x="1" y="319"/>
                    <a:pt x="54" y="373"/>
                  </a:cubicBezTo>
                  <a:cubicBezTo>
                    <a:pt x="161" y="453"/>
                    <a:pt x="269" y="480"/>
                    <a:pt x="402" y="507"/>
                  </a:cubicBezTo>
                  <a:cubicBezTo>
                    <a:pt x="509" y="560"/>
                    <a:pt x="616" y="587"/>
                    <a:pt x="724" y="614"/>
                  </a:cubicBezTo>
                  <a:cubicBezTo>
                    <a:pt x="831" y="641"/>
                    <a:pt x="964" y="694"/>
                    <a:pt x="1072" y="721"/>
                  </a:cubicBezTo>
                  <a:cubicBezTo>
                    <a:pt x="1179" y="748"/>
                    <a:pt x="1286" y="774"/>
                    <a:pt x="1393" y="774"/>
                  </a:cubicBezTo>
                  <a:cubicBezTo>
                    <a:pt x="1500" y="774"/>
                    <a:pt x="1580" y="694"/>
                    <a:pt x="1500" y="507"/>
                  </a:cubicBezTo>
                  <a:cubicBezTo>
                    <a:pt x="1446" y="373"/>
                    <a:pt x="1232" y="159"/>
                    <a:pt x="911" y="52"/>
                  </a:cubicBezTo>
                  <a:cubicBezTo>
                    <a:pt x="791" y="15"/>
                    <a:pt x="677" y="0"/>
                    <a:pt x="574" y="0"/>
                  </a:cubicBezTo>
                  <a:close/>
                </a:path>
              </a:pathLst>
            </a:custGeom>
            <a:solidFill>
              <a:srgbClr val="264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242" name="Picture 2">
            <a:extLst>
              <a:ext uri="{FF2B5EF4-FFF2-40B4-BE49-F238E27FC236}">
                <a16:creationId xmlns:a16="http://schemas.microsoft.com/office/drawing/2014/main" id="{0B9B5007-E116-46C2-8174-1F284BE3C298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9278501" y="-1342052"/>
            <a:ext cx="2596065" cy="411480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31ED9F20-D297-1E14-1B8F-EE2660F0430C}"/>
              </a:ext>
            </a:extLst>
          </p:cNvPr>
          <p:cNvSpPr txBox="1"/>
          <p:nvPr/>
        </p:nvSpPr>
        <p:spPr>
          <a:xfrm>
            <a:off x="1419225" y="0"/>
            <a:ext cx="806378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/>
              <a:t>Thứ</a:t>
            </a:r>
            <a:r>
              <a:rPr lang="en-US" sz="3600" dirty="0"/>
              <a:t> </a:t>
            </a:r>
            <a:r>
              <a:rPr lang="en-US" sz="3600" dirty="0" err="1"/>
              <a:t>ba</a:t>
            </a:r>
            <a:r>
              <a:rPr lang="en-US" sz="3600" dirty="0"/>
              <a:t> </a:t>
            </a:r>
            <a:r>
              <a:rPr lang="en-US" sz="3600" dirty="0" err="1"/>
              <a:t>ngày</a:t>
            </a:r>
            <a:r>
              <a:rPr lang="en-US" sz="3600" dirty="0"/>
              <a:t> 10 </a:t>
            </a:r>
            <a:r>
              <a:rPr lang="en-US" sz="3600" dirty="0" err="1"/>
              <a:t>tháng</a:t>
            </a:r>
            <a:r>
              <a:rPr lang="en-US" sz="3600" dirty="0"/>
              <a:t> 12 </a:t>
            </a:r>
            <a:r>
              <a:rPr lang="en-US" sz="3600" dirty="0" err="1"/>
              <a:t>năm</a:t>
            </a:r>
            <a:r>
              <a:rPr lang="en-US" sz="3600" dirty="0"/>
              <a:t> 2024</a:t>
            </a:r>
          </a:p>
          <a:p>
            <a:pPr algn="ctr"/>
            <a:r>
              <a:rPr lang="en-US" sz="3600" u="sng" dirty="0"/>
              <a:t>Khoa </a:t>
            </a:r>
            <a:r>
              <a:rPr lang="en-US" sz="3600" u="sng" dirty="0" err="1"/>
              <a:t>học</a:t>
            </a:r>
            <a:endParaRPr lang="en-US" sz="3600" u="sng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0175162-BF07-5A17-C712-DAAE458FBA83}"/>
              </a:ext>
            </a:extLst>
          </p:cNvPr>
          <p:cNvSpPr txBox="1"/>
          <p:nvPr/>
        </p:nvSpPr>
        <p:spPr>
          <a:xfrm>
            <a:off x="1586204" y="1213374"/>
            <a:ext cx="820938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 err="1">
                <a:solidFill>
                  <a:srgbClr val="00B050"/>
                </a:solidFill>
              </a:rPr>
              <a:t>Sự</a:t>
            </a:r>
            <a:r>
              <a:rPr lang="en-US" sz="4000" dirty="0">
                <a:solidFill>
                  <a:srgbClr val="00B050"/>
                </a:solidFill>
              </a:rPr>
              <a:t> </a:t>
            </a:r>
            <a:r>
              <a:rPr lang="en-US" sz="4000" dirty="0" err="1">
                <a:solidFill>
                  <a:srgbClr val="00B050"/>
                </a:solidFill>
              </a:rPr>
              <a:t>lớn</a:t>
            </a:r>
            <a:r>
              <a:rPr lang="en-US" sz="4000" dirty="0">
                <a:solidFill>
                  <a:srgbClr val="00B050"/>
                </a:solidFill>
              </a:rPr>
              <a:t> </a:t>
            </a:r>
            <a:r>
              <a:rPr lang="en-US" sz="4000" dirty="0" err="1">
                <a:solidFill>
                  <a:srgbClr val="00B050"/>
                </a:solidFill>
              </a:rPr>
              <a:t>lên</a:t>
            </a:r>
            <a:r>
              <a:rPr lang="en-US" sz="4000" dirty="0">
                <a:solidFill>
                  <a:srgbClr val="00B050"/>
                </a:solidFill>
              </a:rPr>
              <a:t> </a:t>
            </a:r>
            <a:r>
              <a:rPr lang="en-US" sz="4000" dirty="0" err="1">
                <a:solidFill>
                  <a:srgbClr val="00B050"/>
                </a:solidFill>
              </a:rPr>
              <a:t>và</a:t>
            </a:r>
            <a:r>
              <a:rPr lang="en-US" sz="4000" dirty="0">
                <a:solidFill>
                  <a:srgbClr val="00B050"/>
                </a:solidFill>
              </a:rPr>
              <a:t> </a:t>
            </a:r>
            <a:r>
              <a:rPr lang="en-US" sz="4000" dirty="0" err="1">
                <a:solidFill>
                  <a:srgbClr val="00B050"/>
                </a:solidFill>
              </a:rPr>
              <a:t>phát</a:t>
            </a:r>
            <a:r>
              <a:rPr lang="en-US" sz="4000" dirty="0">
                <a:solidFill>
                  <a:srgbClr val="00B050"/>
                </a:solidFill>
              </a:rPr>
              <a:t> </a:t>
            </a:r>
            <a:r>
              <a:rPr lang="en-US" sz="4000" dirty="0" err="1">
                <a:solidFill>
                  <a:srgbClr val="00B050"/>
                </a:solidFill>
              </a:rPr>
              <a:t>triển</a:t>
            </a:r>
            <a:r>
              <a:rPr lang="en-US" sz="4000" dirty="0">
                <a:solidFill>
                  <a:srgbClr val="00B050"/>
                </a:solidFill>
              </a:rPr>
              <a:t> </a:t>
            </a:r>
          </a:p>
          <a:p>
            <a:pPr algn="ctr"/>
            <a:r>
              <a:rPr lang="en-US" sz="4000" dirty="0" err="1">
                <a:solidFill>
                  <a:srgbClr val="00B050"/>
                </a:solidFill>
              </a:rPr>
              <a:t>của</a:t>
            </a:r>
            <a:r>
              <a:rPr lang="en-US" sz="4000" dirty="0">
                <a:solidFill>
                  <a:srgbClr val="00B050"/>
                </a:solidFill>
              </a:rPr>
              <a:t> </a:t>
            </a:r>
            <a:r>
              <a:rPr lang="en-US" sz="4000" dirty="0" err="1">
                <a:solidFill>
                  <a:srgbClr val="00B050"/>
                </a:solidFill>
              </a:rPr>
              <a:t>thực</a:t>
            </a:r>
            <a:r>
              <a:rPr lang="en-US" sz="4000" dirty="0">
                <a:solidFill>
                  <a:srgbClr val="00B050"/>
                </a:solidFill>
              </a:rPr>
              <a:t> </a:t>
            </a:r>
            <a:r>
              <a:rPr lang="en-US" sz="4000" dirty="0" err="1">
                <a:solidFill>
                  <a:srgbClr val="00B050"/>
                </a:solidFill>
              </a:rPr>
              <a:t>vật</a:t>
            </a:r>
            <a:r>
              <a:rPr lang="en-US" sz="4000" dirty="0">
                <a:solidFill>
                  <a:srgbClr val="00B050"/>
                </a:solidFill>
              </a:rPr>
              <a:t> </a:t>
            </a:r>
            <a:r>
              <a:rPr lang="en-US" sz="4000" dirty="0" err="1">
                <a:solidFill>
                  <a:srgbClr val="00B050"/>
                </a:solidFill>
              </a:rPr>
              <a:t>có</a:t>
            </a:r>
            <a:r>
              <a:rPr lang="en-US" sz="4000" dirty="0">
                <a:solidFill>
                  <a:srgbClr val="00B050"/>
                </a:solidFill>
              </a:rPr>
              <a:t> </a:t>
            </a:r>
            <a:r>
              <a:rPr lang="en-US" sz="4000" dirty="0" err="1">
                <a:solidFill>
                  <a:srgbClr val="00B050"/>
                </a:solidFill>
              </a:rPr>
              <a:t>hoa</a:t>
            </a:r>
            <a:r>
              <a:rPr lang="en-US" sz="4000" dirty="0">
                <a:solidFill>
                  <a:srgbClr val="00B050"/>
                </a:solidFill>
              </a:rPr>
              <a:t> (</a:t>
            </a:r>
            <a:r>
              <a:rPr lang="en-US" sz="4000" dirty="0" err="1">
                <a:solidFill>
                  <a:srgbClr val="00B050"/>
                </a:solidFill>
              </a:rPr>
              <a:t>tiết</a:t>
            </a:r>
            <a:r>
              <a:rPr lang="en-US" sz="4000" dirty="0">
                <a:solidFill>
                  <a:srgbClr val="00B050"/>
                </a:solidFill>
              </a:rPr>
              <a:t> 2)</a:t>
            </a:r>
          </a:p>
        </p:txBody>
      </p:sp>
    </p:spTree>
    <p:extLst>
      <p:ext uri="{BB962C8B-B14F-4D97-AF65-F5344CB8AC3E}">
        <p14:creationId xmlns:p14="http://schemas.microsoft.com/office/powerpoint/2010/main" val="1375379612"/>
      </p:ext>
    </p:extLst>
  </p:cSld>
  <p:clrMapOvr>
    <a:masterClrMapping/>
  </p:clrMapOvr>
  <p:transition>
    <p:fade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Am-thanh-nay-ra-y-tuong-www_tiengdong_com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660" end="27134.1666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487363" y="4220845"/>
            <a:ext cx="487363" cy="48736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600F47C7-E412-3156-7F35-4D0EF432EFC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31203" y="319985"/>
            <a:ext cx="10660797" cy="41416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45861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54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F7AC7C-E618-D5DA-43B7-6123CBB37B09}"/>
              </a:ext>
            </a:extLst>
          </p:cNvPr>
          <p:cNvSpPr txBox="1"/>
          <p:nvPr/>
        </p:nvSpPr>
        <p:spPr>
          <a:xfrm>
            <a:off x="1490366" y="528670"/>
            <a:ext cx="1023887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vi-VN" sz="3600" dirty="0">
                <a:solidFill>
                  <a:srgbClr val="434343">
                    <a:lumMod val="50000"/>
                  </a:srgbClr>
                </a:solidFill>
                <a:latin typeface="Arial"/>
              </a:rPr>
              <a:t>Dựa vào hình 2, vẽ sơ đồ và ghi chú tên các bộ phận của hạt lạc</a:t>
            </a: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srgbClr val="434343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FA18EA63-7755-F24A-F088-1EA88773BEC9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93" y="393901"/>
            <a:ext cx="858818" cy="85881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2CDA6346-FA38-37FB-0DD4-AFDA1B312E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38897" y="2140585"/>
            <a:ext cx="9534525" cy="3409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57908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1260357029"/>
</p:tagLst>
</file>

<file path=ppt/theme/theme1.xml><?xml version="1.0" encoding="utf-8"?>
<a:theme xmlns:a="http://schemas.openxmlformats.org/drawingml/2006/main" name="1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_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Fall Vibes Stickers fo Marketing by Slidesgo">
  <a:themeElements>
    <a:clrScheme name="Simple Light">
      <a:dk1>
        <a:srgbClr val="78302E"/>
      </a:dk1>
      <a:lt1>
        <a:srgbClr val="FFFFFF"/>
      </a:lt1>
      <a:dk2>
        <a:srgbClr val="FFD7B5"/>
      </a:dk2>
      <a:lt2>
        <a:srgbClr val="A3376C"/>
      </a:lt2>
      <a:accent1>
        <a:srgbClr val="C25F7F"/>
      </a:accent1>
      <a:accent2>
        <a:srgbClr val="FF9E00"/>
      </a:accent2>
      <a:accent3>
        <a:srgbClr val="FDAD00"/>
      </a:accent3>
      <a:accent4>
        <a:srgbClr val="F01526"/>
      </a:accent4>
      <a:accent5>
        <a:srgbClr val="5C9495"/>
      </a:accent5>
      <a:accent6>
        <a:srgbClr val="7ABEAE"/>
      </a:accent6>
      <a:hlink>
        <a:srgbClr val="78302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2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1417</TotalTime>
  <Words>696</Words>
  <Application>Microsoft Office PowerPoint</Application>
  <PresentationFormat>Widescreen</PresentationFormat>
  <Paragraphs>67</Paragraphs>
  <Slides>25</Slides>
  <Notes>16</Notes>
  <HiddenSlides>0</HiddenSlides>
  <MMClips>5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9</vt:i4>
      </vt:variant>
      <vt:variant>
        <vt:lpstr>Slide Titles</vt:lpstr>
      </vt:variant>
      <vt:variant>
        <vt:i4>25</vt:i4>
      </vt:variant>
    </vt:vector>
  </HeadingPairs>
  <TitlesOfParts>
    <vt:vector size="50" baseType="lpstr">
      <vt:lpstr>Anaheim</vt:lpstr>
      <vt:lpstr>Arial</vt:lpstr>
      <vt:lpstr>Calibri</vt:lpstr>
      <vt:lpstr>Calibri Light</vt:lpstr>
      <vt:lpstr>Cambria</vt:lpstr>
      <vt:lpstr>Fredoka One</vt:lpstr>
      <vt:lpstr>Hammersmith One</vt:lpstr>
      <vt:lpstr>Lato</vt:lpstr>
      <vt:lpstr>Nunito</vt:lpstr>
      <vt:lpstr>Patrick Hand</vt:lpstr>
      <vt:lpstr>Proxima Nova</vt:lpstr>
      <vt:lpstr>Proxima Nova Semibold</vt:lpstr>
      <vt:lpstr>Quicksand SemiBold</vt:lpstr>
      <vt:lpstr>Ranchers</vt:lpstr>
      <vt:lpstr>Roboto</vt:lpstr>
      <vt:lpstr>Wingdings</vt:lpstr>
      <vt:lpstr>1_Slidesgo Final Pages</vt:lpstr>
      <vt:lpstr>Science Subject for Pre-K: Observe insect life by Slidesgo</vt:lpstr>
      <vt:lpstr>1_Office Theme</vt:lpstr>
      <vt:lpstr>Office Theme</vt:lpstr>
      <vt:lpstr>2_Office Theme</vt:lpstr>
      <vt:lpstr>1_Science Subject for Pre-K: Observe insect life by Slidesgo</vt:lpstr>
      <vt:lpstr>Fall Vibes Stickers fo Marketing by Slidesgo</vt:lpstr>
      <vt:lpstr>3_Office Theme</vt:lpstr>
      <vt:lpstr>2_Slidesgo Final Pages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9Slide.vn</dc:subject>
  <dc:creator>Admin</dc:creator>
  <dc:description>9Slide.vn</dc:description>
  <cp:lastModifiedBy>Administrator</cp:lastModifiedBy>
  <cp:revision>4</cp:revision>
  <dcterms:created xsi:type="dcterms:W3CDTF">2022-02-10T11:20:02Z</dcterms:created>
  <dcterms:modified xsi:type="dcterms:W3CDTF">2024-12-09T13:22:29Z</dcterms:modified>
  <cp:category>9Slide.vn</cp:category>
</cp:coreProperties>
</file>