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jP2VETNAcFKlHUv9i4I3CTgw4O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eb4a5d408e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eb4a5d408e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eb4a5d408e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3A3838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0"/>
          <p:cNvPicPr preferRelativeResize="0"/>
          <p:nvPr/>
        </p:nvPicPr>
        <p:blipFill rotWithShape="1">
          <a:blip r:embed="rId2">
            <a:alphaModFix/>
          </a:blip>
          <a:srcRect b="0" l="0" r="36869" t="0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907157" y="-91253"/>
            <a:ext cx="10719058" cy="1055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255"/>
              <a:buFont typeface="Arial"/>
              <a:buNone/>
            </a:pPr>
            <a:r>
              <a:rPr b="1" i="0" lang="en-US" sz="6255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HOẠT ĐỘNG TRẢI NGHIỆM</a:t>
            </a:r>
            <a:endParaRPr b="1" i="0" sz="6255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938262" y="927754"/>
            <a:ext cx="10030310" cy="792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5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1: Em và mái trường mến yêu</a:t>
            </a:r>
            <a:endParaRPr b="1" i="0" sz="455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406" y="1691374"/>
            <a:ext cx="10189028" cy="508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0199" y="-131637"/>
            <a:ext cx="8766040" cy="70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526" y="2784593"/>
            <a:ext cx="12193526" cy="4154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e262d2db7dc.png"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321" y="644469"/>
            <a:ext cx="769375" cy="70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e262d2db7dc.png" id="102" name="Google Shape;10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6127" y="3777410"/>
            <a:ext cx="1377305" cy="125776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GIÁO DỤC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CHỦ ĐỀ</a:t>
            </a:r>
            <a:endParaRPr b="1" i="0" sz="3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329028" y="1972929"/>
            <a:ext cx="2291013" cy="2140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1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pic>
        <p:nvPicPr>
          <p:cNvPr descr="C:\Users\Administrator\Desktop\56e262d2db7dc.png" id="105" name="Google Shape;10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82239" y="183596"/>
            <a:ext cx="807114" cy="737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56e262d2db7dc.png" id="106" name="Google Shape;106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84687" y="1526866"/>
            <a:ext cx="860657" cy="785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337" y="1"/>
            <a:ext cx="10267405" cy="160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32" y="1930414"/>
            <a:ext cx="5695424" cy="352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8025" y="2109630"/>
            <a:ext cx="5823975" cy="340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415" y="1431235"/>
            <a:ext cx="3015607" cy="169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1337" y="1"/>
            <a:ext cx="10267405" cy="1604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1524000" y="2358886"/>
            <a:ext cx="6463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endParaRPr b="1"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436543" y="3650586"/>
            <a:ext cx="83067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Các bạn trong tranh đang làm gì?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180854" y="4639236"/>
            <a:ext cx="118352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Những việc làm đó mang đến cho các bạn lợi ích gì?</a:t>
            </a:r>
            <a:endParaRPr/>
          </a:p>
        </p:txBody>
      </p:sp>
    </p:spTree>
  </p:cSld>
  <p:clrMapOvr>
    <a:masterClrMapping/>
  </p:clrMapOvr>
  <p:transition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337" y="1"/>
            <a:ext cx="10267405" cy="160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32" y="1930414"/>
            <a:ext cx="5695424" cy="352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8025" y="2109630"/>
            <a:ext cx="5823975" cy="340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1427" y="256150"/>
            <a:ext cx="8360229" cy="525675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1532964" y="5791200"/>
            <a:ext cx="97081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xây dựng hình ảnh bản thân, con cần làm gì?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37323"/>
            <a:ext cx="2676939" cy="150577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1126433" y="1285462"/>
            <a:ext cx="8534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bốn</a:t>
            </a:r>
            <a:endParaRPr b="1" sz="2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</a:t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: 00</a:t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59</a:t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58</a:t>
            </a: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57</a:t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56</a:t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55</a:t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54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53</a:t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52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51</a:t>
            </a: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50</a:t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49</a:t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48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47</a:t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46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45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44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43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42</a:t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41</a:t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40</a:t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39</a:t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38</a:t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37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36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35</a:t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34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43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32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31</a:t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30</a:t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29</a:t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28</a:t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27</a:t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26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25</a:t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24</a:t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23</a:t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22</a:t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21</a:t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20</a:t>
            </a:r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19</a:t>
            </a:r>
            <a:endParaRPr/>
          </a:p>
        </p:txBody>
      </p:sp>
      <p:sp>
        <p:nvSpPr>
          <p:cNvPr id="181" name="Google Shape;18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18</a:t>
            </a: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17</a:t>
            </a:r>
            <a:endParaRPr/>
          </a:p>
        </p:txBody>
      </p:sp>
      <p:sp>
        <p:nvSpPr>
          <p:cNvPr id="183" name="Google Shape;18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16</a:t>
            </a:r>
            <a:endParaRPr/>
          </a:p>
        </p:txBody>
      </p:sp>
      <p:sp>
        <p:nvSpPr>
          <p:cNvPr id="184" name="Google Shape;18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15</a:t>
            </a:r>
            <a:endParaRPr/>
          </a:p>
        </p:txBody>
      </p:sp>
      <p:sp>
        <p:nvSpPr>
          <p:cNvPr id="185" name="Google Shape;18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14</a:t>
            </a:r>
            <a:endParaRPr/>
          </a:p>
        </p:txBody>
      </p:sp>
      <p:sp>
        <p:nvSpPr>
          <p:cNvPr id="186" name="Google Shape;18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13</a:t>
            </a:r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12</a:t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11</a:t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10</a:t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09</a:t>
            </a: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08</a:t>
            </a:r>
            <a:endParaRPr/>
          </a:p>
        </p:txBody>
      </p:sp>
      <p:sp>
        <p:nvSpPr>
          <p:cNvPr id="192" name="Google Shape;19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07</a:t>
            </a:r>
            <a:endParaRPr/>
          </a:p>
        </p:txBody>
      </p:sp>
      <p:sp>
        <p:nvSpPr>
          <p:cNvPr id="193" name="Google Shape;19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06</a:t>
            </a: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05</a:t>
            </a:r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04</a:t>
            </a:r>
            <a:endParaRPr/>
          </a:p>
        </p:txBody>
      </p:sp>
      <p:sp>
        <p:nvSpPr>
          <p:cNvPr id="196" name="Google Shape;19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03</a:t>
            </a:r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02</a:t>
            </a:r>
            <a:endParaRPr/>
          </a:p>
        </p:txBody>
      </p:sp>
      <p:sp>
        <p:nvSpPr>
          <p:cNvPr id="198" name="Google Shape;19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01</a:t>
            </a:r>
            <a:endParaRPr/>
          </a:p>
        </p:txBody>
      </p:sp>
      <p:sp>
        <p:nvSpPr>
          <p:cNvPr id="199" name="Google Shape;19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: 00</a:t>
            </a:r>
            <a:endParaRPr/>
          </a:p>
        </p:txBody>
      </p:sp>
      <p:sp>
        <p:nvSpPr>
          <p:cNvPr id="200" name="Google Shape;20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59</a:t>
            </a:r>
            <a:endParaRPr/>
          </a:p>
        </p:txBody>
      </p:sp>
      <p:sp>
        <p:nvSpPr>
          <p:cNvPr id="201" name="Google Shape;20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58</a:t>
            </a: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57</a:t>
            </a:r>
            <a:endParaRPr/>
          </a:p>
        </p:txBody>
      </p:sp>
      <p:sp>
        <p:nvSpPr>
          <p:cNvPr id="203" name="Google Shape;20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56</a:t>
            </a:r>
            <a:endParaRPr/>
          </a:p>
        </p:txBody>
      </p:sp>
      <p:sp>
        <p:nvSpPr>
          <p:cNvPr id="204" name="Google Shape;20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55</a:t>
            </a:r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54</a:t>
            </a:r>
            <a:endParaRPr/>
          </a:p>
        </p:txBody>
      </p:sp>
      <p:sp>
        <p:nvSpPr>
          <p:cNvPr id="206" name="Google Shape;20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53</a:t>
            </a:r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52</a:t>
            </a:r>
            <a:endParaRPr/>
          </a:p>
        </p:txBody>
      </p:sp>
      <p:sp>
        <p:nvSpPr>
          <p:cNvPr id="208" name="Google Shape;20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51</a:t>
            </a:r>
            <a:endParaRPr/>
          </a:p>
        </p:txBody>
      </p:sp>
      <p:sp>
        <p:nvSpPr>
          <p:cNvPr id="209" name="Google Shape;20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50</a:t>
            </a:r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49</a:t>
            </a:r>
            <a:endParaRPr/>
          </a:p>
        </p:txBody>
      </p:sp>
      <p:sp>
        <p:nvSpPr>
          <p:cNvPr id="211" name="Google Shape;21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48</a:t>
            </a:r>
            <a:endParaRPr/>
          </a:p>
        </p:txBody>
      </p:sp>
      <p:sp>
        <p:nvSpPr>
          <p:cNvPr id="212" name="Google Shape;21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47</a:t>
            </a:r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46</a:t>
            </a: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45</a:t>
            </a:r>
            <a:endParaRPr/>
          </a:p>
        </p:txBody>
      </p:sp>
      <p:sp>
        <p:nvSpPr>
          <p:cNvPr id="215" name="Google Shape;21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44</a:t>
            </a:r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43</a:t>
            </a:r>
            <a:endParaRPr/>
          </a:p>
        </p:txBody>
      </p:sp>
      <p:sp>
        <p:nvSpPr>
          <p:cNvPr id="217" name="Google Shape;21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42</a:t>
            </a: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41</a:t>
            </a:r>
            <a:endParaRPr/>
          </a:p>
        </p:txBody>
      </p:sp>
      <p:sp>
        <p:nvSpPr>
          <p:cNvPr id="219" name="Google Shape;21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40</a:t>
            </a: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39</a:t>
            </a:r>
            <a:endParaRPr/>
          </a:p>
        </p:txBody>
      </p:sp>
      <p:sp>
        <p:nvSpPr>
          <p:cNvPr id="221" name="Google Shape;22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38</a:t>
            </a:r>
            <a:endParaRPr/>
          </a:p>
        </p:txBody>
      </p:sp>
      <p:sp>
        <p:nvSpPr>
          <p:cNvPr id="222" name="Google Shape;22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37</a:t>
            </a:r>
            <a:endParaRPr/>
          </a:p>
        </p:txBody>
      </p:sp>
      <p:sp>
        <p:nvSpPr>
          <p:cNvPr id="223" name="Google Shape;22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36</a:t>
            </a:r>
            <a:endParaRPr/>
          </a:p>
        </p:txBody>
      </p:sp>
      <p:sp>
        <p:nvSpPr>
          <p:cNvPr id="224" name="Google Shape;22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35</a:t>
            </a:r>
            <a:endParaRPr/>
          </a:p>
        </p:txBody>
      </p:sp>
      <p:sp>
        <p:nvSpPr>
          <p:cNvPr id="225" name="Google Shape;22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34</a:t>
            </a:r>
            <a:endParaRPr/>
          </a:p>
        </p:txBody>
      </p:sp>
      <p:sp>
        <p:nvSpPr>
          <p:cNvPr id="226" name="Google Shape;22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33</a:t>
            </a:r>
            <a:endParaRPr/>
          </a:p>
        </p:txBody>
      </p:sp>
      <p:sp>
        <p:nvSpPr>
          <p:cNvPr id="227" name="Google Shape;22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32</a:t>
            </a:r>
            <a:endParaRPr/>
          </a:p>
        </p:txBody>
      </p:sp>
      <p:sp>
        <p:nvSpPr>
          <p:cNvPr id="228" name="Google Shape;22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31</a:t>
            </a:r>
            <a:endParaRPr/>
          </a:p>
        </p:txBody>
      </p:sp>
      <p:sp>
        <p:nvSpPr>
          <p:cNvPr id="229" name="Google Shape;22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30</a:t>
            </a:r>
            <a:endParaRPr/>
          </a:p>
        </p:txBody>
      </p:sp>
      <p:sp>
        <p:nvSpPr>
          <p:cNvPr id="230" name="Google Shape;23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29</a:t>
            </a: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28</a:t>
            </a: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27</a:t>
            </a:r>
            <a:endParaRPr/>
          </a:p>
        </p:txBody>
      </p:sp>
      <p:sp>
        <p:nvSpPr>
          <p:cNvPr id="233" name="Google Shape;23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26</a:t>
            </a:r>
            <a:endParaRPr/>
          </a:p>
        </p:txBody>
      </p:sp>
      <p:sp>
        <p:nvSpPr>
          <p:cNvPr id="234" name="Google Shape;23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25</a:t>
            </a: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24</a:t>
            </a:r>
            <a:endParaRPr/>
          </a:p>
        </p:txBody>
      </p:sp>
      <p:sp>
        <p:nvSpPr>
          <p:cNvPr id="236" name="Google Shape;23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23</a:t>
            </a:r>
            <a:endParaRPr/>
          </a:p>
        </p:txBody>
      </p:sp>
      <p:sp>
        <p:nvSpPr>
          <p:cNvPr id="237" name="Google Shape;23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22</a:t>
            </a: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21</a:t>
            </a:r>
            <a:endParaRPr/>
          </a:p>
        </p:txBody>
      </p:sp>
      <p:sp>
        <p:nvSpPr>
          <p:cNvPr id="239" name="Google Shape;23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20</a:t>
            </a: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19</a:t>
            </a:r>
            <a:endParaRPr/>
          </a:p>
        </p:txBody>
      </p:sp>
      <p:sp>
        <p:nvSpPr>
          <p:cNvPr id="241" name="Google Shape;24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18</a:t>
            </a:r>
            <a:endParaRPr/>
          </a:p>
        </p:txBody>
      </p:sp>
      <p:sp>
        <p:nvSpPr>
          <p:cNvPr id="242" name="Google Shape;24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17</a:t>
            </a: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16</a:t>
            </a: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15</a:t>
            </a:r>
            <a:endParaRPr/>
          </a:p>
        </p:txBody>
      </p:sp>
      <p:sp>
        <p:nvSpPr>
          <p:cNvPr id="245" name="Google Shape;24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14</a:t>
            </a:r>
            <a:endParaRPr/>
          </a:p>
        </p:txBody>
      </p:sp>
      <p:sp>
        <p:nvSpPr>
          <p:cNvPr id="246" name="Google Shape;24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13</a:t>
            </a:r>
            <a:endParaRPr/>
          </a:p>
        </p:txBody>
      </p:sp>
      <p:sp>
        <p:nvSpPr>
          <p:cNvPr id="247" name="Google Shape;24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12</a:t>
            </a:r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11</a:t>
            </a:r>
            <a:endParaRPr/>
          </a:p>
        </p:txBody>
      </p:sp>
      <p:sp>
        <p:nvSpPr>
          <p:cNvPr id="249" name="Google Shape;24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10</a:t>
            </a:r>
            <a:endParaRPr/>
          </a:p>
        </p:txBody>
      </p:sp>
      <p:sp>
        <p:nvSpPr>
          <p:cNvPr id="250" name="Google Shape;25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09</a:t>
            </a:r>
            <a:endParaRPr/>
          </a:p>
        </p:txBody>
      </p:sp>
      <p:sp>
        <p:nvSpPr>
          <p:cNvPr id="251" name="Google Shape;25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08</a:t>
            </a:r>
            <a:endParaRPr/>
          </a:p>
        </p:txBody>
      </p:sp>
      <p:sp>
        <p:nvSpPr>
          <p:cNvPr id="252" name="Google Shape;25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07</a:t>
            </a:r>
            <a:endParaRPr/>
          </a:p>
        </p:txBody>
      </p:sp>
      <p:sp>
        <p:nvSpPr>
          <p:cNvPr id="253" name="Google Shape;25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06</a:t>
            </a:r>
            <a:endParaRPr/>
          </a:p>
        </p:txBody>
      </p:sp>
      <p:sp>
        <p:nvSpPr>
          <p:cNvPr id="254" name="Google Shape;25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05</a:t>
            </a:r>
            <a:endParaRPr/>
          </a:p>
        </p:txBody>
      </p:sp>
      <p:sp>
        <p:nvSpPr>
          <p:cNvPr id="255" name="Google Shape;25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04</a:t>
            </a:r>
            <a:endParaRPr/>
          </a:p>
        </p:txBody>
      </p:sp>
      <p:sp>
        <p:nvSpPr>
          <p:cNvPr id="256" name="Google Shape;25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03</a:t>
            </a:r>
            <a:endParaRPr/>
          </a:p>
        </p:txBody>
      </p:sp>
      <p:sp>
        <p:nvSpPr>
          <p:cNvPr id="257" name="Google Shape;25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02</a:t>
            </a:r>
            <a:endParaRPr/>
          </a:p>
        </p:txBody>
      </p:sp>
      <p:sp>
        <p:nvSpPr>
          <p:cNvPr id="258" name="Google Shape;25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01</a:t>
            </a:r>
            <a:endParaRPr/>
          </a:p>
        </p:txBody>
      </p:sp>
      <p:sp>
        <p:nvSpPr>
          <p:cNvPr id="259" name="Google Shape;25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: 00</a:t>
            </a:r>
            <a:endParaRPr/>
          </a:p>
        </p:txBody>
      </p:sp>
      <p:sp>
        <p:nvSpPr>
          <p:cNvPr id="260" name="Google Shape;26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59</a:t>
            </a:r>
            <a:endParaRPr/>
          </a:p>
        </p:txBody>
      </p:sp>
      <p:sp>
        <p:nvSpPr>
          <p:cNvPr id="261" name="Google Shape;26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58</a:t>
            </a:r>
            <a:endParaRPr/>
          </a:p>
        </p:txBody>
      </p:sp>
      <p:sp>
        <p:nvSpPr>
          <p:cNvPr id="262" name="Google Shape;26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57</a:t>
            </a:r>
            <a:endParaRPr/>
          </a:p>
        </p:txBody>
      </p:sp>
      <p:sp>
        <p:nvSpPr>
          <p:cNvPr id="263" name="Google Shape;26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56</a:t>
            </a:r>
            <a:endParaRPr/>
          </a:p>
        </p:txBody>
      </p:sp>
      <p:sp>
        <p:nvSpPr>
          <p:cNvPr id="264" name="Google Shape;26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55</a:t>
            </a:r>
            <a:endParaRPr/>
          </a:p>
        </p:txBody>
      </p:sp>
      <p:sp>
        <p:nvSpPr>
          <p:cNvPr id="265" name="Google Shape;26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54</a:t>
            </a:r>
            <a:endParaRPr/>
          </a:p>
        </p:txBody>
      </p:sp>
      <p:sp>
        <p:nvSpPr>
          <p:cNvPr id="266" name="Google Shape;26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53</a:t>
            </a:r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52</a:t>
            </a:r>
            <a:endParaRPr/>
          </a:p>
        </p:txBody>
      </p:sp>
      <p:sp>
        <p:nvSpPr>
          <p:cNvPr id="268" name="Google Shape;26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51</a:t>
            </a:r>
            <a:endParaRPr/>
          </a:p>
        </p:txBody>
      </p:sp>
      <p:sp>
        <p:nvSpPr>
          <p:cNvPr id="269" name="Google Shape;26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50</a:t>
            </a:r>
            <a:endParaRPr/>
          </a:p>
        </p:txBody>
      </p:sp>
      <p:sp>
        <p:nvSpPr>
          <p:cNvPr id="270" name="Google Shape;27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49</a:t>
            </a:r>
            <a:endParaRPr/>
          </a:p>
        </p:txBody>
      </p:sp>
      <p:sp>
        <p:nvSpPr>
          <p:cNvPr id="271" name="Google Shape;27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48</a:t>
            </a:r>
            <a:endParaRPr/>
          </a:p>
        </p:txBody>
      </p:sp>
      <p:sp>
        <p:nvSpPr>
          <p:cNvPr id="272" name="Google Shape;27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47</a:t>
            </a:r>
            <a:endParaRPr/>
          </a:p>
        </p:txBody>
      </p:sp>
      <p:sp>
        <p:nvSpPr>
          <p:cNvPr id="273" name="Google Shape;27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46</a:t>
            </a:r>
            <a:endParaRPr/>
          </a:p>
        </p:txBody>
      </p:sp>
      <p:sp>
        <p:nvSpPr>
          <p:cNvPr id="274" name="Google Shape;27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45</a:t>
            </a:r>
            <a:endParaRPr/>
          </a:p>
        </p:txBody>
      </p:sp>
      <p:sp>
        <p:nvSpPr>
          <p:cNvPr id="275" name="Google Shape;27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44</a:t>
            </a:r>
            <a:endParaRPr/>
          </a:p>
        </p:txBody>
      </p:sp>
      <p:sp>
        <p:nvSpPr>
          <p:cNvPr id="276" name="Google Shape;27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43</a:t>
            </a:r>
            <a:endParaRPr/>
          </a:p>
        </p:txBody>
      </p:sp>
      <p:sp>
        <p:nvSpPr>
          <p:cNvPr id="277" name="Google Shape;27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42</a:t>
            </a:r>
            <a:endParaRPr/>
          </a:p>
        </p:txBody>
      </p:sp>
      <p:sp>
        <p:nvSpPr>
          <p:cNvPr id="278" name="Google Shape;27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41</a:t>
            </a:r>
            <a:endParaRPr/>
          </a:p>
        </p:txBody>
      </p:sp>
      <p:sp>
        <p:nvSpPr>
          <p:cNvPr id="279" name="Google Shape;27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40</a:t>
            </a:r>
            <a:endParaRPr/>
          </a:p>
        </p:txBody>
      </p:sp>
      <p:sp>
        <p:nvSpPr>
          <p:cNvPr id="280" name="Google Shape;28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39</a:t>
            </a:r>
            <a:endParaRPr/>
          </a:p>
        </p:txBody>
      </p:sp>
      <p:sp>
        <p:nvSpPr>
          <p:cNvPr id="281" name="Google Shape;28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38</a:t>
            </a:r>
            <a:endParaRPr/>
          </a:p>
        </p:txBody>
      </p:sp>
      <p:sp>
        <p:nvSpPr>
          <p:cNvPr id="282" name="Google Shape;28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37</a:t>
            </a:r>
            <a:endParaRPr/>
          </a:p>
        </p:txBody>
      </p:sp>
      <p:sp>
        <p:nvSpPr>
          <p:cNvPr id="283" name="Google Shape;28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36</a:t>
            </a:r>
            <a:endParaRPr/>
          </a:p>
        </p:txBody>
      </p:sp>
      <p:sp>
        <p:nvSpPr>
          <p:cNvPr id="284" name="Google Shape;28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35</a:t>
            </a:r>
            <a:endParaRPr/>
          </a:p>
        </p:txBody>
      </p:sp>
      <p:sp>
        <p:nvSpPr>
          <p:cNvPr id="285" name="Google Shape;28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34</a:t>
            </a:r>
            <a:endParaRPr/>
          </a:p>
        </p:txBody>
      </p:sp>
      <p:sp>
        <p:nvSpPr>
          <p:cNvPr id="286" name="Google Shape;28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43</a:t>
            </a:r>
            <a:endParaRPr/>
          </a:p>
        </p:txBody>
      </p:sp>
      <p:sp>
        <p:nvSpPr>
          <p:cNvPr id="287" name="Google Shape;28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32</a:t>
            </a:r>
            <a:endParaRPr/>
          </a:p>
        </p:txBody>
      </p:sp>
      <p:sp>
        <p:nvSpPr>
          <p:cNvPr id="288" name="Google Shape;28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31</a:t>
            </a:r>
            <a:endParaRPr/>
          </a:p>
        </p:txBody>
      </p:sp>
      <p:sp>
        <p:nvSpPr>
          <p:cNvPr id="289" name="Google Shape;28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30</a:t>
            </a:r>
            <a:endParaRPr/>
          </a:p>
        </p:txBody>
      </p:sp>
      <p:sp>
        <p:nvSpPr>
          <p:cNvPr id="290" name="Google Shape;29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29</a:t>
            </a:r>
            <a:endParaRPr/>
          </a:p>
        </p:txBody>
      </p:sp>
      <p:sp>
        <p:nvSpPr>
          <p:cNvPr id="291" name="Google Shape;29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28</a:t>
            </a:r>
            <a:endParaRPr/>
          </a:p>
        </p:txBody>
      </p:sp>
      <p:sp>
        <p:nvSpPr>
          <p:cNvPr id="292" name="Google Shape;29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27</a:t>
            </a:r>
            <a:endParaRPr/>
          </a:p>
        </p:txBody>
      </p:sp>
      <p:sp>
        <p:nvSpPr>
          <p:cNvPr id="293" name="Google Shape;29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26</a:t>
            </a:r>
            <a:endParaRPr/>
          </a:p>
        </p:txBody>
      </p:sp>
      <p:sp>
        <p:nvSpPr>
          <p:cNvPr id="294" name="Google Shape;29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25</a:t>
            </a:r>
            <a:endParaRPr/>
          </a:p>
        </p:txBody>
      </p:sp>
      <p:sp>
        <p:nvSpPr>
          <p:cNvPr id="295" name="Google Shape;29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24</a:t>
            </a:r>
            <a:endParaRPr/>
          </a:p>
        </p:txBody>
      </p:sp>
      <p:sp>
        <p:nvSpPr>
          <p:cNvPr id="296" name="Google Shape;29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23</a:t>
            </a:r>
            <a:endParaRPr/>
          </a:p>
        </p:txBody>
      </p:sp>
      <p:sp>
        <p:nvSpPr>
          <p:cNvPr id="297" name="Google Shape;29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22</a:t>
            </a:r>
            <a:endParaRPr/>
          </a:p>
        </p:txBody>
      </p:sp>
      <p:sp>
        <p:nvSpPr>
          <p:cNvPr id="298" name="Google Shape;29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21</a:t>
            </a:r>
            <a:endParaRPr/>
          </a:p>
        </p:txBody>
      </p:sp>
      <p:sp>
        <p:nvSpPr>
          <p:cNvPr id="299" name="Google Shape;29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20</a:t>
            </a:r>
            <a:endParaRPr/>
          </a:p>
        </p:txBody>
      </p:sp>
      <p:sp>
        <p:nvSpPr>
          <p:cNvPr id="300" name="Google Shape;30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19</a:t>
            </a:r>
            <a:endParaRPr/>
          </a:p>
        </p:txBody>
      </p:sp>
      <p:sp>
        <p:nvSpPr>
          <p:cNvPr id="301" name="Google Shape;30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18</a:t>
            </a:r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17</a:t>
            </a:r>
            <a:endParaRPr/>
          </a:p>
        </p:txBody>
      </p:sp>
      <p:sp>
        <p:nvSpPr>
          <p:cNvPr id="303" name="Google Shape;30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16</a:t>
            </a:r>
            <a:endParaRPr/>
          </a:p>
        </p:txBody>
      </p:sp>
      <p:sp>
        <p:nvSpPr>
          <p:cNvPr id="304" name="Google Shape;30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15</a:t>
            </a:r>
            <a:endParaRPr/>
          </a:p>
        </p:txBody>
      </p:sp>
      <p:sp>
        <p:nvSpPr>
          <p:cNvPr id="305" name="Google Shape;30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14</a:t>
            </a:r>
            <a:endParaRPr/>
          </a:p>
        </p:txBody>
      </p:sp>
      <p:sp>
        <p:nvSpPr>
          <p:cNvPr id="306" name="Google Shape;30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13</a:t>
            </a:r>
            <a:endParaRPr/>
          </a:p>
        </p:txBody>
      </p:sp>
      <p:sp>
        <p:nvSpPr>
          <p:cNvPr id="307" name="Google Shape;30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12</a:t>
            </a:r>
            <a:endParaRPr/>
          </a:p>
        </p:txBody>
      </p:sp>
      <p:sp>
        <p:nvSpPr>
          <p:cNvPr id="308" name="Google Shape;30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11</a:t>
            </a:r>
            <a:endParaRPr/>
          </a:p>
        </p:txBody>
      </p:sp>
      <p:sp>
        <p:nvSpPr>
          <p:cNvPr id="309" name="Google Shape;30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10</a:t>
            </a:r>
            <a:endParaRPr/>
          </a:p>
        </p:txBody>
      </p:sp>
      <p:sp>
        <p:nvSpPr>
          <p:cNvPr id="310" name="Google Shape;31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09</a:t>
            </a:r>
            <a:endParaRPr/>
          </a:p>
        </p:txBody>
      </p:sp>
      <p:sp>
        <p:nvSpPr>
          <p:cNvPr id="311" name="Google Shape;311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08</a:t>
            </a:r>
            <a:endParaRPr/>
          </a:p>
        </p:txBody>
      </p:sp>
      <p:sp>
        <p:nvSpPr>
          <p:cNvPr id="312" name="Google Shape;312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07</a:t>
            </a:r>
            <a:endParaRPr/>
          </a:p>
        </p:txBody>
      </p:sp>
      <p:sp>
        <p:nvSpPr>
          <p:cNvPr id="313" name="Google Shape;313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06</a:t>
            </a:r>
            <a:endParaRPr/>
          </a:p>
        </p:txBody>
      </p:sp>
      <p:sp>
        <p:nvSpPr>
          <p:cNvPr id="314" name="Google Shape;314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05</a:t>
            </a:r>
            <a:endParaRPr/>
          </a:p>
        </p:txBody>
      </p:sp>
      <p:sp>
        <p:nvSpPr>
          <p:cNvPr id="315" name="Google Shape;315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04</a:t>
            </a:r>
            <a:endParaRPr/>
          </a:p>
        </p:txBody>
      </p:sp>
      <p:sp>
        <p:nvSpPr>
          <p:cNvPr id="316" name="Google Shape;316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03</a:t>
            </a:r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02</a:t>
            </a: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01</a:t>
            </a: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: 00</a:t>
            </a: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9372598" y="460811"/>
            <a:ext cx="2292627" cy="1103243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 GIỜ</a:t>
            </a:r>
            <a:endParaRPr/>
          </a:p>
        </p:txBody>
      </p:sp>
    </p:spTree>
  </p:cSld>
  <p:clrMapOvr>
    <a:masterClrMapping/>
  </p:clrMapOvr>
  <p:transition>
    <p:wheel spokes="3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414" y="188"/>
            <a:ext cx="6857624" cy="685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7"/>
          <p:cNvSpPr txBox="1"/>
          <p:nvPr/>
        </p:nvSpPr>
        <p:spPr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170"/>
              <a:buFont typeface="Times New Roman"/>
              <a:buNone/>
            </a:pPr>
            <a:r>
              <a:rPr b="1" lang="en-US" sz="417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 THÀNH CẢM ƠN!</a:t>
            </a:r>
            <a:endParaRPr b="1" sz="4170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2020-08-07T07:15:00Z</dcterms:created>
  <dc:creator>ACER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