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DDAEB-B97F-4A35-B443-03E348DAB08C}" type="datetimeFigureOut">
              <a:rPr lang="vi-VN" smtClean="0"/>
              <a:t>06/07/2020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740AE-45AC-4958-BD99-50E752518D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8056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6190F1-711E-4F97-BFBF-174B68D45693}" type="datetime1">
              <a:rPr lang="vi-VN" smtClean="0"/>
              <a:t>06/07/2020</a:t>
            </a:fld>
            <a:endParaRPr lang="vi-V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F2FA-8674-4B81-BD61-330CEDFF954B}" type="datetime1">
              <a:rPr lang="vi-VN" smtClean="0"/>
              <a:t>06/07/2020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665B-5E3A-4F4E-A41B-D350F0E0FDCF}" type="datetime1">
              <a:rPr lang="vi-VN" smtClean="0"/>
              <a:t>06/07/2020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4D7E-5484-46D3-90FB-7D0C0CFE4CBA}" type="datetime1">
              <a:rPr lang="vi-VN" smtClean="0"/>
              <a:t>06/07/2020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CA12-C56E-4362-8F26-5493399893F5}" type="datetime1">
              <a:rPr lang="vi-VN" smtClean="0"/>
              <a:t>06/07/2020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0CE9-18D7-4EF5-9674-F740D49F2B41}" type="datetime1">
              <a:rPr lang="vi-VN" smtClean="0"/>
              <a:t>06/07/2020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8E17-5B38-49B3-8B0E-7B4909F1EC12}" type="datetime1">
              <a:rPr lang="vi-VN" smtClean="0"/>
              <a:t>06/07/2020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2BE1-E382-45E0-BBAC-E4A356F9A135}" type="datetime1">
              <a:rPr lang="vi-VN" smtClean="0"/>
              <a:t>06/07/2020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3C5B-D3D3-4FE8-8B81-1796B03F1614}" type="datetime1">
              <a:rPr lang="vi-VN" smtClean="0"/>
              <a:t>06/07/2020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99A67-19BB-4D57-AAB0-DF2E8F07541C}" type="datetime1">
              <a:rPr lang="vi-VN" smtClean="0"/>
              <a:t>06/07/2020</a:t>
            </a:fld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B5D3-9793-4BCA-BE79-7E5E6E771E59}" type="datetime1">
              <a:rPr lang="vi-VN" smtClean="0"/>
              <a:t>06/07/2020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993EA53-C3A8-4CD0-AC07-459AC59F41C0}" type="datetime1">
              <a:rPr lang="vi-VN" smtClean="0"/>
              <a:t>06/07/2020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vi-VN" smtClean="0"/>
              <a:t>minh quang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8486FD-1C7A-4579-9AE4-7CBD36B28CDE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EDD7-CB9A-49B3-8AA1-88DB7028A680}" type="datetime1">
              <a:rPr lang="vi-VN" smtClean="0"/>
              <a:t>06/07/2020</a:t>
            </a:fld>
            <a:endParaRPr 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dirty="0" smtClean="0"/>
              <a:t>Minh quang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486FD-1C7A-4579-9AE4-7CBD36B28CDE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760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2020-07-06T14:14:27Z</dcterms:created>
  <dcterms:modified xsi:type="dcterms:W3CDTF">2020-07-06T14:19:57Z</dcterms:modified>
</cp:coreProperties>
</file>