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30"/>
  </p:notesMasterIdLst>
  <p:sldIdLst>
    <p:sldId id="265" r:id="rId4"/>
    <p:sldId id="266" r:id="rId5"/>
    <p:sldId id="256" r:id="rId6"/>
    <p:sldId id="285" r:id="rId7"/>
    <p:sldId id="273" r:id="rId8"/>
    <p:sldId id="276" r:id="rId9"/>
    <p:sldId id="274" r:id="rId10"/>
    <p:sldId id="277" r:id="rId11"/>
    <p:sldId id="275" r:id="rId12"/>
    <p:sldId id="257" r:id="rId13"/>
    <p:sldId id="260" r:id="rId14"/>
    <p:sldId id="264" r:id="rId15"/>
    <p:sldId id="261" r:id="rId16"/>
    <p:sldId id="262" r:id="rId17"/>
    <p:sldId id="263" r:id="rId18"/>
    <p:sldId id="259" r:id="rId19"/>
    <p:sldId id="278" r:id="rId20"/>
    <p:sldId id="279" r:id="rId21"/>
    <p:sldId id="280" r:id="rId22"/>
    <p:sldId id="281" r:id="rId23"/>
    <p:sldId id="284" r:id="rId24"/>
    <p:sldId id="282" r:id="rId25"/>
    <p:sldId id="283" r:id="rId26"/>
    <p:sldId id="270" r:id="rId27"/>
    <p:sldId id="267" r:id="rId28"/>
    <p:sldId id="25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FF"/>
    <a:srgbClr val="FF33CC"/>
    <a:srgbClr val="00CC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82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D075B-E79F-4025-ADFC-78D0CF168800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B80E37-884C-4853-9D61-4F0A79B0E1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9486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rgbClr val="231F20"/>
              </a:buClr>
              <a:buSzPts val="1200"/>
              <a:buFont typeface="Calibri" panose="020F0502020204030204" pitchFamily="34" charset="0"/>
              <a:buChar char="•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Use flashcards 9-14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 panose="020F0502020204030204" pitchFamily="34" charset="0"/>
              <a:buChar char="•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Say a word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 panose="020F0502020204030204" pitchFamily="34" charset="0"/>
              <a:buChar char="•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Reveal the cards one at time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231F20"/>
              </a:buClr>
              <a:buSzPts val="1200"/>
              <a:buFont typeface="Calibri" panose="020F0502020204030204" pitchFamily="34" charset="0"/>
              <a:buChar char="•"/>
              <a:tabLst>
                <a:tab pos="1651000" algn="l"/>
              </a:tabLst>
            </a:pPr>
            <a:r>
              <a:rPr lang="en-US" sz="18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When students see the card, they say: </a:t>
            </a:r>
            <a:r>
              <a:rPr lang="en-US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SNAP!</a:t>
            </a:r>
            <a:endParaRPr lang="en-US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98920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490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561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045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32732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8675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B80E37-884C-4853-9D61-4F0A79B0E126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11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6296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176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4771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3450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803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405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688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026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7845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1269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1077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3089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0195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6155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26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DEE8C-214A-4B16-BA2E-8982D860125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058B253-0B25-4F44-AFCD-392ABD8B8B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200B07-DF1A-42D6-AA7C-7F8D73C1CC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50B9CE-2D4B-49FD-B534-FA9FB9198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E949DF-EBE9-44B4-8317-2743C22640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562289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01A02-D416-438C-BC96-66DE66045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F681B7-1AD9-4536-9464-FB549725B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108FC6-D08D-417E-96E8-F0F06F7D9E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E3D49-48CA-49D6-A0F9-4A22B56595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269B7C-7959-4D89-98A6-3B03D63E0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6050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24A10-1710-4F38-BC94-4B023892BF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5EDF4A9-90FC-482B-BABF-8B720BB5DF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4D7CA-8716-4546-83BE-D51CE7416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05F4105-3761-47F4-B879-84D139FDA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312B-84CE-4312-8F9C-E61A1F152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899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5DF0C8-FD9A-4670-B832-37409EBF1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C6817F-8B55-4B3A-AD30-FB77586592D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BA33C1-52C3-4012-8016-4A295A246F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F43266-3E58-4FE7-8E9E-2012EAC14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71B99F-B575-4754-89E0-33A5FCBA3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BBE97DB-0D15-47AB-8FEA-08DB1E2D3C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436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78D412-C732-43F8-BF0C-8AE06ACA9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353014-428C-4683-9AF1-45F652009A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F89E03-23FC-45E4-A8ED-047CDD4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EFC1305-F97C-448B-922B-FF6E8C8058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291AEE-29ED-4F23-8419-FD6164952C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075CC44-73B5-4A99-8D77-CC723A954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FD6A11C-028B-4E40-B99B-132DBC30E9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A330EF-C2DA-430F-ADE7-6C571F734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24987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E224A3-7A7C-4A02-8F4B-F00A0A0CF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E2BDA0-BE6C-465A-B1A8-12760A3B8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C8631B-6FC6-471D-B275-3B674F711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7509DB-4FF3-47B6-8CC7-9692544EF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22570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1BE574B-08BE-4557-B20E-80FFACA57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4F405CB-4E6F-4BC5-BCBA-3E7E2BECA3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9C9DEF2-A02A-4439-9B48-33D12900E5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63171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847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5287B-2B39-4E76-BB95-2586D1AD1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CC1845-0219-4CF4-9F3E-DB54B5672D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F36A08-6DE8-4AB1-A6CE-EE538E0201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F4B2E-7F17-4497-A493-5C0FCFF6C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4C3C9F-DB75-4B69-8C9D-E1DD7D1D3D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5B307A-9DFA-4401-B595-026F00341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025780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C9E717-BB2C-40EE-89B9-B04579F9B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32A5CC-0F4F-4513-A7F2-4013514E1C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AF31AC-0BA6-4C02-B07B-368D366337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8E9D6D-9E16-4DBB-B215-52290185AE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3C3D2-F478-4F23-98F4-EE32BF844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30C1F8-8BA6-47A3-BBCB-A61428D29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7724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5F24B-97B8-4721-92C4-61A0A9958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189227-5F81-4904-B8CB-BF53E81478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A84793-0F54-45B7-B6DC-669981EF77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3180B7-590A-4978-B56D-3DD6A4E54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F20F90-9ABE-4438-A780-B3C1EA7D8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1895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85D0697-B768-4C03-BCCB-67D3D31666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1A9472F-13FC-4B8B-A4E0-EE2E17F2CF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BDE91E-B156-4113-82F3-BD20C289C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C27E1-E491-420D-8EB5-6EF625596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FA5B4AE-FD31-4A61-8A1C-972725BC8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6814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44805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4942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24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374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048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80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66FFFF"/>
            </a:gs>
            <a:gs pos="83000">
              <a:srgbClr val="66FFFF"/>
            </a:gs>
            <a:gs pos="31006">
              <a:srgbClr val="E490FD"/>
            </a:gs>
            <a:gs pos="89375">
              <a:srgbClr val="66FFFF"/>
            </a:gs>
            <a:gs pos="100000">
              <a:srgbClr val="66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258F9A-4005-43BE-B737-BA1935C73E32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C09AB9-E64B-420E-B7CA-29C7CAD0D8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77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66FFFF"/>
            </a:gs>
            <a:gs pos="83000">
              <a:srgbClr val="66FFFF"/>
            </a:gs>
            <a:gs pos="31006">
              <a:srgbClr val="E490FD"/>
            </a:gs>
            <a:gs pos="89375">
              <a:srgbClr val="66FFFF"/>
            </a:gs>
            <a:gs pos="100000">
              <a:srgbClr val="66FF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8361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B6AE20-C96B-412A-940D-86CE565A1C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DA3464-0793-43D4-A27A-6AFF11FC71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80351-411C-4395-BB87-E6FF8EA72C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A8815-D9FF-4C6E-B1D8-9996FF99A90D}" type="datetimeFigureOut">
              <a:rPr lang="en-US" smtClean="0"/>
              <a:t>5/22/2021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321392-15C4-4656-9D96-0F63A0232E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EABB1D-2A7D-48C5-A454-1BD477DF9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4C794A-DDFD-4E3F-9CDF-20391B09CB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154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myfigurecollection.net/encyclopedia/26831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Pointing_hand.svg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megaphone-phone-speak-sound-147176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FF33CC"/>
            </a:gs>
            <a:gs pos="83000">
              <a:srgbClr val="FF33CC"/>
            </a:gs>
            <a:gs pos="31006">
              <a:srgbClr val="E490FD"/>
            </a:gs>
            <a:gs pos="75000">
              <a:srgbClr val="FF33CC"/>
            </a:gs>
            <a:gs pos="100000">
              <a:srgbClr val="FF33CC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FB229B-942C-4D47-A261-EDDD331FD1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62105"/>
            <a:ext cx="4901154" cy="1504702"/>
          </a:xfrm>
        </p:spPr>
        <p:txBody>
          <a:bodyPr>
            <a:normAutofit/>
          </a:bodyPr>
          <a:lstStyle/>
          <a:p>
            <a:r>
              <a:rPr lang="en-US" sz="9600" b="1" dirty="0">
                <a:solidFill>
                  <a:schemeClr val="bg1"/>
                </a:solidFill>
                <a:latin typeface="Curlz MT" panose="04040404050702020202" pitchFamily="82" charset="0"/>
                <a:cs typeface="Lao UI" panose="020B0604020202020204" pitchFamily="34" charset="0"/>
              </a:rPr>
              <a:t>Grade 2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8D4CAC-07E6-4B1C-A428-658DCCBFF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6789" y="1668773"/>
            <a:ext cx="6743038" cy="1655762"/>
          </a:xfrm>
        </p:spPr>
        <p:txBody>
          <a:bodyPr>
            <a:normAutofit/>
          </a:bodyPr>
          <a:lstStyle/>
          <a:p>
            <a:r>
              <a:rPr lang="en-US" sz="8000" b="1" dirty="0">
                <a:solidFill>
                  <a:srgbClr val="66FFFF"/>
                </a:solidFill>
                <a:latin typeface="Blackadder ITC" panose="04020505051007020D02" pitchFamily="82" charset="0"/>
              </a:rPr>
              <a:t>Unit 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5B2E9A-CDB3-4F9A-83CB-05D101411F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6900" y="1937288"/>
            <a:ext cx="2979447" cy="804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F2572B58-C55E-4974-B646-D4DA003FB757}"/>
              </a:ext>
            </a:extLst>
          </p:cNvPr>
          <p:cNvSpPr txBox="1">
            <a:spLocks/>
          </p:cNvSpPr>
          <p:nvPr/>
        </p:nvSpPr>
        <p:spPr>
          <a:xfrm>
            <a:off x="3436991" y="5095360"/>
            <a:ext cx="703182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600" b="1" dirty="0">
                <a:solidFill>
                  <a:srgbClr val="FF0000"/>
                </a:solidFill>
                <a:latin typeface="Blackadder ITC" panose="04020505051007020D02" pitchFamily="82" charset="0"/>
              </a:rPr>
              <a:t>He’s happy!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54F01B4-4333-4852-B306-1441A76BF9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1922" y="1410346"/>
            <a:ext cx="2879632" cy="3316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2191F31-7BC9-43C0-98B8-3C176CDCAB9B}"/>
              </a:ext>
            </a:extLst>
          </p:cNvPr>
          <p:cNvSpPr txBox="1"/>
          <p:nvPr/>
        </p:nvSpPr>
        <p:spPr>
          <a:xfrm>
            <a:off x="3328061" y="3261741"/>
            <a:ext cx="6133604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Blackadder ITC" panose="04020505051007020D02" pitchFamily="82" charset="0"/>
                <a:ea typeface="+mn-ea"/>
                <a:cs typeface="+mn-cs"/>
              </a:rPr>
              <a:t>Lesson 1</a:t>
            </a:r>
          </a:p>
        </p:txBody>
      </p:sp>
    </p:spTree>
    <p:extLst>
      <p:ext uri="{BB962C8B-B14F-4D97-AF65-F5344CB8AC3E}">
        <p14:creationId xmlns:p14="http://schemas.microsoft.com/office/powerpoint/2010/main" val="651793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380" y="2016126"/>
            <a:ext cx="12064620" cy="221599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800" b="0" i="0" u="none" strike="noStrike" kern="1200" cap="none" spc="0" normalizeH="0" baseline="0" noProof="0" dirty="0">
                <a:ln>
                  <a:noFill/>
                </a:ln>
                <a:solidFill>
                  <a:srgbClr val="FFCC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play time!</a:t>
            </a:r>
          </a:p>
        </p:txBody>
      </p:sp>
    </p:spTree>
    <p:extLst>
      <p:ext uri="{BB962C8B-B14F-4D97-AF65-F5344CB8AC3E}">
        <p14:creationId xmlns:p14="http://schemas.microsoft.com/office/powerpoint/2010/main" val="80395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0" y="15240"/>
            <a:ext cx="6827520" cy="682752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5037134" y="5057492"/>
            <a:ext cx="2100896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SAD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405993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24412"/>
            <a:ext cx="4059936" cy="34290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4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241" b="97338" l="6023" r="97273">
                        <a14:foregroundMark x1="72045" y1="66898" x2="72045" y2="66898"/>
                        <a14:foregroundMark x1="73295" y1="59144" x2="73295" y2="59144"/>
                        <a14:foregroundMark x1="36705" y1="66898" x2="36705" y2="66898"/>
                        <a14:foregroundMark x1="44205" y1="77778" x2="44205" y2="77778"/>
                        <a14:foregroundMark x1="46477" y1="76620" x2="46477" y2="76620"/>
                        <a14:foregroundMark x1="67045" y1="78819" x2="67045" y2="7881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60320" y="-42396"/>
            <a:ext cx="7025640" cy="689790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990552" y="5057492"/>
            <a:ext cx="219406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HOT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24412"/>
            <a:ext cx="4059936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97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o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t="7606" b="7159"/>
          <a:stretch/>
        </p:blipFill>
        <p:spPr>
          <a:xfrm>
            <a:off x="2087879" y="29048"/>
            <a:ext cx="7974609" cy="679715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3938662" y="5057492"/>
            <a:ext cx="429784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HUNGRY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29000"/>
            <a:ext cx="4059936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24412"/>
            <a:ext cx="4059936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686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ungr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1760" y="-15240"/>
            <a:ext cx="6841437" cy="6841437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062640" y="5057492"/>
            <a:ext cx="4049891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THIRSTY</a:t>
            </a:r>
            <a:endParaRPr lang="en-US" sz="8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117550" y="3401786"/>
            <a:ext cx="4074450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29000"/>
            <a:ext cx="4059936" cy="34290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24412"/>
            <a:ext cx="405993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0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hirs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7222" r="90000">
                        <a14:foregroundMark x1="32333" y1="4667" x2="31000" y2="15778"/>
                        <a14:foregroundMark x1="40556" y1="22222" x2="41222" y2="31444"/>
                        <a14:foregroundMark x1="39667" y1="19556" x2="18000" y2="25222"/>
                        <a14:foregroundMark x1="43667" y1="20667" x2="44333" y2="27222"/>
                        <a14:foregroundMark x1="39889" y1="29222" x2="18000" y2="65000"/>
                        <a14:foregroundMark x1="29222" y1="8444" x2="16667" y2="26556"/>
                        <a14:foregroundMark x1="18889" y1="30111" x2="29000" y2="55889"/>
                        <a14:foregroundMark x1="29444" y1="42778" x2="29000" y2="58778"/>
                        <a14:foregroundMark x1="26111" y1="42778" x2="26111" y2="42778"/>
                        <a14:foregroundMark x1="31000" y1="56111" x2="31000" y2="56111"/>
                        <a14:foregroundMark x1="70111" y1="74333" x2="68778" y2="80889"/>
                        <a14:foregroundMark x1="54111" y1="74111" x2="55444" y2="8177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1760" y="-15240"/>
            <a:ext cx="6873240" cy="687324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724198" y="5057492"/>
            <a:ext cx="272677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COLD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7550" y="3429000"/>
            <a:ext cx="4074450" cy="342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rgbClr val="FF33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055292" y="3424412"/>
            <a:ext cx="405993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9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l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/>
          <a:srcRect b="8807"/>
          <a:stretch/>
        </p:blipFill>
        <p:spPr>
          <a:xfrm>
            <a:off x="2264229" y="-4588"/>
            <a:ext cx="7532914" cy="686258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406256" y="5057492"/>
            <a:ext cx="3362652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HAPPY</a:t>
            </a:r>
          </a:p>
        </p:txBody>
      </p:sp>
      <p:sp>
        <p:nvSpPr>
          <p:cNvPr id="12" name="Rectangle 11"/>
          <p:cNvSpPr/>
          <p:nvPr/>
        </p:nvSpPr>
        <p:spPr>
          <a:xfrm>
            <a:off x="8117550" y="3429000"/>
            <a:ext cx="4074450" cy="34290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-2322" y="0"/>
            <a:ext cx="4059936" cy="342900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7614" y="-4588"/>
            <a:ext cx="4059936" cy="342900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117550" y="0"/>
            <a:ext cx="4074450" cy="34290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3419074"/>
            <a:ext cx="4059936" cy="3429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067167" y="3429000"/>
            <a:ext cx="4059936" cy="3429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Eye icon - Free download on Iconfinder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22" t="24824" r="9128" b="24238"/>
          <a:stretch/>
        </p:blipFill>
        <p:spPr bwMode="auto">
          <a:xfrm>
            <a:off x="9780162" y="5369287"/>
            <a:ext cx="2392680" cy="1500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51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p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5" grpId="0" animBg="1"/>
      <p:bldP spid="5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3693427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E08C-777C-4425-8B4C-270C49BC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31">
            <a:hlinkClick r:id="" action="ppaction://media"/>
            <a:extLst>
              <a:ext uri="{FF2B5EF4-FFF2-40B4-BE49-F238E27FC236}">
                <a16:creationId xmlns:a16="http://schemas.microsoft.com/office/drawing/2014/main" id="{83D99312-A926-4F38-B502-CE466E7C97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447593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rgbClr val="CC00FF"/>
            </a:gs>
            <a:gs pos="83000">
              <a:srgbClr val="CC00FF"/>
            </a:gs>
            <a:gs pos="89375">
              <a:srgbClr val="CC00FF"/>
            </a:gs>
            <a:gs pos="100000">
              <a:srgbClr val="CC00FF"/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hape, circle&#10;&#10;Description automatically generated with medium confidence">
            <a:extLst>
              <a:ext uri="{FF2B5EF4-FFF2-40B4-BE49-F238E27FC236}">
                <a16:creationId xmlns:a16="http://schemas.microsoft.com/office/drawing/2014/main" id="{807D9A56-49EE-4696-84FD-642FA482EA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930" y="739934"/>
            <a:ext cx="5116989" cy="511698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A2DE8D6-DEE3-4DD7-9599-393022A3826C}"/>
              </a:ext>
            </a:extLst>
          </p:cNvPr>
          <p:cNvSpPr txBox="1"/>
          <p:nvPr/>
        </p:nvSpPr>
        <p:spPr>
          <a:xfrm>
            <a:off x="7184572" y="332509"/>
            <a:ext cx="400198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n-ea"/>
                <a:cs typeface="+mn-cs"/>
              </a:rPr>
              <a:t>Listen and chant</a:t>
            </a:r>
          </a:p>
        </p:txBody>
      </p:sp>
    </p:spTree>
    <p:extLst>
      <p:ext uri="{BB962C8B-B14F-4D97-AF65-F5344CB8AC3E}">
        <p14:creationId xmlns:p14="http://schemas.microsoft.com/office/powerpoint/2010/main" val="3497727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3632F6CD-64E0-4BDC-8BCB-7BD2B972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7480" y="871151"/>
            <a:ext cx="6553199" cy="53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849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AE08C-777C-4425-8B4C-270C49BCEB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HANT 31">
            <a:hlinkClick r:id="" action="ppaction://media"/>
            <a:extLst>
              <a:ext uri="{FF2B5EF4-FFF2-40B4-BE49-F238E27FC236}">
                <a16:creationId xmlns:a16="http://schemas.microsoft.com/office/drawing/2014/main" id="{83D99312-A926-4F38-B502-CE466E7C971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276" cy="6858000"/>
          </a:xfrm>
        </p:spPr>
      </p:pic>
    </p:spTree>
    <p:extLst>
      <p:ext uri="{BB962C8B-B14F-4D97-AF65-F5344CB8AC3E}">
        <p14:creationId xmlns:p14="http://schemas.microsoft.com/office/powerpoint/2010/main" val="1339613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1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D57FD-921C-4704-8591-B39DC26F1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15" b="6610"/>
          <a:stretch/>
        </p:blipFill>
        <p:spPr>
          <a:xfrm>
            <a:off x="1626919" y="0"/>
            <a:ext cx="9182101" cy="679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2718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75D9CD-0669-43B1-8D0F-7B632C38A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Let’s stick!</a:t>
            </a:r>
            <a:endParaRPr lang="en-US" dirty="0"/>
          </a:p>
        </p:txBody>
      </p:sp>
      <p:pic>
        <p:nvPicPr>
          <p:cNvPr id="5" name="Content Placeholder 4" descr="A hand holding a card&#10;&#10;Description automatically generated with medium confidence">
            <a:extLst>
              <a:ext uri="{FF2B5EF4-FFF2-40B4-BE49-F238E27FC236}">
                <a16:creationId xmlns:a16="http://schemas.microsoft.com/office/drawing/2014/main" id="{D60558EA-56EF-43C3-85E3-E382FE3D54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5816217" y="585159"/>
            <a:ext cx="4372811" cy="437281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626243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DED57FD-921C-4704-8591-B39DC26F1A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115" b="6610"/>
          <a:stretch/>
        </p:blipFill>
        <p:spPr>
          <a:xfrm>
            <a:off x="1626919" y="0"/>
            <a:ext cx="9182101" cy="67963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D4CA03-5EB3-4B33-B1C5-018B55DF3E59}"/>
              </a:ext>
            </a:extLst>
          </p:cNvPr>
          <p:cNvSpPr txBox="1"/>
          <p:nvPr/>
        </p:nvSpPr>
        <p:spPr>
          <a:xfrm>
            <a:off x="344384" y="5367647"/>
            <a:ext cx="1733797" cy="584775"/>
          </a:xfrm>
          <a:prstGeom prst="rect">
            <a:avLst/>
          </a:prstGeom>
          <a:solidFill>
            <a:schemeClr val="bg1"/>
          </a:solidFill>
          <a:ln>
            <a:solidFill>
              <a:srgbClr val="66FF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66FFFF"/>
                </a:solidFill>
                <a:latin typeface="Script MT Bold" panose="03040602040607080904" pitchFamily="66" charset="0"/>
                <a:cs typeface="Aharoni" panose="02010803020104030203" pitchFamily="2" charset="-79"/>
              </a:rPr>
              <a:t>happy</a:t>
            </a:r>
          </a:p>
        </p:txBody>
      </p:sp>
    </p:spTree>
    <p:extLst>
      <p:ext uri="{BB962C8B-B14F-4D97-AF65-F5344CB8AC3E}">
        <p14:creationId xmlns:p14="http://schemas.microsoft.com/office/powerpoint/2010/main" val="1219014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.06644 L 0.07539 0.05695 C 0.09114 0.05486 0.11471 0.05394 0.13945 0.05394 C 0.16771 0.05394 0.19023 0.05486 0.20599 0.05695 L 0.28151 0.06644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76" y="-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35F0E358-1E49-4920-80D8-C3D1387088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D2362D-7010-4036-B9CA-03DFC8EB3B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DC85BF5E-2BD6-4E5B-8EA3-420B45BB03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7389812" y="0"/>
            <a:ext cx="4802188" cy="6858000"/>
          </a:xfrm>
          <a:custGeom>
            <a:avLst/>
            <a:gdLst>
              <a:gd name="connsiteX0" fmla="*/ 0 w 4802188"/>
              <a:gd name="connsiteY0" fmla="*/ 0 h 6858000"/>
              <a:gd name="connsiteX1" fmla="*/ 4802188 w 4802188"/>
              <a:gd name="connsiteY1" fmla="*/ 0 h 6858000"/>
              <a:gd name="connsiteX2" fmla="*/ 4802188 w 4802188"/>
              <a:gd name="connsiteY2" fmla="*/ 6858000 h 6858000"/>
              <a:gd name="connsiteX3" fmla="*/ 0 w 4802188"/>
              <a:gd name="connsiteY3" fmla="*/ 6858000 h 6858000"/>
              <a:gd name="connsiteX4" fmla="*/ 4763 w 4802188"/>
              <a:gd name="connsiteY4" fmla="*/ 6791325 h 6858000"/>
              <a:gd name="connsiteX5" fmla="*/ 12700 w 4802188"/>
              <a:gd name="connsiteY5" fmla="*/ 6735762 h 6858000"/>
              <a:gd name="connsiteX6" fmla="*/ 22225 w 4802188"/>
              <a:gd name="connsiteY6" fmla="*/ 6683375 h 6858000"/>
              <a:gd name="connsiteX7" fmla="*/ 38100 w 4802188"/>
              <a:gd name="connsiteY7" fmla="*/ 6640512 h 6858000"/>
              <a:gd name="connsiteX8" fmla="*/ 53975 w 4802188"/>
              <a:gd name="connsiteY8" fmla="*/ 6597650 h 6858000"/>
              <a:gd name="connsiteX9" fmla="*/ 73025 w 4802188"/>
              <a:gd name="connsiteY9" fmla="*/ 6561137 h 6858000"/>
              <a:gd name="connsiteX10" fmla="*/ 92075 w 4802188"/>
              <a:gd name="connsiteY10" fmla="*/ 6523037 h 6858000"/>
              <a:gd name="connsiteX11" fmla="*/ 109538 w 4802188"/>
              <a:gd name="connsiteY11" fmla="*/ 6488112 h 6858000"/>
              <a:gd name="connsiteX12" fmla="*/ 127000 w 4802188"/>
              <a:gd name="connsiteY12" fmla="*/ 6448425 h 6858000"/>
              <a:gd name="connsiteX13" fmla="*/ 142875 w 4802188"/>
              <a:gd name="connsiteY13" fmla="*/ 6407150 h 6858000"/>
              <a:gd name="connsiteX14" fmla="*/ 157163 w 4802188"/>
              <a:gd name="connsiteY14" fmla="*/ 6361112 h 6858000"/>
              <a:gd name="connsiteX15" fmla="*/ 168275 w 4802188"/>
              <a:gd name="connsiteY15" fmla="*/ 6311900 h 6858000"/>
              <a:gd name="connsiteX16" fmla="*/ 176213 w 4802188"/>
              <a:gd name="connsiteY16" fmla="*/ 6251575 h 6858000"/>
              <a:gd name="connsiteX17" fmla="*/ 179388 w 4802188"/>
              <a:gd name="connsiteY17" fmla="*/ 6183312 h 6858000"/>
              <a:gd name="connsiteX18" fmla="*/ 176213 w 4802188"/>
              <a:gd name="connsiteY18" fmla="*/ 6113462 h 6858000"/>
              <a:gd name="connsiteX19" fmla="*/ 168275 w 4802188"/>
              <a:gd name="connsiteY19" fmla="*/ 6056312 h 6858000"/>
              <a:gd name="connsiteX20" fmla="*/ 157163 w 4802188"/>
              <a:gd name="connsiteY20" fmla="*/ 6003925 h 6858000"/>
              <a:gd name="connsiteX21" fmla="*/ 142875 w 4802188"/>
              <a:gd name="connsiteY21" fmla="*/ 5956300 h 6858000"/>
              <a:gd name="connsiteX22" fmla="*/ 127000 w 4802188"/>
              <a:gd name="connsiteY22" fmla="*/ 5915025 h 6858000"/>
              <a:gd name="connsiteX23" fmla="*/ 107950 w 4802188"/>
              <a:gd name="connsiteY23" fmla="*/ 5876925 h 6858000"/>
              <a:gd name="connsiteX24" fmla="*/ 88900 w 4802188"/>
              <a:gd name="connsiteY24" fmla="*/ 5840412 h 6858000"/>
              <a:gd name="connsiteX25" fmla="*/ 69850 w 4802188"/>
              <a:gd name="connsiteY25" fmla="*/ 5802312 h 6858000"/>
              <a:gd name="connsiteX26" fmla="*/ 52388 w 4802188"/>
              <a:gd name="connsiteY26" fmla="*/ 5762625 h 6858000"/>
              <a:gd name="connsiteX27" fmla="*/ 34925 w 4802188"/>
              <a:gd name="connsiteY27" fmla="*/ 5721350 h 6858000"/>
              <a:gd name="connsiteX28" fmla="*/ 20638 w 4802188"/>
              <a:gd name="connsiteY28" fmla="*/ 5675312 h 6858000"/>
              <a:gd name="connsiteX29" fmla="*/ 11113 w 4802188"/>
              <a:gd name="connsiteY29" fmla="*/ 5622925 h 6858000"/>
              <a:gd name="connsiteX30" fmla="*/ 1588 w 4802188"/>
              <a:gd name="connsiteY30" fmla="*/ 5562600 h 6858000"/>
              <a:gd name="connsiteX31" fmla="*/ 0 w 4802188"/>
              <a:gd name="connsiteY31" fmla="*/ 5494337 h 6858000"/>
              <a:gd name="connsiteX32" fmla="*/ 1588 w 4802188"/>
              <a:gd name="connsiteY32" fmla="*/ 5426075 h 6858000"/>
              <a:gd name="connsiteX33" fmla="*/ 11113 w 4802188"/>
              <a:gd name="connsiteY33" fmla="*/ 5365750 h 6858000"/>
              <a:gd name="connsiteX34" fmla="*/ 20638 w 4802188"/>
              <a:gd name="connsiteY34" fmla="*/ 5313362 h 6858000"/>
              <a:gd name="connsiteX35" fmla="*/ 34925 w 4802188"/>
              <a:gd name="connsiteY35" fmla="*/ 5268912 h 6858000"/>
              <a:gd name="connsiteX36" fmla="*/ 52388 w 4802188"/>
              <a:gd name="connsiteY36" fmla="*/ 5226050 h 6858000"/>
              <a:gd name="connsiteX37" fmla="*/ 69850 w 4802188"/>
              <a:gd name="connsiteY37" fmla="*/ 5186362 h 6858000"/>
              <a:gd name="connsiteX38" fmla="*/ 88900 w 4802188"/>
              <a:gd name="connsiteY38" fmla="*/ 5149850 h 6858000"/>
              <a:gd name="connsiteX39" fmla="*/ 107950 w 4802188"/>
              <a:gd name="connsiteY39" fmla="*/ 5114925 h 6858000"/>
              <a:gd name="connsiteX40" fmla="*/ 127000 w 4802188"/>
              <a:gd name="connsiteY40" fmla="*/ 5075237 h 6858000"/>
              <a:gd name="connsiteX41" fmla="*/ 142875 w 4802188"/>
              <a:gd name="connsiteY41" fmla="*/ 5033962 h 6858000"/>
              <a:gd name="connsiteX42" fmla="*/ 157163 w 4802188"/>
              <a:gd name="connsiteY42" fmla="*/ 4987925 h 6858000"/>
              <a:gd name="connsiteX43" fmla="*/ 168275 w 4802188"/>
              <a:gd name="connsiteY43" fmla="*/ 4935537 h 6858000"/>
              <a:gd name="connsiteX44" fmla="*/ 176213 w 4802188"/>
              <a:gd name="connsiteY44" fmla="*/ 4875212 h 6858000"/>
              <a:gd name="connsiteX45" fmla="*/ 179388 w 4802188"/>
              <a:gd name="connsiteY45" fmla="*/ 4806950 h 6858000"/>
              <a:gd name="connsiteX46" fmla="*/ 176213 w 4802188"/>
              <a:gd name="connsiteY46" fmla="*/ 4738687 h 6858000"/>
              <a:gd name="connsiteX47" fmla="*/ 168275 w 4802188"/>
              <a:gd name="connsiteY47" fmla="*/ 4678362 h 6858000"/>
              <a:gd name="connsiteX48" fmla="*/ 157163 w 4802188"/>
              <a:gd name="connsiteY48" fmla="*/ 4625975 h 6858000"/>
              <a:gd name="connsiteX49" fmla="*/ 142875 w 4802188"/>
              <a:gd name="connsiteY49" fmla="*/ 4579937 h 6858000"/>
              <a:gd name="connsiteX50" fmla="*/ 127000 w 4802188"/>
              <a:gd name="connsiteY50" fmla="*/ 4537075 h 6858000"/>
              <a:gd name="connsiteX51" fmla="*/ 107950 w 4802188"/>
              <a:gd name="connsiteY51" fmla="*/ 4498975 h 6858000"/>
              <a:gd name="connsiteX52" fmla="*/ 69850 w 4802188"/>
              <a:gd name="connsiteY52" fmla="*/ 4424362 h 6858000"/>
              <a:gd name="connsiteX53" fmla="*/ 52388 w 4802188"/>
              <a:gd name="connsiteY53" fmla="*/ 4386262 h 6858000"/>
              <a:gd name="connsiteX54" fmla="*/ 34925 w 4802188"/>
              <a:gd name="connsiteY54" fmla="*/ 4343400 h 6858000"/>
              <a:gd name="connsiteX55" fmla="*/ 20638 w 4802188"/>
              <a:gd name="connsiteY55" fmla="*/ 4297362 h 6858000"/>
              <a:gd name="connsiteX56" fmla="*/ 11113 w 4802188"/>
              <a:gd name="connsiteY56" fmla="*/ 4244975 h 6858000"/>
              <a:gd name="connsiteX57" fmla="*/ 1588 w 4802188"/>
              <a:gd name="connsiteY57" fmla="*/ 4186237 h 6858000"/>
              <a:gd name="connsiteX58" fmla="*/ 0 w 4802188"/>
              <a:gd name="connsiteY58" fmla="*/ 4116387 h 6858000"/>
              <a:gd name="connsiteX59" fmla="*/ 1588 w 4802188"/>
              <a:gd name="connsiteY59" fmla="*/ 4048125 h 6858000"/>
              <a:gd name="connsiteX60" fmla="*/ 11113 w 4802188"/>
              <a:gd name="connsiteY60" fmla="*/ 3987800 h 6858000"/>
              <a:gd name="connsiteX61" fmla="*/ 20638 w 4802188"/>
              <a:gd name="connsiteY61" fmla="*/ 3935412 h 6858000"/>
              <a:gd name="connsiteX62" fmla="*/ 34925 w 4802188"/>
              <a:gd name="connsiteY62" fmla="*/ 3890962 h 6858000"/>
              <a:gd name="connsiteX63" fmla="*/ 52388 w 4802188"/>
              <a:gd name="connsiteY63" fmla="*/ 3848100 h 6858000"/>
              <a:gd name="connsiteX64" fmla="*/ 69850 w 4802188"/>
              <a:gd name="connsiteY64" fmla="*/ 3811587 h 6858000"/>
              <a:gd name="connsiteX65" fmla="*/ 107950 w 4802188"/>
              <a:gd name="connsiteY65" fmla="*/ 3736975 h 6858000"/>
              <a:gd name="connsiteX66" fmla="*/ 127000 w 4802188"/>
              <a:gd name="connsiteY66" fmla="*/ 3697287 h 6858000"/>
              <a:gd name="connsiteX67" fmla="*/ 142875 w 4802188"/>
              <a:gd name="connsiteY67" fmla="*/ 3656012 h 6858000"/>
              <a:gd name="connsiteX68" fmla="*/ 157163 w 4802188"/>
              <a:gd name="connsiteY68" fmla="*/ 3609975 h 6858000"/>
              <a:gd name="connsiteX69" fmla="*/ 168275 w 4802188"/>
              <a:gd name="connsiteY69" fmla="*/ 3557587 h 6858000"/>
              <a:gd name="connsiteX70" fmla="*/ 176213 w 4802188"/>
              <a:gd name="connsiteY70" fmla="*/ 3497262 h 6858000"/>
              <a:gd name="connsiteX71" fmla="*/ 179388 w 4802188"/>
              <a:gd name="connsiteY71" fmla="*/ 3427412 h 6858000"/>
              <a:gd name="connsiteX72" fmla="*/ 176213 w 4802188"/>
              <a:gd name="connsiteY72" fmla="*/ 3360737 h 6858000"/>
              <a:gd name="connsiteX73" fmla="*/ 168275 w 4802188"/>
              <a:gd name="connsiteY73" fmla="*/ 3300412 h 6858000"/>
              <a:gd name="connsiteX74" fmla="*/ 157163 w 4802188"/>
              <a:gd name="connsiteY74" fmla="*/ 3248025 h 6858000"/>
              <a:gd name="connsiteX75" fmla="*/ 142875 w 4802188"/>
              <a:gd name="connsiteY75" fmla="*/ 3201987 h 6858000"/>
              <a:gd name="connsiteX76" fmla="*/ 127000 w 4802188"/>
              <a:gd name="connsiteY76" fmla="*/ 3160712 h 6858000"/>
              <a:gd name="connsiteX77" fmla="*/ 107950 w 4802188"/>
              <a:gd name="connsiteY77" fmla="*/ 3121025 h 6858000"/>
              <a:gd name="connsiteX78" fmla="*/ 88900 w 4802188"/>
              <a:gd name="connsiteY78" fmla="*/ 3084512 h 6858000"/>
              <a:gd name="connsiteX79" fmla="*/ 69850 w 4802188"/>
              <a:gd name="connsiteY79" fmla="*/ 3046412 h 6858000"/>
              <a:gd name="connsiteX80" fmla="*/ 52388 w 4802188"/>
              <a:gd name="connsiteY80" fmla="*/ 3009900 h 6858000"/>
              <a:gd name="connsiteX81" fmla="*/ 34925 w 4802188"/>
              <a:gd name="connsiteY81" fmla="*/ 2967037 h 6858000"/>
              <a:gd name="connsiteX82" fmla="*/ 20638 w 4802188"/>
              <a:gd name="connsiteY82" fmla="*/ 2922587 h 6858000"/>
              <a:gd name="connsiteX83" fmla="*/ 11113 w 4802188"/>
              <a:gd name="connsiteY83" fmla="*/ 2868612 h 6858000"/>
              <a:gd name="connsiteX84" fmla="*/ 1588 w 4802188"/>
              <a:gd name="connsiteY84" fmla="*/ 2809875 h 6858000"/>
              <a:gd name="connsiteX85" fmla="*/ 0 w 4802188"/>
              <a:gd name="connsiteY85" fmla="*/ 2741612 h 6858000"/>
              <a:gd name="connsiteX86" fmla="*/ 1588 w 4802188"/>
              <a:gd name="connsiteY86" fmla="*/ 2671762 h 6858000"/>
              <a:gd name="connsiteX87" fmla="*/ 11113 w 4802188"/>
              <a:gd name="connsiteY87" fmla="*/ 2613025 h 6858000"/>
              <a:gd name="connsiteX88" fmla="*/ 20638 w 4802188"/>
              <a:gd name="connsiteY88" fmla="*/ 2560637 h 6858000"/>
              <a:gd name="connsiteX89" fmla="*/ 34925 w 4802188"/>
              <a:gd name="connsiteY89" fmla="*/ 2513012 h 6858000"/>
              <a:gd name="connsiteX90" fmla="*/ 52388 w 4802188"/>
              <a:gd name="connsiteY90" fmla="*/ 2471737 h 6858000"/>
              <a:gd name="connsiteX91" fmla="*/ 69850 w 4802188"/>
              <a:gd name="connsiteY91" fmla="*/ 2433637 h 6858000"/>
              <a:gd name="connsiteX92" fmla="*/ 88900 w 4802188"/>
              <a:gd name="connsiteY92" fmla="*/ 2395537 h 6858000"/>
              <a:gd name="connsiteX93" fmla="*/ 107950 w 4802188"/>
              <a:gd name="connsiteY93" fmla="*/ 2359025 h 6858000"/>
              <a:gd name="connsiteX94" fmla="*/ 127000 w 4802188"/>
              <a:gd name="connsiteY94" fmla="*/ 2319337 h 6858000"/>
              <a:gd name="connsiteX95" fmla="*/ 142875 w 4802188"/>
              <a:gd name="connsiteY95" fmla="*/ 2278062 h 6858000"/>
              <a:gd name="connsiteX96" fmla="*/ 157163 w 4802188"/>
              <a:gd name="connsiteY96" fmla="*/ 2232025 h 6858000"/>
              <a:gd name="connsiteX97" fmla="*/ 168275 w 4802188"/>
              <a:gd name="connsiteY97" fmla="*/ 2179637 h 6858000"/>
              <a:gd name="connsiteX98" fmla="*/ 176213 w 4802188"/>
              <a:gd name="connsiteY98" fmla="*/ 2119312 h 6858000"/>
              <a:gd name="connsiteX99" fmla="*/ 179388 w 4802188"/>
              <a:gd name="connsiteY99" fmla="*/ 2051050 h 6858000"/>
              <a:gd name="connsiteX100" fmla="*/ 176213 w 4802188"/>
              <a:gd name="connsiteY100" fmla="*/ 1982787 h 6858000"/>
              <a:gd name="connsiteX101" fmla="*/ 168275 w 4802188"/>
              <a:gd name="connsiteY101" fmla="*/ 1922462 h 6858000"/>
              <a:gd name="connsiteX102" fmla="*/ 157163 w 4802188"/>
              <a:gd name="connsiteY102" fmla="*/ 1870075 h 6858000"/>
              <a:gd name="connsiteX103" fmla="*/ 142875 w 4802188"/>
              <a:gd name="connsiteY103" fmla="*/ 1824037 h 6858000"/>
              <a:gd name="connsiteX104" fmla="*/ 127000 w 4802188"/>
              <a:gd name="connsiteY104" fmla="*/ 1782762 h 6858000"/>
              <a:gd name="connsiteX105" fmla="*/ 107950 w 4802188"/>
              <a:gd name="connsiteY105" fmla="*/ 1743075 h 6858000"/>
              <a:gd name="connsiteX106" fmla="*/ 88900 w 4802188"/>
              <a:gd name="connsiteY106" fmla="*/ 1708150 h 6858000"/>
              <a:gd name="connsiteX107" fmla="*/ 69850 w 4802188"/>
              <a:gd name="connsiteY107" fmla="*/ 1671637 h 6858000"/>
              <a:gd name="connsiteX108" fmla="*/ 52388 w 4802188"/>
              <a:gd name="connsiteY108" fmla="*/ 1631950 h 6858000"/>
              <a:gd name="connsiteX109" fmla="*/ 34925 w 4802188"/>
              <a:gd name="connsiteY109" fmla="*/ 1589087 h 6858000"/>
              <a:gd name="connsiteX110" fmla="*/ 20638 w 4802188"/>
              <a:gd name="connsiteY110" fmla="*/ 1544637 h 6858000"/>
              <a:gd name="connsiteX111" fmla="*/ 11113 w 4802188"/>
              <a:gd name="connsiteY111" fmla="*/ 1492250 h 6858000"/>
              <a:gd name="connsiteX112" fmla="*/ 1588 w 4802188"/>
              <a:gd name="connsiteY112" fmla="*/ 1431925 h 6858000"/>
              <a:gd name="connsiteX113" fmla="*/ 0 w 4802188"/>
              <a:gd name="connsiteY113" fmla="*/ 1363662 h 6858000"/>
              <a:gd name="connsiteX114" fmla="*/ 1588 w 4802188"/>
              <a:gd name="connsiteY114" fmla="*/ 1295400 h 6858000"/>
              <a:gd name="connsiteX115" fmla="*/ 11113 w 4802188"/>
              <a:gd name="connsiteY115" fmla="*/ 1235075 h 6858000"/>
              <a:gd name="connsiteX116" fmla="*/ 20638 w 4802188"/>
              <a:gd name="connsiteY116" fmla="*/ 1182687 h 6858000"/>
              <a:gd name="connsiteX117" fmla="*/ 34925 w 4802188"/>
              <a:gd name="connsiteY117" fmla="*/ 1136650 h 6858000"/>
              <a:gd name="connsiteX118" fmla="*/ 52388 w 4802188"/>
              <a:gd name="connsiteY118" fmla="*/ 1095375 h 6858000"/>
              <a:gd name="connsiteX119" fmla="*/ 69850 w 4802188"/>
              <a:gd name="connsiteY119" fmla="*/ 1055687 h 6858000"/>
              <a:gd name="connsiteX120" fmla="*/ 88900 w 4802188"/>
              <a:gd name="connsiteY120" fmla="*/ 1017587 h 6858000"/>
              <a:gd name="connsiteX121" fmla="*/ 107950 w 4802188"/>
              <a:gd name="connsiteY121" fmla="*/ 981075 h 6858000"/>
              <a:gd name="connsiteX122" fmla="*/ 127000 w 4802188"/>
              <a:gd name="connsiteY122" fmla="*/ 942975 h 6858000"/>
              <a:gd name="connsiteX123" fmla="*/ 142875 w 4802188"/>
              <a:gd name="connsiteY123" fmla="*/ 901700 h 6858000"/>
              <a:gd name="connsiteX124" fmla="*/ 157163 w 4802188"/>
              <a:gd name="connsiteY124" fmla="*/ 854075 h 6858000"/>
              <a:gd name="connsiteX125" fmla="*/ 168275 w 4802188"/>
              <a:gd name="connsiteY125" fmla="*/ 801687 h 6858000"/>
              <a:gd name="connsiteX126" fmla="*/ 176213 w 4802188"/>
              <a:gd name="connsiteY126" fmla="*/ 744537 h 6858000"/>
              <a:gd name="connsiteX127" fmla="*/ 179388 w 4802188"/>
              <a:gd name="connsiteY127" fmla="*/ 673100 h 6858000"/>
              <a:gd name="connsiteX128" fmla="*/ 176213 w 4802188"/>
              <a:gd name="connsiteY128" fmla="*/ 606425 h 6858000"/>
              <a:gd name="connsiteX129" fmla="*/ 168275 w 4802188"/>
              <a:gd name="connsiteY129" fmla="*/ 546100 h 6858000"/>
              <a:gd name="connsiteX130" fmla="*/ 157163 w 4802188"/>
              <a:gd name="connsiteY130" fmla="*/ 496887 h 6858000"/>
              <a:gd name="connsiteX131" fmla="*/ 142875 w 4802188"/>
              <a:gd name="connsiteY131" fmla="*/ 450850 h 6858000"/>
              <a:gd name="connsiteX132" fmla="*/ 127000 w 4802188"/>
              <a:gd name="connsiteY132" fmla="*/ 409575 h 6858000"/>
              <a:gd name="connsiteX133" fmla="*/ 109538 w 4802188"/>
              <a:gd name="connsiteY133" fmla="*/ 369887 h 6858000"/>
              <a:gd name="connsiteX134" fmla="*/ 92075 w 4802188"/>
              <a:gd name="connsiteY134" fmla="*/ 334962 h 6858000"/>
              <a:gd name="connsiteX135" fmla="*/ 73025 w 4802188"/>
              <a:gd name="connsiteY135" fmla="*/ 296862 h 6858000"/>
              <a:gd name="connsiteX136" fmla="*/ 53975 w 4802188"/>
              <a:gd name="connsiteY136" fmla="*/ 260350 h 6858000"/>
              <a:gd name="connsiteX137" fmla="*/ 38100 w 4802188"/>
              <a:gd name="connsiteY137" fmla="*/ 217487 h 6858000"/>
              <a:gd name="connsiteX138" fmla="*/ 22225 w 4802188"/>
              <a:gd name="connsiteY138" fmla="*/ 174625 h 6858000"/>
              <a:gd name="connsiteX139" fmla="*/ 12700 w 4802188"/>
              <a:gd name="connsiteY139" fmla="*/ 122237 h 6858000"/>
              <a:gd name="connsiteX140" fmla="*/ 4763 w 4802188"/>
              <a:gd name="connsiteY140" fmla="*/ 666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</a:cxnLst>
            <a:rect l="l" t="t" r="r" b="b"/>
            <a:pathLst>
              <a:path w="4802188" h="6858000">
                <a:moveTo>
                  <a:pt x="0" y="0"/>
                </a:moveTo>
                <a:lnTo>
                  <a:pt x="4802188" y="0"/>
                </a:lnTo>
                <a:lnTo>
                  <a:pt x="4802188" y="6858000"/>
                </a:lnTo>
                <a:lnTo>
                  <a:pt x="0" y="6858000"/>
                </a:lnTo>
                <a:lnTo>
                  <a:pt x="4763" y="6791325"/>
                </a:lnTo>
                <a:lnTo>
                  <a:pt x="12700" y="6735762"/>
                </a:lnTo>
                <a:lnTo>
                  <a:pt x="22225" y="6683375"/>
                </a:lnTo>
                <a:lnTo>
                  <a:pt x="38100" y="6640512"/>
                </a:lnTo>
                <a:lnTo>
                  <a:pt x="53975" y="6597650"/>
                </a:lnTo>
                <a:lnTo>
                  <a:pt x="73025" y="6561137"/>
                </a:lnTo>
                <a:lnTo>
                  <a:pt x="92075" y="6523037"/>
                </a:lnTo>
                <a:lnTo>
                  <a:pt x="109538" y="6488112"/>
                </a:lnTo>
                <a:lnTo>
                  <a:pt x="127000" y="6448425"/>
                </a:lnTo>
                <a:lnTo>
                  <a:pt x="142875" y="6407150"/>
                </a:lnTo>
                <a:lnTo>
                  <a:pt x="157163" y="6361112"/>
                </a:lnTo>
                <a:lnTo>
                  <a:pt x="168275" y="6311900"/>
                </a:lnTo>
                <a:lnTo>
                  <a:pt x="176213" y="6251575"/>
                </a:lnTo>
                <a:lnTo>
                  <a:pt x="179388" y="6183312"/>
                </a:lnTo>
                <a:lnTo>
                  <a:pt x="176213" y="6113462"/>
                </a:lnTo>
                <a:lnTo>
                  <a:pt x="168275" y="6056312"/>
                </a:lnTo>
                <a:lnTo>
                  <a:pt x="157163" y="6003925"/>
                </a:lnTo>
                <a:lnTo>
                  <a:pt x="142875" y="5956300"/>
                </a:lnTo>
                <a:lnTo>
                  <a:pt x="127000" y="5915025"/>
                </a:lnTo>
                <a:lnTo>
                  <a:pt x="107950" y="5876925"/>
                </a:lnTo>
                <a:lnTo>
                  <a:pt x="88900" y="5840412"/>
                </a:lnTo>
                <a:lnTo>
                  <a:pt x="69850" y="5802312"/>
                </a:lnTo>
                <a:lnTo>
                  <a:pt x="52388" y="5762625"/>
                </a:lnTo>
                <a:lnTo>
                  <a:pt x="34925" y="5721350"/>
                </a:lnTo>
                <a:lnTo>
                  <a:pt x="20638" y="5675312"/>
                </a:lnTo>
                <a:lnTo>
                  <a:pt x="11113" y="5622925"/>
                </a:lnTo>
                <a:lnTo>
                  <a:pt x="1588" y="5562600"/>
                </a:lnTo>
                <a:lnTo>
                  <a:pt x="0" y="5494337"/>
                </a:lnTo>
                <a:lnTo>
                  <a:pt x="1588" y="5426075"/>
                </a:lnTo>
                <a:lnTo>
                  <a:pt x="11113" y="5365750"/>
                </a:lnTo>
                <a:lnTo>
                  <a:pt x="20638" y="5313362"/>
                </a:lnTo>
                <a:lnTo>
                  <a:pt x="34925" y="5268912"/>
                </a:lnTo>
                <a:lnTo>
                  <a:pt x="52388" y="5226050"/>
                </a:lnTo>
                <a:lnTo>
                  <a:pt x="69850" y="5186362"/>
                </a:lnTo>
                <a:lnTo>
                  <a:pt x="88900" y="5149850"/>
                </a:lnTo>
                <a:lnTo>
                  <a:pt x="107950" y="5114925"/>
                </a:lnTo>
                <a:lnTo>
                  <a:pt x="127000" y="5075237"/>
                </a:lnTo>
                <a:lnTo>
                  <a:pt x="142875" y="5033962"/>
                </a:lnTo>
                <a:lnTo>
                  <a:pt x="157163" y="4987925"/>
                </a:lnTo>
                <a:lnTo>
                  <a:pt x="168275" y="4935537"/>
                </a:lnTo>
                <a:lnTo>
                  <a:pt x="176213" y="4875212"/>
                </a:lnTo>
                <a:lnTo>
                  <a:pt x="179388" y="4806950"/>
                </a:lnTo>
                <a:lnTo>
                  <a:pt x="176213" y="4738687"/>
                </a:lnTo>
                <a:lnTo>
                  <a:pt x="168275" y="4678362"/>
                </a:lnTo>
                <a:lnTo>
                  <a:pt x="157163" y="4625975"/>
                </a:lnTo>
                <a:lnTo>
                  <a:pt x="142875" y="4579937"/>
                </a:lnTo>
                <a:lnTo>
                  <a:pt x="127000" y="4537075"/>
                </a:lnTo>
                <a:lnTo>
                  <a:pt x="107950" y="4498975"/>
                </a:lnTo>
                <a:lnTo>
                  <a:pt x="69850" y="4424362"/>
                </a:lnTo>
                <a:lnTo>
                  <a:pt x="52388" y="4386262"/>
                </a:lnTo>
                <a:lnTo>
                  <a:pt x="34925" y="4343400"/>
                </a:lnTo>
                <a:lnTo>
                  <a:pt x="20638" y="4297362"/>
                </a:lnTo>
                <a:lnTo>
                  <a:pt x="11113" y="4244975"/>
                </a:lnTo>
                <a:lnTo>
                  <a:pt x="1588" y="4186237"/>
                </a:lnTo>
                <a:lnTo>
                  <a:pt x="0" y="4116387"/>
                </a:lnTo>
                <a:lnTo>
                  <a:pt x="1588" y="4048125"/>
                </a:lnTo>
                <a:lnTo>
                  <a:pt x="11113" y="3987800"/>
                </a:lnTo>
                <a:lnTo>
                  <a:pt x="20638" y="3935412"/>
                </a:lnTo>
                <a:lnTo>
                  <a:pt x="34925" y="3890962"/>
                </a:lnTo>
                <a:lnTo>
                  <a:pt x="52388" y="3848100"/>
                </a:lnTo>
                <a:lnTo>
                  <a:pt x="69850" y="3811587"/>
                </a:lnTo>
                <a:lnTo>
                  <a:pt x="107950" y="3736975"/>
                </a:lnTo>
                <a:lnTo>
                  <a:pt x="127000" y="3697287"/>
                </a:lnTo>
                <a:lnTo>
                  <a:pt x="142875" y="3656012"/>
                </a:lnTo>
                <a:lnTo>
                  <a:pt x="157163" y="3609975"/>
                </a:lnTo>
                <a:lnTo>
                  <a:pt x="168275" y="3557587"/>
                </a:lnTo>
                <a:lnTo>
                  <a:pt x="176213" y="3497262"/>
                </a:lnTo>
                <a:lnTo>
                  <a:pt x="179388" y="3427412"/>
                </a:lnTo>
                <a:lnTo>
                  <a:pt x="176213" y="3360737"/>
                </a:lnTo>
                <a:lnTo>
                  <a:pt x="168275" y="3300412"/>
                </a:lnTo>
                <a:lnTo>
                  <a:pt x="157163" y="3248025"/>
                </a:lnTo>
                <a:lnTo>
                  <a:pt x="142875" y="3201987"/>
                </a:lnTo>
                <a:lnTo>
                  <a:pt x="127000" y="3160712"/>
                </a:lnTo>
                <a:lnTo>
                  <a:pt x="107950" y="3121025"/>
                </a:lnTo>
                <a:lnTo>
                  <a:pt x="88900" y="3084512"/>
                </a:lnTo>
                <a:lnTo>
                  <a:pt x="69850" y="3046412"/>
                </a:lnTo>
                <a:lnTo>
                  <a:pt x="52388" y="3009900"/>
                </a:lnTo>
                <a:lnTo>
                  <a:pt x="34925" y="2967037"/>
                </a:lnTo>
                <a:lnTo>
                  <a:pt x="20638" y="2922587"/>
                </a:lnTo>
                <a:lnTo>
                  <a:pt x="11113" y="2868612"/>
                </a:lnTo>
                <a:lnTo>
                  <a:pt x="1588" y="2809875"/>
                </a:lnTo>
                <a:lnTo>
                  <a:pt x="0" y="2741612"/>
                </a:lnTo>
                <a:lnTo>
                  <a:pt x="1588" y="2671762"/>
                </a:lnTo>
                <a:lnTo>
                  <a:pt x="11113" y="2613025"/>
                </a:lnTo>
                <a:lnTo>
                  <a:pt x="20638" y="2560637"/>
                </a:lnTo>
                <a:lnTo>
                  <a:pt x="34925" y="2513012"/>
                </a:lnTo>
                <a:lnTo>
                  <a:pt x="52388" y="2471737"/>
                </a:lnTo>
                <a:lnTo>
                  <a:pt x="69850" y="2433637"/>
                </a:lnTo>
                <a:lnTo>
                  <a:pt x="88900" y="2395537"/>
                </a:lnTo>
                <a:lnTo>
                  <a:pt x="107950" y="2359025"/>
                </a:lnTo>
                <a:lnTo>
                  <a:pt x="127000" y="2319337"/>
                </a:lnTo>
                <a:lnTo>
                  <a:pt x="142875" y="2278062"/>
                </a:lnTo>
                <a:lnTo>
                  <a:pt x="157163" y="2232025"/>
                </a:lnTo>
                <a:lnTo>
                  <a:pt x="168275" y="2179637"/>
                </a:lnTo>
                <a:lnTo>
                  <a:pt x="176213" y="2119312"/>
                </a:lnTo>
                <a:lnTo>
                  <a:pt x="179388" y="2051050"/>
                </a:lnTo>
                <a:lnTo>
                  <a:pt x="176213" y="1982787"/>
                </a:lnTo>
                <a:lnTo>
                  <a:pt x="168275" y="1922462"/>
                </a:lnTo>
                <a:lnTo>
                  <a:pt x="157163" y="1870075"/>
                </a:lnTo>
                <a:lnTo>
                  <a:pt x="142875" y="1824037"/>
                </a:lnTo>
                <a:lnTo>
                  <a:pt x="127000" y="1782762"/>
                </a:lnTo>
                <a:lnTo>
                  <a:pt x="107950" y="1743075"/>
                </a:lnTo>
                <a:lnTo>
                  <a:pt x="88900" y="1708150"/>
                </a:lnTo>
                <a:lnTo>
                  <a:pt x="69850" y="1671637"/>
                </a:lnTo>
                <a:lnTo>
                  <a:pt x="52388" y="1631950"/>
                </a:lnTo>
                <a:lnTo>
                  <a:pt x="34925" y="1589087"/>
                </a:lnTo>
                <a:lnTo>
                  <a:pt x="20638" y="1544637"/>
                </a:lnTo>
                <a:lnTo>
                  <a:pt x="11113" y="1492250"/>
                </a:lnTo>
                <a:lnTo>
                  <a:pt x="1588" y="1431925"/>
                </a:lnTo>
                <a:lnTo>
                  <a:pt x="0" y="1363662"/>
                </a:lnTo>
                <a:lnTo>
                  <a:pt x="1588" y="1295400"/>
                </a:lnTo>
                <a:lnTo>
                  <a:pt x="11113" y="1235075"/>
                </a:lnTo>
                <a:lnTo>
                  <a:pt x="20638" y="1182687"/>
                </a:lnTo>
                <a:lnTo>
                  <a:pt x="34925" y="1136650"/>
                </a:lnTo>
                <a:lnTo>
                  <a:pt x="52388" y="1095375"/>
                </a:lnTo>
                <a:lnTo>
                  <a:pt x="69850" y="1055687"/>
                </a:lnTo>
                <a:lnTo>
                  <a:pt x="88900" y="1017587"/>
                </a:lnTo>
                <a:lnTo>
                  <a:pt x="107950" y="981075"/>
                </a:lnTo>
                <a:lnTo>
                  <a:pt x="127000" y="942975"/>
                </a:lnTo>
                <a:lnTo>
                  <a:pt x="142875" y="901700"/>
                </a:lnTo>
                <a:lnTo>
                  <a:pt x="157163" y="854075"/>
                </a:lnTo>
                <a:lnTo>
                  <a:pt x="168275" y="801687"/>
                </a:lnTo>
                <a:lnTo>
                  <a:pt x="176213" y="744537"/>
                </a:lnTo>
                <a:lnTo>
                  <a:pt x="179388" y="673100"/>
                </a:lnTo>
                <a:lnTo>
                  <a:pt x="176213" y="606425"/>
                </a:lnTo>
                <a:lnTo>
                  <a:pt x="168275" y="546100"/>
                </a:lnTo>
                <a:lnTo>
                  <a:pt x="157163" y="496887"/>
                </a:lnTo>
                <a:lnTo>
                  <a:pt x="142875" y="450850"/>
                </a:lnTo>
                <a:lnTo>
                  <a:pt x="127000" y="409575"/>
                </a:lnTo>
                <a:lnTo>
                  <a:pt x="109538" y="369887"/>
                </a:lnTo>
                <a:lnTo>
                  <a:pt x="92075" y="334962"/>
                </a:lnTo>
                <a:lnTo>
                  <a:pt x="73025" y="296862"/>
                </a:lnTo>
                <a:lnTo>
                  <a:pt x="53975" y="260350"/>
                </a:lnTo>
                <a:lnTo>
                  <a:pt x="38100" y="217487"/>
                </a:lnTo>
                <a:lnTo>
                  <a:pt x="22225" y="174625"/>
                </a:lnTo>
                <a:lnTo>
                  <a:pt x="12700" y="122237"/>
                </a:lnTo>
                <a:lnTo>
                  <a:pt x="4763" y="66675"/>
                </a:lnTo>
                <a:close/>
              </a:path>
            </a:pathLst>
          </a:custGeom>
          <a:solidFill>
            <a:schemeClr val="accent1">
              <a:lumMod val="50000"/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37EC47-CC82-4DF2-97A3-B9C0815A44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8961" y="1897433"/>
            <a:ext cx="4473039" cy="3054577"/>
          </a:xfrm>
        </p:spPr>
        <p:txBody>
          <a:bodyPr anchor="t">
            <a:no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Workbook time!!!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40D8E28-91B5-42B0-9D6C-B777D8AD90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713579" cy="6858000"/>
          </a:xfrm>
          <a:custGeom>
            <a:avLst/>
            <a:gdLst>
              <a:gd name="connsiteX0" fmla="*/ 0 w 7713579"/>
              <a:gd name="connsiteY0" fmla="*/ 0 h 6858000"/>
              <a:gd name="connsiteX1" fmla="*/ 7534191 w 7713579"/>
              <a:gd name="connsiteY1" fmla="*/ 0 h 6858000"/>
              <a:gd name="connsiteX2" fmla="*/ 7538954 w 7713579"/>
              <a:gd name="connsiteY2" fmla="*/ 66675 h 6858000"/>
              <a:gd name="connsiteX3" fmla="*/ 7546891 w 7713579"/>
              <a:gd name="connsiteY3" fmla="*/ 122237 h 6858000"/>
              <a:gd name="connsiteX4" fmla="*/ 7556416 w 7713579"/>
              <a:gd name="connsiteY4" fmla="*/ 174625 h 6858000"/>
              <a:gd name="connsiteX5" fmla="*/ 7572291 w 7713579"/>
              <a:gd name="connsiteY5" fmla="*/ 217487 h 6858000"/>
              <a:gd name="connsiteX6" fmla="*/ 7588166 w 7713579"/>
              <a:gd name="connsiteY6" fmla="*/ 260350 h 6858000"/>
              <a:gd name="connsiteX7" fmla="*/ 7607216 w 7713579"/>
              <a:gd name="connsiteY7" fmla="*/ 296862 h 6858000"/>
              <a:gd name="connsiteX8" fmla="*/ 7626266 w 7713579"/>
              <a:gd name="connsiteY8" fmla="*/ 334962 h 6858000"/>
              <a:gd name="connsiteX9" fmla="*/ 7643729 w 7713579"/>
              <a:gd name="connsiteY9" fmla="*/ 369887 h 6858000"/>
              <a:gd name="connsiteX10" fmla="*/ 7661191 w 7713579"/>
              <a:gd name="connsiteY10" fmla="*/ 409575 h 6858000"/>
              <a:gd name="connsiteX11" fmla="*/ 7677066 w 7713579"/>
              <a:gd name="connsiteY11" fmla="*/ 450850 h 6858000"/>
              <a:gd name="connsiteX12" fmla="*/ 7691354 w 7713579"/>
              <a:gd name="connsiteY12" fmla="*/ 496887 h 6858000"/>
              <a:gd name="connsiteX13" fmla="*/ 7702466 w 7713579"/>
              <a:gd name="connsiteY13" fmla="*/ 546100 h 6858000"/>
              <a:gd name="connsiteX14" fmla="*/ 7710404 w 7713579"/>
              <a:gd name="connsiteY14" fmla="*/ 606425 h 6858000"/>
              <a:gd name="connsiteX15" fmla="*/ 7713579 w 7713579"/>
              <a:gd name="connsiteY15" fmla="*/ 673100 h 6858000"/>
              <a:gd name="connsiteX16" fmla="*/ 7710404 w 7713579"/>
              <a:gd name="connsiteY16" fmla="*/ 744537 h 6858000"/>
              <a:gd name="connsiteX17" fmla="*/ 7702466 w 7713579"/>
              <a:gd name="connsiteY17" fmla="*/ 801687 h 6858000"/>
              <a:gd name="connsiteX18" fmla="*/ 7691354 w 7713579"/>
              <a:gd name="connsiteY18" fmla="*/ 854075 h 6858000"/>
              <a:gd name="connsiteX19" fmla="*/ 7677066 w 7713579"/>
              <a:gd name="connsiteY19" fmla="*/ 901700 h 6858000"/>
              <a:gd name="connsiteX20" fmla="*/ 7661191 w 7713579"/>
              <a:gd name="connsiteY20" fmla="*/ 942975 h 6858000"/>
              <a:gd name="connsiteX21" fmla="*/ 7642141 w 7713579"/>
              <a:gd name="connsiteY21" fmla="*/ 981075 h 6858000"/>
              <a:gd name="connsiteX22" fmla="*/ 7623091 w 7713579"/>
              <a:gd name="connsiteY22" fmla="*/ 1017587 h 6858000"/>
              <a:gd name="connsiteX23" fmla="*/ 7604041 w 7713579"/>
              <a:gd name="connsiteY23" fmla="*/ 1055687 h 6858000"/>
              <a:gd name="connsiteX24" fmla="*/ 7586579 w 7713579"/>
              <a:gd name="connsiteY24" fmla="*/ 1095375 h 6858000"/>
              <a:gd name="connsiteX25" fmla="*/ 7569116 w 7713579"/>
              <a:gd name="connsiteY25" fmla="*/ 1136650 h 6858000"/>
              <a:gd name="connsiteX26" fmla="*/ 7554829 w 7713579"/>
              <a:gd name="connsiteY26" fmla="*/ 1182687 h 6858000"/>
              <a:gd name="connsiteX27" fmla="*/ 7545304 w 7713579"/>
              <a:gd name="connsiteY27" fmla="*/ 1235075 h 6858000"/>
              <a:gd name="connsiteX28" fmla="*/ 7535779 w 7713579"/>
              <a:gd name="connsiteY28" fmla="*/ 1295400 h 6858000"/>
              <a:gd name="connsiteX29" fmla="*/ 7534191 w 7713579"/>
              <a:gd name="connsiteY29" fmla="*/ 1363662 h 6858000"/>
              <a:gd name="connsiteX30" fmla="*/ 7535779 w 7713579"/>
              <a:gd name="connsiteY30" fmla="*/ 1431925 h 6858000"/>
              <a:gd name="connsiteX31" fmla="*/ 7545304 w 7713579"/>
              <a:gd name="connsiteY31" fmla="*/ 1492250 h 6858000"/>
              <a:gd name="connsiteX32" fmla="*/ 7554829 w 7713579"/>
              <a:gd name="connsiteY32" fmla="*/ 1544637 h 6858000"/>
              <a:gd name="connsiteX33" fmla="*/ 7569116 w 7713579"/>
              <a:gd name="connsiteY33" fmla="*/ 1589087 h 6858000"/>
              <a:gd name="connsiteX34" fmla="*/ 7586579 w 7713579"/>
              <a:gd name="connsiteY34" fmla="*/ 1631950 h 6858000"/>
              <a:gd name="connsiteX35" fmla="*/ 7604041 w 7713579"/>
              <a:gd name="connsiteY35" fmla="*/ 1671637 h 6858000"/>
              <a:gd name="connsiteX36" fmla="*/ 7623091 w 7713579"/>
              <a:gd name="connsiteY36" fmla="*/ 1708150 h 6858000"/>
              <a:gd name="connsiteX37" fmla="*/ 7642141 w 7713579"/>
              <a:gd name="connsiteY37" fmla="*/ 1743075 h 6858000"/>
              <a:gd name="connsiteX38" fmla="*/ 7661191 w 7713579"/>
              <a:gd name="connsiteY38" fmla="*/ 1782762 h 6858000"/>
              <a:gd name="connsiteX39" fmla="*/ 7677066 w 7713579"/>
              <a:gd name="connsiteY39" fmla="*/ 1824037 h 6858000"/>
              <a:gd name="connsiteX40" fmla="*/ 7691354 w 7713579"/>
              <a:gd name="connsiteY40" fmla="*/ 1870075 h 6858000"/>
              <a:gd name="connsiteX41" fmla="*/ 7702466 w 7713579"/>
              <a:gd name="connsiteY41" fmla="*/ 1922462 h 6858000"/>
              <a:gd name="connsiteX42" fmla="*/ 7710404 w 7713579"/>
              <a:gd name="connsiteY42" fmla="*/ 1982787 h 6858000"/>
              <a:gd name="connsiteX43" fmla="*/ 7713579 w 7713579"/>
              <a:gd name="connsiteY43" fmla="*/ 2051050 h 6858000"/>
              <a:gd name="connsiteX44" fmla="*/ 7710404 w 7713579"/>
              <a:gd name="connsiteY44" fmla="*/ 2119312 h 6858000"/>
              <a:gd name="connsiteX45" fmla="*/ 7702466 w 7713579"/>
              <a:gd name="connsiteY45" fmla="*/ 2179637 h 6858000"/>
              <a:gd name="connsiteX46" fmla="*/ 7691354 w 7713579"/>
              <a:gd name="connsiteY46" fmla="*/ 2232025 h 6858000"/>
              <a:gd name="connsiteX47" fmla="*/ 7677066 w 7713579"/>
              <a:gd name="connsiteY47" fmla="*/ 2278062 h 6858000"/>
              <a:gd name="connsiteX48" fmla="*/ 7661191 w 7713579"/>
              <a:gd name="connsiteY48" fmla="*/ 2319337 h 6858000"/>
              <a:gd name="connsiteX49" fmla="*/ 7642141 w 7713579"/>
              <a:gd name="connsiteY49" fmla="*/ 2359025 h 6858000"/>
              <a:gd name="connsiteX50" fmla="*/ 7623091 w 7713579"/>
              <a:gd name="connsiteY50" fmla="*/ 2395537 h 6858000"/>
              <a:gd name="connsiteX51" fmla="*/ 7604041 w 7713579"/>
              <a:gd name="connsiteY51" fmla="*/ 2433637 h 6858000"/>
              <a:gd name="connsiteX52" fmla="*/ 7586579 w 7713579"/>
              <a:gd name="connsiteY52" fmla="*/ 2471737 h 6858000"/>
              <a:gd name="connsiteX53" fmla="*/ 7569116 w 7713579"/>
              <a:gd name="connsiteY53" fmla="*/ 2513012 h 6858000"/>
              <a:gd name="connsiteX54" fmla="*/ 7554829 w 7713579"/>
              <a:gd name="connsiteY54" fmla="*/ 2560637 h 6858000"/>
              <a:gd name="connsiteX55" fmla="*/ 7545304 w 7713579"/>
              <a:gd name="connsiteY55" fmla="*/ 2613025 h 6858000"/>
              <a:gd name="connsiteX56" fmla="*/ 7535779 w 7713579"/>
              <a:gd name="connsiteY56" fmla="*/ 2671762 h 6858000"/>
              <a:gd name="connsiteX57" fmla="*/ 7534191 w 7713579"/>
              <a:gd name="connsiteY57" fmla="*/ 2741612 h 6858000"/>
              <a:gd name="connsiteX58" fmla="*/ 7535779 w 7713579"/>
              <a:gd name="connsiteY58" fmla="*/ 2809875 h 6858000"/>
              <a:gd name="connsiteX59" fmla="*/ 7545304 w 7713579"/>
              <a:gd name="connsiteY59" fmla="*/ 2868612 h 6858000"/>
              <a:gd name="connsiteX60" fmla="*/ 7554829 w 7713579"/>
              <a:gd name="connsiteY60" fmla="*/ 2922587 h 6858000"/>
              <a:gd name="connsiteX61" fmla="*/ 7569116 w 7713579"/>
              <a:gd name="connsiteY61" fmla="*/ 2967037 h 6858000"/>
              <a:gd name="connsiteX62" fmla="*/ 7586579 w 7713579"/>
              <a:gd name="connsiteY62" fmla="*/ 3009900 h 6858000"/>
              <a:gd name="connsiteX63" fmla="*/ 7604041 w 7713579"/>
              <a:gd name="connsiteY63" fmla="*/ 3046412 h 6858000"/>
              <a:gd name="connsiteX64" fmla="*/ 7623091 w 7713579"/>
              <a:gd name="connsiteY64" fmla="*/ 3084512 h 6858000"/>
              <a:gd name="connsiteX65" fmla="*/ 7642141 w 7713579"/>
              <a:gd name="connsiteY65" fmla="*/ 3121025 h 6858000"/>
              <a:gd name="connsiteX66" fmla="*/ 7661191 w 7713579"/>
              <a:gd name="connsiteY66" fmla="*/ 3160712 h 6858000"/>
              <a:gd name="connsiteX67" fmla="*/ 7677066 w 7713579"/>
              <a:gd name="connsiteY67" fmla="*/ 3201987 h 6858000"/>
              <a:gd name="connsiteX68" fmla="*/ 7691354 w 7713579"/>
              <a:gd name="connsiteY68" fmla="*/ 3248025 h 6858000"/>
              <a:gd name="connsiteX69" fmla="*/ 7702466 w 7713579"/>
              <a:gd name="connsiteY69" fmla="*/ 3300412 h 6858000"/>
              <a:gd name="connsiteX70" fmla="*/ 7710404 w 7713579"/>
              <a:gd name="connsiteY70" fmla="*/ 3360737 h 6858000"/>
              <a:gd name="connsiteX71" fmla="*/ 7713579 w 7713579"/>
              <a:gd name="connsiteY71" fmla="*/ 3427412 h 6858000"/>
              <a:gd name="connsiteX72" fmla="*/ 7710404 w 7713579"/>
              <a:gd name="connsiteY72" fmla="*/ 3497262 h 6858000"/>
              <a:gd name="connsiteX73" fmla="*/ 7702466 w 7713579"/>
              <a:gd name="connsiteY73" fmla="*/ 3557587 h 6858000"/>
              <a:gd name="connsiteX74" fmla="*/ 7691354 w 7713579"/>
              <a:gd name="connsiteY74" fmla="*/ 3609975 h 6858000"/>
              <a:gd name="connsiteX75" fmla="*/ 7677066 w 7713579"/>
              <a:gd name="connsiteY75" fmla="*/ 3656012 h 6858000"/>
              <a:gd name="connsiteX76" fmla="*/ 7661191 w 7713579"/>
              <a:gd name="connsiteY76" fmla="*/ 3697287 h 6858000"/>
              <a:gd name="connsiteX77" fmla="*/ 7642141 w 7713579"/>
              <a:gd name="connsiteY77" fmla="*/ 3736975 h 6858000"/>
              <a:gd name="connsiteX78" fmla="*/ 7604041 w 7713579"/>
              <a:gd name="connsiteY78" fmla="*/ 3811587 h 6858000"/>
              <a:gd name="connsiteX79" fmla="*/ 7586579 w 7713579"/>
              <a:gd name="connsiteY79" fmla="*/ 3848100 h 6858000"/>
              <a:gd name="connsiteX80" fmla="*/ 7569116 w 7713579"/>
              <a:gd name="connsiteY80" fmla="*/ 3890962 h 6858000"/>
              <a:gd name="connsiteX81" fmla="*/ 7554829 w 7713579"/>
              <a:gd name="connsiteY81" fmla="*/ 3935412 h 6858000"/>
              <a:gd name="connsiteX82" fmla="*/ 7545304 w 7713579"/>
              <a:gd name="connsiteY82" fmla="*/ 3987800 h 6858000"/>
              <a:gd name="connsiteX83" fmla="*/ 7535779 w 7713579"/>
              <a:gd name="connsiteY83" fmla="*/ 4048125 h 6858000"/>
              <a:gd name="connsiteX84" fmla="*/ 7534191 w 7713579"/>
              <a:gd name="connsiteY84" fmla="*/ 4116387 h 6858000"/>
              <a:gd name="connsiteX85" fmla="*/ 7535779 w 7713579"/>
              <a:gd name="connsiteY85" fmla="*/ 4186237 h 6858000"/>
              <a:gd name="connsiteX86" fmla="*/ 7545304 w 7713579"/>
              <a:gd name="connsiteY86" fmla="*/ 4244975 h 6858000"/>
              <a:gd name="connsiteX87" fmla="*/ 7554829 w 7713579"/>
              <a:gd name="connsiteY87" fmla="*/ 4297362 h 6858000"/>
              <a:gd name="connsiteX88" fmla="*/ 7569116 w 7713579"/>
              <a:gd name="connsiteY88" fmla="*/ 4343400 h 6858000"/>
              <a:gd name="connsiteX89" fmla="*/ 7586579 w 7713579"/>
              <a:gd name="connsiteY89" fmla="*/ 4386262 h 6858000"/>
              <a:gd name="connsiteX90" fmla="*/ 7604041 w 7713579"/>
              <a:gd name="connsiteY90" fmla="*/ 4424362 h 6858000"/>
              <a:gd name="connsiteX91" fmla="*/ 7642141 w 7713579"/>
              <a:gd name="connsiteY91" fmla="*/ 4498975 h 6858000"/>
              <a:gd name="connsiteX92" fmla="*/ 7661191 w 7713579"/>
              <a:gd name="connsiteY92" fmla="*/ 4537075 h 6858000"/>
              <a:gd name="connsiteX93" fmla="*/ 7677066 w 7713579"/>
              <a:gd name="connsiteY93" fmla="*/ 4579937 h 6858000"/>
              <a:gd name="connsiteX94" fmla="*/ 7691354 w 7713579"/>
              <a:gd name="connsiteY94" fmla="*/ 4625975 h 6858000"/>
              <a:gd name="connsiteX95" fmla="*/ 7702466 w 7713579"/>
              <a:gd name="connsiteY95" fmla="*/ 4678362 h 6858000"/>
              <a:gd name="connsiteX96" fmla="*/ 7710404 w 7713579"/>
              <a:gd name="connsiteY96" fmla="*/ 4738687 h 6858000"/>
              <a:gd name="connsiteX97" fmla="*/ 7713579 w 7713579"/>
              <a:gd name="connsiteY97" fmla="*/ 4806950 h 6858000"/>
              <a:gd name="connsiteX98" fmla="*/ 7710404 w 7713579"/>
              <a:gd name="connsiteY98" fmla="*/ 4875212 h 6858000"/>
              <a:gd name="connsiteX99" fmla="*/ 7702466 w 7713579"/>
              <a:gd name="connsiteY99" fmla="*/ 4935537 h 6858000"/>
              <a:gd name="connsiteX100" fmla="*/ 7691354 w 7713579"/>
              <a:gd name="connsiteY100" fmla="*/ 4987925 h 6858000"/>
              <a:gd name="connsiteX101" fmla="*/ 7677066 w 7713579"/>
              <a:gd name="connsiteY101" fmla="*/ 5033962 h 6858000"/>
              <a:gd name="connsiteX102" fmla="*/ 7661191 w 7713579"/>
              <a:gd name="connsiteY102" fmla="*/ 5075237 h 6858000"/>
              <a:gd name="connsiteX103" fmla="*/ 7642141 w 7713579"/>
              <a:gd name="connsiteY103" fmla="*/ 5114925 h 6858000"/>
              <a:gd name="connsiteX104" fmla="*/ 7623091 w 7713579"/>
              <a:gd name="connsiteY104" fmla="*/ 5149850 h 6858000"/>
              <a:gd name="connsiteX105" fmla="*/ 7604041 w 7713579"/>
              <a:gd name="connsiteY105" fmla="*/ 5186362 h 6858000"/>
              <a:gd name="connsiteX106" fmla="*/ 7586579 w 7713579"/>
              <a:gd name="connsiteY106" fmla="*/ 5226050 h 6858000"/>
              <a:gd name="connsiteX107" fmla="*/ 7569116 w 7713579"/>
              <a:gd name="connsiteY107" fmla="*/ 5268912 h 6858000"/>
              <a:gd name="connsiteX108" fmla="*/ 7554829 w 7713579"/>
              <a:gd name="connsiteY108" fmla="*/ 5313362 h 6858000"/>
              <a:gd name="connsiteX109" fmla="*/ 7545304 w 7713579"/>
              <a:gd name="connsiteY109" fmla="*/ 5365750 h 6858000"/>
              <a:gd name="connsiteX110" fmla="*/ 7535779 w 7713579"/>
              <a:gd name="connsiteY110" fmla="*/ 5426075 h 6858000"/>
              <a:gd name="connsiteX111" fmla="*/ 7534191 w 7713579"/>
              <a:gd name="connsiteY111" fmla="*/ 5494337 h 6858000"/>
              <a:gd name="connsiteX112" fmla="*/ 7535779 w 7713579"/>
              <a:gd name="connsiteY112" fmla="*/ 5562600 h 6858000"/>
              <a:gd name="connsiteX113" fmla="*/ 7545304 w 7713579"/>
              <a:gd name="connsiteY113" fmla="*/ 5622925 h 6858000"/>
              <a:gd name="connsiteX114" fmla="*/ 7554829 w 7713579"/>
              <a:gd name="connsiteY114" fmla="*/ 5675312 h 6858000"/>
              <a:gd name="connsiteX115" fmla="*/ 7569116 w 7713579"/>
              <a:gd name="connsiteY115" fmla="*/ 5721350 h 6858000"/>
              <a:gd name="connsiteX116" fmla="*/ 7586579 w 7713579"/>
              <a:gd name="connsiteY116" fmla="*/ 5762625 h 6858000"/>
              <a:gd name="connsiteX117" fmla="*/ 7604041 w 7713579"/>
              <a:gd name="connsiteY117" fmla="*/ 5802312 h 6858000"/>
              <a:gd name="connsiteX118" fmla="*/ 7623091 w 7713579"/>
              <a:gd name="connsiteY118" fmla="*/ 5840412 h 6858000"/>
              <a:gd name="connsiteX119" fmla="*/ 7642141 w 7713579"/>
              <a:gd name="connsiteY119" fmla="*/ 5876925 h 6858000"/>
              <a:gd name="connsiteX120" fmla="*/ 7661191 w 7713579"/>
              <a:gd name="connsiteY120" fmla="*/ 5915025 h 6858000"/>
              <a:gd name="connsiteX121" fmla="*/ 7677066 w 7713579"/>
              <a:gd name="connsiteY121" fmla="*/ 5956300 h 6858000"/>
              <a:gd name="connsiteX122" fmla="*/ 7691354 w 7713579"/>
              <a:gd name="connsiteY122" fmla="*/ 6003925 h 6858000"/>
              <a:gd name="connsiteX123" fmla="*/ 7702466 w 7713579"/>
              <a:gd name="connsiteY123" fmla="*/ 6056312 h 6858000"/>
              <a:gd name="connsiteX124" fmla="*/ 7710404 w 7713579"/>
              <a:gd name="connsiteY124" fmla="*/ 6113462 h 6858000"/>
              <a:gd name="connsiteX125" fmla="*/ 7713579 w 7713579"/>
              <a:gd name="connsiteY125" fmla="*/ 6183312 h 6858000"/>
              <a:gd name="connsiteX126" fmla="*/ 7710404 w 7713579"/>
              <a:gd name="connsiteY126" fmla="*/ 6251575 h 6858000"/>
              <a:gd name="connsiteX127" fmla="*/ 7702466 w 7713579"/>
              <a:gd name="connsiteY127" fmla="*/ 6311900 h 6858000"/>
              <a:gd name="connsiteX128" fmla="*/ 7691354 w 7713579"/>
              <a:gd name="connsiteY128" fmla="*/ 6361112 h 6858000"/>
              <a:gd name="connsiteX129" fmla="*/ 7677066 w 7713579"/>
              <a:gd name="connsiteY129" fmla="*/ 6407150 h 6858000"/>
              <a:gd name="connsiteX130" fmla="*/ 7661191 w 7713579"/>
              <a:gd name="connsiteY130" fmla="*/ 6448425 h 6858000"/>
              <a:gd name="connsiteX131" fmla="*/ 7643729 w 7713579"/>
              <a:gd name="connsiteY131" fmla="*/ 6488112 h 6858000"/>
              <a:gd name="connsiteX132" fmla="*/ 7626266 w 7713579"/>
              <a:gd name="connsiteY132" fmla="*/ 6523037 h 6858000"/>
              <a:gd name="connsiteX133" fmla="*/ 7607216 w 7713579"/>
              <a:gd name="connsiteY133" fmla="*/ 6561137 h 6858000"/>
              <a:gd name="connsiteX134" fmla="*/ 7588166 w 7713579"/>
              <a:gd name="connsiteY134" fmla="*/ 6597650 h 6858000"/>
              <a:gd name="connsiteX135" fmla="*/ 7572291 w 7713579"/>
              <a:gd name="connsiteY135" fmla="*/ 6640512 h 6858000"/>
              <a:gd name="connsiteX136" fmla="*/ 7556416 w 7713579"/>
              <a:gd name="connsiteY136" fmla="*/ 6683375 h 6858000"/>
              <a:gd name="connsiteX137" fmla="*/ 7546891 w 7713579"/>
              <a:gd name="connsiteY137" fmla="*/ 6735762 h 6858000"/>
              <a:gd name="connsiteX138" fmla="*/ 7538954 w 7713579"/>
              <a:gd name="connsiteY138" fmla="*/ 6791325 h 6858000"/>
              <a:gd name="connsiteX139" fmla="*/ 7534191 w 7713579"/>
              <a:gd name="connsiteY139" fmla="*/ 6858000 h 6858000"/>
              <a:gd name="connsiteX140" fmla="*/ 0 w 7713579"/>
              <a:gd name="connsiteY140" fmla="*/ 6858000 h 6858000"/>
              <a:gd name="connsiteX141" fmla="*/ 0 w 7713579"/>
              <a:gd name="connsiteY141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</a:cxnLst>
            <a:rect l="l" t="t" r="r" b="b"/>
            <a:pathLst>
              <a:path w="7713579" h="6858000">
                <a:moveTo>
                  <a:pt x="0" y="0"/>
                </a:moveTo>
                <a:lnTo>
                  <a:pt x="7534191" y="0"/>
                </a:lnTo>
                <a:lnTo>
                  <a:pt x="7538954" y="66675"/>
                </a:lnTo>
                <a:lnTo>
                  <a:pt x="7546891" y="122237"/>
                </a:lnTo>
                <a:lnTo>
                  <a:pt x="7556416" y="174625"/>
                </a:lnTo>
                <a:lnTo>
                  <a:pt x="7572291" y="217487"/>
                </a:lnTo>
                <a:lnTo>
                  <a:pt x="7588166" y="260350"/>
                </a:lnTo>
                <a:lnTo>
                  <a:pt x="7607216" y="296862"/>
                </a:lnTo>
                <a:lnTo>
                  <a:pt x="7626266" y="334962"/>
                </a:lnTo>
                <a:lnTo>
                  <a:pt x="7643729" y="369887"/>
                </a:lnTo>
                <a:lnTo>
                  <a:pt x="7661191" y="409575"/>
                </a:lnTo>
                <a:lnTo>
                  <a:pt x="7677066" y="450850"/>
                </a:lnTo>
                <a:lnTo>
                  <a:pt x="7691354" y="496887"/>
                </a:lnTo>
                <a:lnTo>
                  <a:pt x="7702466" y="546100"/>
                </a:lnTo>
                <a:lnTo>
                  <a:pt x="7710404" y="606425"/>
                </a:lnTo>
                <a:lnTo>
                  <a:pt x="7713579" y="673100"/>
                </a:lnTo>
                <a:lnTo>
                  <a:pt x="7710404" y="744537"/>
                </a:lnTo>
                <a:lnTo>
                  <a:pt x="7702466" y="801687"/>
                </a:lnTo>
                <a:lnTo>
                  <a:pt x="7691354" y="854075"/>
                </a:lnTo>
                <a:lnTo>
                  <a:pt x="7677066" y="901700"/>
                </a:lnTo>
                <a:lnTo>
                  <a:pt x="7661191" y="942975"/>
                </a:lnTo>
                <a:lnTo>
                  <a:pt x="7642141" y="981075"/>
                </a:lnTo>
                <a:lnTo>
                  <a:pt x="7623091" y="1017587"/>
                </a:lnTo>
                <a:lnTo>
                  <a:pt x="7604041" y="1055687"/>
                </a:lnTo>
                <a:lnTo>
                  <a:pt x="7586579" y="1095375"/>
                </a:lnTo>
                <a:lnTo>
                  <a:pt x="7569116" y="1136650"/>
                </a:lnTo>
                <a:lnTo>
                  <a:pt x="7554829" y="1182687"/>
                </a:lnTo>
                <a:lnTo>
                  <a:pt x="7545304" y="1235075"/>
                </a:lnTo>
                <a:lnTo>
                  <a:pt x="7535779" y="1295400"/>
                </a:lnTo>
                <a:lnTo>
                  <a:pt x="7534191" y="1363662"/>
                </a:lnTo>
                <a:lnTo>
                  <a:pt x="7535779" y="1431925"/>
                </a:lnTo>
                <a:lnTo>
                  <a:pt x="7545304" y="1492250"/>
                </a:lnTo>
                <a:lnTo>
                  <a:pt x="7554829" y="1544637"/>
                </a:lnTo>
                <a:lnTo>
                  <a:pt x="7569116" y="1589087"/>
                </a:lnTo>
                <a:lnTo>
                  <a:pt x="7586579" y="1631950"/>
                </a:lnTo>
                <a:lnTo>
                  <a:pt x="7604041" y="1671637"/>
                </a:lnTo>
                <a:lnTo>
                  <a:pt x="7623091" y="1708150"/>
                </a:lnTo>
                <a:lnTo>
                  <a:pt x="7642141" y="1743075"/>
                </a:lnTo>
                <a:lnTo>
                  <a:pt x="7661191" y="1782762"/>
                </a:lnTo>
                <a:lnTo>
                  <a:pt x="7677066" y="1824037"/>
                </a:lnTo>
                <a:lnTo>
                  <a:pt x="7691354" y="1870075"/>
                </a:lnTo>
                <a:lnTo>
                  <a:pt x="7702466" y="1922462"/>
                </a:lnTo>
                <a:lnTo>
                  <a:pt x="7710404" y="1982787"/>
                </a:lnTo>
                <a:lnTo>
                  <a:pt x="7713579" y="2051050"/>
                </a:lnTo>
                <a:lnTo>
                  <a:pt x="7710404" y="2119312"/>
                </a:lnTo>
                <a:lnTo>
                  <a:pt x="7702466" y="2179637"/>
                </a:lnTo>
                <a:lnTo>
                  <a:pt x="7691354" y="2232025"/>
                </a:lnTo>
                <a:lnTo>
                  <a:pt x="7677066" y="2278062"/>
                </a:lnTo>
                <a:lnTo>
                  <a:pt x="7661191" y="2319337"/>
                </a:lnTo>
                <a:lnTo>
                  <a:pt x="7642141" y="2359025"/>
                </a:lnTo>
                <a:lnTo>
                  <a:pt x="7623091" y="2395537"/>
                </a:lnTo>
                <a:lnTo>
                  <a:pt x="7604041" y="2433637"/>
                </a:lnTo>
                <a:lnTo>
                  <a:pt x="7586579" y="2471737"/>
                </a:lnTo>
                <a:lnTo>
                  <a:pt x="7569116" y="2513012"/>
                </a:lnTo>
                <a:lnTo>
                  <a:pt x="7554829" y="2560637"/>
                </a:lnTo>
                <a:lnTo>
                  <a:pt x="7545304" y="2613025"/>
                </a:lnTo>
                <a:lnTo>
                  <a:pt x="7535779" y="2671762"/>
                </a:lnTo>
                <a:lnTo>
                  <a:pt x="7534191" y="2741612"/>
                </a:lnTo>
                <a:lnTo>
                  <a:pt x="7535779" y="2809875"/>
                </a:lnTo>
                <a:lnTo>
                  <a:pt x="7545304" y="2868612"/>
                </a:lnTo>
                <a:lnTo>
                  <a:pt x="7554829" y="2922587"/>
                </a:lnTo>
                <a:lnTo>
                  <a:pt x="7569116" y="2967037"/>
                </a:lnTo>
                <a:lnTo>
                  <a:pt x="7586579" y="3009900"/>
                </a:lnTo>
                <a:lnTo>
                  <a:pt x="7604041" y="3046412"/>
                </a:lnTo>
                <a:lnTo>
                  <a:pt x="7623091" y="3084512"/>
                </a:lnTo>
                <a:lnTo>
                  <a:pt x="7642141" y="3121025"/>
                </a:lnTo>
                <a:lnTo>
                  <a:pt x="7661191" y="3160712"/>
                </a:lnTo>
                <a:lnTo>
                  <a:pt x="7677066" y="3201987"/>
                </a:lnTo>
                <a:lnTo>
                  <a:pt x="7691354" y="3248025"/>
                </a:lnTo>
                <a:lnTo>
                  <a:pt x="7702466" y="3300412"/>
                </a:lnTo>
                <a:lnTo>
                  <a:pt x="7710404" y="3360737"/>
                </a:lnTo>
                <a:lnTo>
                  <a:pt x="7713579" y="3427412"/>
                </a:lnTo>
                <a:lnTo>
                  <a:pt x="7710404" y="3497262"/>
                </a:lnTo>
                <a:lnTo>
                  <a:pt x="7702466" y="3557587"/>
                </a:lnTo>
                <a:lnTo>
                  <a:pt x="7691354" y="3609975"/>
                </a:lnTo>
                <a:lnTo>
                  <a:pt x="7677066" y="3656012"/>
                </a:lnTo>
                <a:lnTo>
                  <a:pt x="7661191" y="3697287"/>
                </a:lnTo>
                <a:lnTo>
                  <a:pt x="7642141" y="3736975"/>
                </a:lnTo>
                <a:lnTo>
                  <a:pt x="7604041" y="3811587"/>
                </a:lnTo>
                <a:lnTo>
                  <a:pt x="7586579" y="3848100"/>
                </a:lnTo>
                <a:lnTo>
                  <a:pt x="7569116" y="3890962"/>
                </a:lnTo>
                <a:lnTo>
                  <a:pt x="7554829" y="3935412"/>
                </a:lnTo>
                <a:lnTo>
                  <a:pt x="7545304" y="3987800"/>
                </a:lnTo>
                <a:lnTo>
                  <a:pt x="7535779" y="4048125"/>
                </a:lnTo>
                <a:lnTo>
                  <a:pt x="7534191" y="4116387"/>
                </a:lnTo>
                <a:lnTo>
                  <a:pt x="7535779" y="4186237"/>
                </a:lnTo>
                <a:lnTo>
                  <a:pt x="7545304" y="4244975"/>
                </a:lnTo>
                <a:lnTo>
                  <a:pt x="7554829" y="4297362"/>
                </a:lnTo>
                <a:lnTo>
                  <a:pt x="7569116" y="4343400"/>
                </a:lnTo>
                <a:lnTo>
                  <a:pt x="7586579" y="4386262"/>
                </a:lnTo>
                <a:lnTo>
                  <a:pt x="7604041" y="4424362"/>
                </a:lnTo>
                <a:lnTo>
                  <a:pt x="7642141" y="4498975"/>
                </a:lnTo>
                <a:lnTo>
                  <a:pt x="7661191" y="4537075"/>
                </a:lnTo>
                <a:lnTo>
                  <a:pt x="7677066" y="4579937"/>
                </a:lnTo>
                <a:lnTo>
                  <a:pt x="7691354" y="4625975"/>
                </a:lnTo>
                <a:lnTo>
                  <a:pt x="7702466" y="4678362"/>
                </a:lnTo>
                <a:lnTo>
                  <a:pt x="7710404" y="4738687"/>
                </a:lnTo>
                <a:lnTo>
                  <a:pt x="7713579" y="4806950"/>
                </a:lnTo>
                <a:lnTo>
                  <a:pt x="7710404" y="4875212"/>
                </a:lnTo>
                <a:lnTo>
                  <a:pt x="7702466" y="4935537"/>
                </a:lnTo>
                <a:lnTo>
                  <a:pt x="7691354" y="4987925"/>
                </a:lnTo>
                <a:lnTo>
                  <a:pt x="7677066" y="5033962"/>
                </a:lnTo>
                <a:lnTo>
                  <a:pt x="7661191" y="5075237"/>
                </a:lnTo>
                <a:lnTo>
                  <a:pt x="7642141" y="5114925"/>
                </a:lnTo>
                <a:lnTo>
                  <a:pt x="7623091" y="5149850"/>
                </a:lnTo>
                <a:lnTo>
                  <a:pt x="7604041" y="5186362"/>
                </a:lnTo>
                <a:lnTo>
                  <a:pt x="7586579" y="5226050"/>
                </a:lnTo>
                <a:lnTo>
                  <a:pt x="7569116" y="5268912"/>
                </a:lnTo>
                <a:lnTo>
                  <a:pt x="7554829" y="5313362"/>
                </a:lnTo>
                <a:lnTo>
                  <a:pt x="7545304" y="5365750"/>
                </a:lnTo>
                <a:lnTo>
                  <a:pt x="7535779" y="5426075"/>
                </a:lnTo>
                <a:lnTo>
                  <a:pt x="7534191" y="5494337"/>
                </a:lnTo>
                <a:lnTo>
                  <a:pt x="7535779" y="5562600"/>
                </a:lnTo>
                <a:lnTo>
                  <a:pt x="7545304" y="5622925"/>
                </a:lnTo>
                <a:lnTo>
                  <a:pt x="7554829" y="5675312"/>
                </a:lnTo>
                <a:lnTo>
                  <a:pt x="7569116" y="5721350"/>
                </a:lnTo>
                <a:lnTo>
                  <a:pt x="7586579" y="5762625"/>
                </a:lnTo>
                <a:lnTo>
                  <a:pt x="7604041" y="5802312"/>
                </a:lnTo>
                <a:lnTo>
                  <a:pt x="7623091" y="5840412"/>
                </a:lnTo>
                <a:lnTo>
                  <a:pt x="7642141" y="5876925"/>
                </a:lnTo>
                <a:lnTo>
                  <a:pt x="7661191" y="5915025"/>
                </a:lnTo>
                <a:lnTo>
                  <a:pt x="7677066" y="5956300"/>
                </a:lnTo>
                <a:lnTo>
                  <a:pt x="7691354" y="6003925"/>
                </a:lnTo>
                <a:lnTo>
                  <a:pt x="7702466" y="6056312"/>
                </a:lnTo>
                <a:lnTo>
                  <a:pt x="7710404" y="6113462"/>
                </a:lnTo>
                <a:lnTo>
                  <a:pt x="7713579" y="6183312"/>
                </a:lnTo>
                <a:lnTo>
                  <a:pt x="7710404" y="6251575"/>
                </a:lnTo>
                <a:lnTo>
                  <a:pt x="7702466" y="6311900"/>
                </a:lnTo>
                <a:lnTo>
                  <a:pt x="7691354" y="6361112"/>
                </a:lnTo>
                <a:lnTo>
                  <a:pt x="7677066" y="6407150"/>
                </a:lnTo>
                <a:lnTo>
                  <a:pt x="7661191" y="6448425"/>
                </a:lnTo>
                <a:lnTo>
                  <a:pt x="7643729" y="6488112"/>
                </a:lnTo>
                <a:lnTo>
                  <a:pt x="7626266" y="6523037"/>
                </a:lnTo>
                <a:lnTo>
                  <a:pt x="7607216" y="6561137"/>
                </a:lnTo>
                <a:lnTo>
                  <a:pt x="7588166" y="6597650"/>
                </a:lnTo>
                <a:lnTo>
                  <a:pt x="7572291" y="6640512"/>
                </a:lnTo>
                <a:lnTo>
                  <a:pt x="7556416" y="6683375"/>
                </a:lnTo>
                <a:lnTo>
                  <a:pt x="7546891" y="6735762"/>
                </a:lnTo>
                <a:lnTo>
                  <a:pt x="7538954" y="6791325"/>
                </a:lnTo>
                <a:lnTo>
                  <a:pt x="7534191" y="6858000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Shape&#10;&#10;Description automatically generated">
            <a:extLst>
              <a:ext uri="{FF2B5EF4-FFF2-40B4-BE49-F238E27FC236}">
                <a16:creationId xmlns:a16="http://schemas.microsoft.com/office/drawing/2014/main" id="{1A146ECD-FB10-4F0C-85A1-24D587C7F1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050" y="669207"/>
            <a:ext cx="6015897" cy="5519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480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F44E52D-611C-4207-8E52-55CC37B1B8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9440" y="228600"/>
            <a:ext cx="7117079" cy="6088599"/>
          </a:xfrm>
        </p:spPr>
      </p:pic>
    </p:spTree>
    <p:extLst>
      <p:ext uri="{BB962C8B-B14F-4D97-AF65-F5344CB8AC3E}">
        <p14:creationId xmlns:p14="http://schemas.microsoft.com/office/powerpoint/2010/main" val="292548039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goodbye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560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hello s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3561"/>
            <a:ext cx="12192000" cy="6865122"/>
          </a:xfrm>
          <a:prstGeom prst="rect">
            <a:avLst/>
          </a:prstGeom>
        </p:spPr>
      </p:pic>
      <p:sp>
        <p:nvSpPr>
          <p:cNvPr id="3" name="AutoShape 2" descr="https://auc-powerpoint.officeapps.live.com/pods/GetClipboardImage.ashx?Id=aa42e2b6-2f2f-4cf0-b287-defb6b410edd&amp;DC=GAU2&amp;pkey=0f95514b-7e30-4cbb-bab4-4ebc0eff9cd5&amp;wdoverrides=GetClipboardImageEnabled:true"/>
          <p:cNvSpPr>
            <a:spLocks noChangeAspect="1" noChangeArrowheads="1"/>
          </p:cNvSpPr>
          <p:nvPr/>
        </p:nvSpPr>
        <p:spPr bwMode="auto">
          <a:xfrm>
            <a:off x="21272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4616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E3408-CAB9-4029-BA0F-3876E6EBE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solidFill>
                  <a:srgbClr val="C00000"/>
                </a:solidFill>
                <a:latin typeface="Jokerman" panose="04090605060D06020702" pitchFamily="82" charset="0"/>
              </a:rPr>
              <a:t>Game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823F300-477F-4B8F-A0BC-137D22D21A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336130" y="1239471"/>
            <a:ext cx="6999715" cy="435133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4611007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point</a:t>
            </a:r>
            <a:endParaRPr lang="en-US" dirty="0"/>
          </a:p>
        </p:txBody>
      </p:sp>
      <p:pic>
        <p:nvPicPr>
          <p:cNvPr id="5" name="Content Placeholder 4" descr="A picture containing text, handwear, vector graphics&#10;&#10;Description automatically generated">
            <a:extLst>
              <a:ext uri="{FF2B5EF4-FFF2-40B4-BE49-F238E27FC236}">
                <a16:creationId xmlns:a16="http://schemas.microsoft.com/office/drawing/2014/main" id="{42F76409-444C-49FC-B2BE-FB0E152502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4553821" y="1175307"/>
            <a:ext cx="4708931" cy="5049158"/>
          </a:xfrm>
        </p:spPr>
      </p:pic>
    </p:spTree>
    <p:extLst>
      <p:ext uri="{BB962C8B-B14F-4D97-AF65-F5344CB8AC3E}">
        <p14:creationId xmlns:p14="http://schemas.microsoft.com/office/powerpoint/2010/main" val="590570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C944EBF1-9CAD-4531-A61D-B472942D9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79" y="170425"/>
            <a:ext cx="11701220" cy="6579087"/>
          </a:xfrm>
        </p:spPr>
      </p:pic>
    </p:spTree>
    <p:extLst>
      <p:ext uri="{BB962C8B-B14F-4D97-AF65-F5344CB8AC3E}">
        <p14:creationId xmlns:p14="http://schemas.microsoft.com/office/powerpoint/2010/main" val="386543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B03B2-E00F-4072-A7AF-B3185A5647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urlz MT" panose="04040404050702020202" pitchFamily="82" charset="0"/>
                <a:ea typeface="+mj-ea"/>
                <a:cs typeface="+mj-cs"/>
              </a:rPr>
              <a:t>Listen and repeat</a:t>
            </a:r>
            <a:endParaRPr lang="en-US" dirty="0"/>
          </a:p>
        </p:txBody>
      </p:sp>
      <p:pic>
        <p:nvPicPr>
          <p:cNvPr id="5" name="Content Placeholder 4" descr="Logo, icon&#10;&#10;Description automatically generated">
            <a:extLst>
              <a:ext uri="{FF2B5EF4-FFF2-40B4-BE49-F238E27FC236}">
                <a16:creationId xmlns:a16="http://schemas.microsoft.com/office/drawing/2014/main" id="{075410EA-4FED-42E1-824B-D992807CDDB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654416" y="1825625"/>
            <a:ext cx="4883168" cy="4351338"/>
          </a:xfrm>
        </p:spPr>
      </p:pic>
    </p:spTree>
    <p:extLst>
      <p:ext uri="{BB962C8B-B14F-4D97-AF65-F5344CB8AC3E}">
        <p14:creationId xmlns:p14="http://schemas.microsoft.com/office/powerpoint/2010/main" val="3833720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1_vocab">
            <a:hlinkClick r:id="" action="ppaction://media"/>
            <a:extLst>
              <a:ext uri="{FF2B5EF4-FFF2-40B4-BE49-F238E27FC236}">
                <a16:creationId xmlns:a16="http://schemas.microsoft.com/office/drawing/2014/main" id="{C944EBF1-9CAD-4531-A61D-B472942D92F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01479" y="170425"/>
            <a:ext cx="11701220" cy="6579087"/>
          </a:xfrm>
        </p:spPr>
      </p:pic>
    </p:spTree>
    <p:extLst>
      <p:ext uri="{BB962C8B-B14F-4D97-AF65-F5344CB8AC3E}">
        <p14:creationId xmlns:p14="http://schemas.microsoft.com/office/powerpoint/2010/main" val="564213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BC64E7-EA18-48A1-9493-6005DE1C71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8000" b="1" dirty="0">
                <a:solidFill>
                  <a:schemeClr val="bg1"/>
                </a:solidFill>
                <a:latin typeface="Curlz MT" panose="04040404050702020202" pitchFamily="82" charset="0"/>
              </a:rPr>
              <a:t>Work in groups</a:t>
            </a:r>
          </a:p>
        </p:txBody>
      </p:sp>
      <p:pic>
        <p:nvPicPr>
          <p:cNvPr id="5" name="Content Placeholder 4" descr="A picture containing clipart&#10;&#10;Description automatically generated">
            <a:extLst>
              <a:ext uri="{FF2B5EF4-FFF2-40B4-BE49-F238E27FC236}">
                <a16:creationId xmlns:a16="http://schemas.microsoft.com/office/drawing/2014/main" id="{E5E5BC05-ED35-416F-A12C-CAE8493662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2259" y="1825624"/>
            <a:ext cx="7720352" cy="4803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87981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</TotalTime>
  <Words>72</Words>
  <Application>Microsoft Office PowerPoint</Application>
  <PresentationFormat>Widescreen</PresentationFormat>
  <Paragraphs>31</Paragraphs>
  <Slides>26</Slides>
  <Notes>7</Notes>
  <HiddenSlides>0</HiddenSlides>
  <MMClips>6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Arial</vt:lpstr>
      <vt:lpstr>Blackadder ITC</vt:lpstr>
      <vt:lpstr>Calibri</vt:lpstr>
      <vt:lpstr>Calibri Light</vt:lpstr>
      <vt:lpstr>Curlz MT</vt:lpstr>
      <vt:lpstr>Jokerman</vt:lpstr>
      <vt:lpstr>Script MT Bold</vt:lpstr>
      <vt:lpstr>Office Theme</vt:lpstr>
      <vt:lpstr>1_Office Theme</vt:lpstr>
      <vt:lpstr>2_Office Theme</vt:lpstr>
      <vt:lpstr>Grade 2</vt:lpstr>
      <vt:lpstr>PowerPoint Presentation</vt:lpstr>
      <vt:lpstr>PowerPoint Presentation</vt:lpstr>
      <vt:lpstr>Game</vt:lpstr>
      <vt:lpstr>Listen and point</vt:lpstr>
      <vt:lpstr>PowerPoint Presentation</vt:lpstr>
      <vt:lpstr>Listen and repeat</vt:lpstr>
      <vt:lpstr>PowerPoint Presentation</vt:lpstr>
      <vt:lpstr>Work in groups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and point</vt:lpstr>
      <vt:lpstr>PowerPoint Presentation</vt:lpstr>
      <vt:lpstr>PowerPoint Presentation</vt:lpstr>
      <vt:lpstr>PowerPoint Presentation</vt:lpstr>
      <vt:lpstr>PowerPoint Presentation</vt:lpstr>
      <vt:lpstr>Let’s stick!</vt:lpstr>
      <vt:lpstr>PowerPoint Presentation</vt:lpstr>
      <vt:lpstr>Workbook time!!!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CHAU HO</cp:lastModifiedBy>
  <cp:revision>33</cp:revision>
  <dcterms:created xsi:type="dcterms:W3CDTF">2021-04-25T00:22:07Z</dcterms:created>
  <dcterms:modified xsi:type="dcterms:W3CDTF">2021-05-22T12:34:16Z</dcterms:modified>
</cp:coreProperties>
</file>