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8" r:id="rId5"/>
    <p:sldMasterId id="2147483710" r:id="rId6"/>
    <p:sldMasterId id="2147483712" r:id="rId7"/>
    <p:sldMasterId id="2147483724" r:id="rId8"/>
  </p:sldMasterIdLst>
  <p:notesMasterIdLst>
    <p:notesMasterId r:id="rId41"/>
  </p:notesMasterIdLst>
  <p:sldIdLst>
    <p:sldId id="257" r:id="rId9"/>
    <p:sldId id="258" r:id="rId10"/>
    <p:sldId id="259" r:id="rId11"/>
    <p:sldId id="260" r:id="rId12"/>
    <p:sldId id="261" r:id="rId13"/>
    <p:sldId id="262" r:id="rId14"/>
    <p:sldId id="263" r:id="rId15"/>
    <p:sldId id="266" r:id="rId16"/>
    <p:sldId id="267" r:id="rId17"/>
    <p:sldId id="275" r:id="rId18"/>
    <p:sldId id="268" r:id="rId19"/>
    <p:sldId id="269" r:id="rId20"/>
    <p:sldId id="297" r:id="rId21"/>
    <p:sldId id="270" r:id="rId22"/>
    <p:sldId id="271" r:id="rId23"/>
    <p:sldId id="272" r:id="rId24"/>
    <p:sldId id="273" r:id="rId25"/>
    <p:sldId id="277" r:id="rId26"/>
    <p:sldId id="278" r:id="rId27"/>
    <p:sldId id="279" r:id="rId28"/>
    <p:sldId id="274" r:id="rId29"/>
    <p:sldId id="276" r:id="rId30"/>
    <p:sldId id="280" r:id="rId31"/>
    <p:sldId id="281" r:id="rId32"/>
    <p:sldId id="282" r:id="rId33"/>
    <p:sldId id="283" r:id="rId34"/>
    <p:sldId id="284" r:id="rId35"/>
    <p:sldId id="285" r:id="rId36"/>
    <p:sldId id="286" r:id="rId37"/>
    <p:sldId id="287" r:id="rId38"/>
    <p:sldId id="288" r:id="rId39"/>
    <p:sldId id="28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486" autoAdjust="0"/>
  </p:normalViewPr>
  <p:slideViewPr>
    <p:cSldViewPr snapToGrid="0">
      <p:cViewPr varScale="1">
        <p:scale>
          <a:sx n="68" d="100"/>
          <a:sy n="68" d="100"/>
        </p:scale>
        <p:origin x="78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1227914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25</a:t>
            </a:fld>
            <a:endParaRPr lang="en-US"/>
          </a:p>
        </p:txBody>
      </p:sp>
    </p:spTree>
    <p:extLst>
      <p:ext uri="{BB962C8B-B14F-4D97-AF65-F5344CB8AC3E}">
        <p14:creationId xmlns:p14="http://schemas.microsoft.com/office/powerpoint/2010/main" val="1309019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28</a:t>
            </a:fld>
            <a:endParaRPr lang="en-US"/>
          </a:p>
        </p:txBody>
      </p:sp>
    </p:spTree>
    <p:extLst>
      <p:ext uri="{BB962C8B-B14F-4D97-AF65-F5344CB8AC3E}">
        <p14:creationId xmlns:p14="http://schemas.microsoft.com/office/powerpoint/2010/main" val="3188340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4</a:t>
            </a:fld>
            <a:endParaRPr lang="en-US"/>
          </a:p>
        </p:txBody>
      </p:sp>
    </p:spTree>
    <p:extLst>
      <p:ext uri="{BB962C8B-B14F-4D97-AF65-F5344CB8AC3E}">
        <p14:creationId xmlns:p14="http://schemas.microsoft.com/office/powerpoint/2010/main" val="506978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48F24B-0E14-46F3-AD69-CB55947AC615}" type="slidenum">
              <a:rPr lang="en-US" smtClean="0">
                <a:solidFill>
                  <a:prstClr val="black"/>
                </a:solidFill>
              </a:rPr>
              <a:t>6</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3623951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11</a:t>
            </a:fld>
            <a:endParaRPr lang="en-US"/>
          </a:p>
        </p:txBody>
      </p:sp>
    </p:spTree>
    <p:extLst>
      <p:ext uri="{BB962C8B-B14F-4D97-AF65-F5344CB8AC3E}">
        <p14:creationId xmlns:p14="http://schemas.microsoft.com/office/powerpoint/2010/main" val="4134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12</a:t>
            </a:fld>
            <a:endParaRPr lang="en-US"/>
          </a:p>
        </p:txBody>
      </p:sp>
    </p:spTree>
    <p:extLst>
      <p:ext uri="{BB962C8B-B14F-4D97-AF65-F5344CB8AC3E}">
        <p14:creationId xmlns:p14="http://schemas.microsoft.com/office/powerpoint/2010/main" val="558850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t>16</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t>11/25/2021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t>11/25/2021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t>11/25/2021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11/25/2021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11/25/2021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11/25/2021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t>11/25/2021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A70D5D-94D0-4ADD-9F1E-E05B887C81E3}" type="datetimeFigureOut">
              <a:rPr lang="en-US" smtClean="0">
                <a:solidFill>
                  <a:prstClr val="black">
                    <a:tint val="75000"/>
                  </a:prstClr>
                </a:solidFill>
              </a:rPr>
              <a:t>11/25/2021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t>11/25/2021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t>2021/11/25</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2021/11/25</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t>2021/11/25</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A70D5D-94D0-4ADD-9F1E-E05B887C81E3}" type="datetimeFigureOut">
              <a:rPr lang="en-US" smtClean="0">
                <a:solidFill>
                  <a:prstClr val="black">
                    <a:tint val="75000"/>
                  </a:prstClr>
                </a:solidFill>
              </a:rPr>
              <a:t>11/25/2021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t>2021/11/25</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t>2021/11/25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t>2021/11/25</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t>2021/11/25</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t>2021/11/25</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t>2021/11/25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2021/11/25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t>2021/11/25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A70D5D-94D0-4ADD-9F1E-E05B887C81E3}" type="datetimeFigureOut">
              <a:rPr lang="en-US" smtClean="0">
                <a:solidFill>
                  <a:prstClr val="black">
                    <a:tint val="75000"/>
                  </a:prstClr>
                </a:solidFill>
              </a:rPr>
              <a:t>11/25/2021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A70D5D-94D0-4ADD-9F1E-E05B887C81E3}" type="datetimeFigureOut">
              <a:rPr lang="en-US" smtClean="0">
                <a:solidFill>
                  <a:prstClr val="black">
                    <a:tint val="75000"/>
                  </a:prstClr>
                </a:solidFill>
              </a:rPr>
              <a:t>11/25/2021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t>11/25/2021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A70D5D-94D0-4ADD-9F1E-E05B887C81E3}" type="datetimeFigureOut">
              <a:rPr lang="en-US" smtClean="0">
                <a:solidFill>
                  <a:prstClr val="black">
                    <a:tint val="75000"/>
                  </a:prstClr>
                </a:solidFill>
              </a:rPr>
              <a:t>11/25/2021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7.jpe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70D5D-94D0-4ADD-9F1E-E05B887C81E3}" type="datetimeFigureOut">
              <a:rPr lang="en-US" smtClean="0">
                <a:solidFill>
                  <a:prstClr val="black">
                    <a:tint val="75000"/>
                  </a:prstClr>
                </a:solidFill>
              </a:rPr>
              <a:t>11/25/2021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A19E65-88F8-408F-A661-8262E1A0142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11/25/2021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11/25/2021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t>2021/11/25</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2021/11/25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eg"/><Relationship Id="rId10" Type="http://schemas.microsoft.com/office/2007/relationships/hdphoto" Target="../media/hdphoto2.wdp"/><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45.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4.png"/><Relationship Id="rId1" Type="http://schemas.openxmlformats.org/officeDocument/2006/relationships/slideLayout" Target="../slideLayouts/slideLayout13.xml"/><Relationship Id="rId5" Type="http://schemas.openxmlformats.org/officeDocument/2006/relationships/image" Target="../media/image56.GIF"/><Relationship Id="rId4" Type="http://schemas.openxmlformats.org/officeDocument/2006/relationships/image" Target="../media/image55.GIF"/></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7.png"/><Relationship Id="rId18" Type="http://schemas.microsoft.com/office/2007/relationships/hdphoto" Target="../media/hdphoto9.wdp"/><Relationship Id="rId3" Type="http://schemas.openxmlformats.org/officeDocument/2006/relationships/slideLayout" Target="../slideLayouts/slideLayout2.xml"/><Relationship Id="rId21" Type="http://schemas.openxmlformats.org/officeDocument/2006/relationships/slide" Target="slide4.xml"/><Relationship Id="rId7" Type="http://schemas.openxmlformats.org/officeDocument/2006/relationships/image" Target="../media/image14.png"/><Relationship Id="rId12" Type="http://schemas.microsoft.com/office/2007/relationships/hdphoto" Target="../media/hdphoto6.wdp"/><Relationship Id="rId17" Type="http://schemas.openxmlformats.org/officeDocument/2006/relationships/image" Target="../media/image19.png"/><Relationship Id="rId2" Type="http://schemas.openxmlformats.org/officeDocument/2006/relationships/audio" Target="../media/media2.mp3"/><Relationship Id="rId16" Type="http://schemas.microsoft.com/office/2007/relationships/hdphoto" Target="../media/hdphoto8.wdp"/><Relationship Id="rId20" Type="http://schemas.openxmlformats.org/officeDocument/2006/relationships/slide" Target="slide3.xml"/><Relationship Id="rId1" Type="http://schemas.microsoft.com/office/2007/relationships/media" Target="../media/media2.mp3"/><Relationship Id="rId6" Type="http://schemas.microsoft.com/office/2007/relationships/hdphoto" Target="../media/hdphoto3.wdp"/><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microsoft.com/office/2007/relationships/hdphoto" Target="../media/hdphoto5.wdp"/><Relationship Id="rId19" Type="http://schemas.openxmlformats.org/officeDocument/2006/relationships/image" Target="../media/image10.png"/><Relationship Id="rId4" Type="http://schemas.openxmlformats.org/officeDocument/2006/relationships/image" Target="../media/image12.jpeg"/><Relationship Id="rId9" Type="http://schemas.openxmlformats.org/officeDocument/2006/relationships/image" Target="../media/image15.png"/><Relationship Id="rId14" Type="http://schemas.microsoft.com/office/2007/relationships/hdphoto" Target="../media/hdphoto7.wdp"/></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jpeg"/><Relationship Id="rId10" Type="http://schemas.openxmlformats.org/officeDocument/2006/relationships/slide" Target="slide2.xml"/><Relationship Id="rId4" Type="http://schemas.openxmlformats.org/officeDocument/2006/relationships/audio" Target="../media/audio3.wav"/><Relationship Id="rId9" Type="http://schemas.microsoft.com/office/2007/relationships/hdphoto" Target="../media/hdphoto10.wdp"/></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3.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6.wdp"/><Relationship Id="rId18" Type="http://schemas.openxmlformats.org/officeDocument/2006/relationships/image" Target="../media/image28.png"/><Relationship Id="rId3" Type="http://schemas.openxmlformats.org/officeDocument/2006/relationships/slideLayout" Target="../slideLayouts/slideLayout2.xml"/><Relationship Id="rId21" Type="http://schemas.microsoft.com/office/2007/relationships/hdphoto" Target="../media/hdphoto8.wdp"/><Relationship Id="rId7" Type="http://schemas.microsoft.com/office/2007/relationships/hdphoto" Target="../media/hdphoto5.wdp"/><Relationship Id="rId12" Type="http://schemas.openxmlformats.org/officeDocument/2006/relationships/image" Target="../media/image16.png"/><Relationship Id="rId17" Type="http://schemas.microsoft.com/office/2007/relationships/hdphoto" Target="../media/hdphoto14.wdp"/><Relationship Id="rId2" Type="http://schemas.openxmlformats.org/officeDocument/2006/relationships/audio" Target="../media/media3.mp3"/><Relationship Id="rId16" Type="http://schemas.openxmlformats.org/officeDocument/2006/relationships/image" Target="../media/image27.png"/><Relationship Id="rId20" Type="http://schemas.openxmlformats.org/officeDocument/2006/relationships/image" Target="../media/image18.png"/><Relationship Id="rId1" Type="http://schemas.microsoft.com/office/2007/relationships/media" Target="../media/media3.mp3"/><Relationship Id="rId6" Type="http://schemas.openxmlformats.org/officeDocument/2006/relationships/image" Target="../media/image15.png"/><Relationship Id="rId11" Type="http://schemas.microsoft.com/office/2007/relationships/hdphoto" Target="../media/hdphoto12.wdp"/><Relationship Id="rId24" Type="http://schemas.openxmlformats.org/officeDocument/2006/relationships/slide" Target="slide5.xml"/><Relationship Id="rId5" Type="http://schemas.openxmlformats.org/officeDocument/2006/relationships/image" Target="../media/image23.png"/><Relationship Id="rId15" Type="http://schemas.microsoft.com/office/2007/relationships/hdphoto" Target="../media/hdphoto13.wdp"/><Relationship Id="rId23" Type="http://schemas.openxmlformats.org/officeDocument/2006/relationships/slide" Target="slide6.xml"/><Relationship Id="rId10" Type="http://schemas.openxmlformats.org/officeDocument/2006/relationships/image" Target="../media/image25.png"/><Relationship Id="rId19" Type="http://schemas.microsoft.com/office/2007/relationships/hdphoto" Target="../media/hdphoto15.wdp"/><Relationship Id="rId4" Type="http://schemas.openxmlformats.org/officeDocument/2006/relationships/notesSlide" Target="../notesSlides/notesSlide2.xml"/><Relationship Id="rId9" Type="http://schemas.microsoft.com/office/2007/relationships/hdphoto" Target="../media/hdphoto11.wdp"/><Relationship Id="rId14" Type="http://schemas.openxmlformats.org/officeDocument/2006/relationships/image" Target="../media/image26.png"/><Relationship Id="rId22"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slide" Target="slide4.xml"/><Relationship Id="rId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audio" Target="../media/audio3.wav"/><Relationship Id="rId9" Type="http://schemas.microsoft.com/office/2007/relationships/hdphoto" Target="../media/hdphoto10.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16.wdp"/><Relationship Id="rId18" Type="http://schemas.openxmlformats.org/officeDocument/2006/relationships/image" Target="../media/image33.png"/><Relationship Id="rId3" Type="http://schemas.openxmlformats.org/officeDocument/2006/relationships/slideLayout" Target="../slideLayouts/slideLayout2.xml"/><Relationship Id="rId21" Type="http://schemas.microsoft.com/office/2007/relationships/hdphoto" Target="../media/hdphoto19.wdp"/><Relationship Id="rId7" Type="http://schemas.microsoft.com/office/2007/relationships/hdphoto" Target="../media/hdphoto8.wdp"/><Relationship Id="rId12" Type="http://schemas.openxmlformats.org/officeDocument/2006/relationships/image" Target="../media/image31.png"/><Relationship Id="rId17" Type="http://schemas.microsoft.com/office/2007/relationships/hdphoto" Target="../media/hdphoto17.wdp"/><Relationship Id="rId2" Type="http://schemas.openxmlformats.org/officeDocument/2006/relationships/audio" Target="../media/media3.mp3"/><Relationship Id="rId16" Type="http://schemas.openxmlformats.org/officeDocument/2006/relationships/image" Target="../media/image32.png"/><Relationship Id="rId20" Type="http://schemas.openxmlformats.org/officeDocument/2006/relationships/image" Target="../media/image34.png"/><Relationship Id="rId1" Type="http://schemas.microsoft.com/office/2007/relationships/media" Target="../media/media3.mp3"/><Relationship Id="rId6" Type="http://schemas.openxmlformats.org/officeDocument/2006/relationships/image" Target="../media/image18.png"/><Relationship Id="rId11" Type="http://schemas.microsoft.com/office/2007/relationships/hdphoto" Target="../media/hdphoto3.wdp"/><Relationship Id="rId24" Type="http://schemas.openxmlformats.org/officeDocument/2006/relationships/slide" Target="slide7.xml"/><Relationship Id="rId5" Type="http://schemas.openxmlformats.org/officeDocument/2006/relationships/image" Target="../media/image30.jpeg"/><Relationship Id="rId15" Type="http://schemas.microsoft.com/office/2007/relationships/hdphoto" Target="../media/hdphoto6.wdp"/><Relationship Id="rId23" Type="http://schemas.openxmlformats.org/officeDocument/2006/relationships/slide" Target="slide8.xml"/><Relationship Id="rId10" Type="http://schemas.openxmlformats.org/officeDocument/2006/relationships/image" Target="../media/image13.png"/><Relationship Id="rId19" Type="http://schemas.microsoft.com/office/2007/relationships/hdphoto" Target="../media/hdphoto18.wdp"/><Relationship Id="rId4" Type="http://schemas.openxmlformats.org/officeDocument/2006/relationships/notesSlide" Target="../notesSlides/notesSlide3.xml"/><Relationship Id="rId9" Type="http://schemas.microsoft.com/office/2007/relationships/hdphoto" Target="../media/hdphoto5.wdp"/><Relationship Id="rId14" Type="http://schemas.openxmlformats.org/officeDocument/2006/relationships/image" Target="../media/image16.png"/><Relationship Id="rId22"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slide" Target="slide6.xml"/><Relationship Id="rId2" Type="http://schemas.openxmlformats.org/officeDocument/2006/relationships/image" Target="../media/image30.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2.png"/><Relationship Id="rId4" Type="http://schemas.microsoft.com/office/2007/relationships/hdphoto" Target="../media/hdphoto18.wdp"/></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36.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png"/><Relationship Id="rId11" Type="http://schemas.microsoft.com/office/2007/relationships/hdphoto" Target="../media/hdphoto20.wdp"/><Relationship Id="rId5" Type="http://schemas.openxmlformats.org/officeDocument/2006/relationships/image" Target="../media/image35.jpeg"/><Relationship Id="rId10" Type="http://schemas.openxmlformats.org/officeDocument/2006/relationships/image" Target="../media/image37.png"/><Relationship Id="rId4" Type="http://schemas.openxmlformats.org/officeDocument/2006/relationships/notesSlide" Target="../notesSlides/notesSlide4.xml"/><Relationship Id="rId9" Type="http://schemas.microsoft.com/office/2007/relationships/hdphoto" Target="../media/hdphoto10.wdp"/></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0" b="99472" l="0" r="100000">
                        <a14:foregroundMark x1="22813" y1="9763" x2="22813" y2="9763"/>
                        <a14:foregroundMark x1="27813" y1="14248" x2="27813" y2="14248"/>
                        <a14:foregroundMark x1="19844" y1="10818" x2="19844" y2="10818"/>
                        <a14:foregroundMark x1="18281" y1="12929" x2="18281" y2="12929"/>
                        <a14:foregroundMark x1="20313" y1="14776" x2="20313" y2="14776"/>
                        <a14:foregroundMark x1="18438" y1="8179" x2="18438" y2="8179"/>
                      </a14:backgroundRemoval>
                    </a14:imgEffect>
                  </a14:imgLayer>
                </a14:imgProps>
              </a:ext>
              <a:ext uri="{28A0092B-C50C-407E-A947-70E740481C1C}">
                <a14:useLocalDpi xmlns:a14="http://schemas.microsoft.com/office/drawing/2010/main" val="0"/>
              </a:ext>
            </a:extLst>
          </a:blip>
          <a:stretch>
            <a:fillRect/>
          </a:stretch>
        </p:blipFill>
        <p:spPr>
          <a:xfrm>
            <a:off x="3352800" y="2514601"/>
            <a:ext cx="6096000" cy="3609975"/>
          </a:xfrm>
          <a:prstGeom prst="rect">
            <a:avLst/>
          </a:prstGeom>
        </p:spPr>
      </p:pic>
      <p:pic>
        <p:nvPicPr>
          <p:cNvPr id="4" name="TaydukyNhacchuong-Dangcapnhat_48bf (mp3cut.net) (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77800" y="533400"/>
            <a:ext cx="609600" cy="609600"/>
          </a:xfrm>
          <a:prstGeom prst="rect">
            <a:avLst/>
          </a:prstGeom>
        </p:spPr>
      </p:pic>
      <p:sp>
        <p:nvSpPr>
          <p:cNvPr id="2" name="Oval Callout 1"/>
          <p:cNvSpPr/>
          <p:nvPr/>
        </p:nvSpPr>
        <p:spPr>
          <a:xfrm>
            <a:off x="1905000" y="0"/>
            <a:ext cx="7315200" cy="2514601"/>
          </a:xfrm>
          <a:prstGeom prst="wedgeEllipseCallout">
            <a:avLst>
              <a:gd name="adj1" fmla="val -55681"/>
              <a:gd name="adj2" fmla="val 740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lvl="0" indent="-742950" algn="ctr">
              <a:buAutoNum type="arabicPeriod"/>
            </a:pPr>
            <a:r>
              <a:rPr lang="en-US" sz="3800" b="1" dirty="0">
                <a:ln w="11430"/>
                <a:solidFill>
                  <a:schemeClr val="tx1"/>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Ôn và khởi động: </a:t>
            </a:r>
          </a:p>
          <a:p>
            <a:pPr lvl="0" algn="ctr"/>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Lớp mình ơi chúng ta hãy giúp thầy trò đường tăng trả lời tốt các câu hỏi vượt qua các thử thách để đến Tây Trúc thỉnh kinh nhé.</a:t>
            </a:r>
          </a:p>
        </p:txBody>
      </p:sp>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304800" y="2590800"/>
            <a:ext cx="2357489" cy="2419350"/>
          </a:xfrm>
          <a:prstGeom prst="rect">
            <a:avLst/>
          </a:prstGeom>
        </p:spPr>
      </p:pic>
      <p:sp>
        <p:nvSpPr>
          <p:cNvPr id="3" name="Text Box 2"/>
          <p:cNvSpPr txBox="1"/>
          <p:nvPr/>
        </p:nvSpPr>
        <p:spPr>
          <a:xfrm>
            <a:off x="1557020" y="6408420"/>
            <a:ext cx="9077325" cy="36830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n/>
                <a:solidFill>
                  <a:schemeClr val="bg1"/>
                </a:solidFill>
                <a:effectLst/>
              </a:rPr>
              <a:t>Bản quyền thuộc về: FB Hương Thảo - https://www.facebook.com/huongthaoGADT/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46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9"/>
                                        </p:tgtEl>
                                        <p:attrNameLst>
                                          <p:attrName>ppt_w</p:attrName>
                                        </p:attrNameLst>
                                      </p:cBhvr>
                                      <p:tavLst>
                                        <p:tav tm="0">
                                          <p:val>
                                            <p:strVal val="ppt_w"/>
                                          </p:val>
                                        </p:tav>
                                        <p:tav tm="100000">
                                          <p:val>
                                            <p:fltVal val="0"/>
                                          </p:val>
                                        </p:tav>
                                      </p:tavLst>
                                    </p:anim>
                                    <p:anim calcmode="lin" valueType="num">
                                      <p:cBhvr>
                                        <p:cTn id="18" dur="1000"/>
                                        <p:tgtEl>
                                          <p:spTgt spid="9"/>
                                        </p:tgtEl>
                                        <p:attrNameLst>
                                          <p:attrName>ppt_h</p:attrName>
                                        </p:attrNameLst>
                                      </p:cBhvr>
                                      <p:tavLst>
                                        <p:tav tm="0">
                                          <p:val>
                                            <p:strVal val="ppt_h"/>
                                          </p:val>
                                        </p:tav>
                                        <p:tav tm="100000">
                                          <p:val>
                                            <p:fltVal val="0"/>
                                          </p:val>
                                        </p:tav>
                                      </p:tavLst>
                                    </p:anim>
                                    <p:anim calcmode="lin" valueType="num">
                                      <p:cBhvr>
                                        <p:cTn id="19" dur="1000"/>
                                        <p:tgtEl>
                                          <p:spTgt spid="9"/>
                                        </p:tgtEl>
                                        <p:attrNameLst>
                                          <p:attrName>style.rotation</p:attrName>
                                        </p:attrNameLst>
                                      </p:cBhvr>
                                      <p:tavLst>
                                        <p:tav tm="0">
                                          <p:val>
                                            <p:fltVal val="0"/>
                                          </p:val>
                                        </p:tav>
                                        <p:tav tm="100000">
                                          <p:val>
                                            <p:fltVal val="90"/>
                                          </p:val>
                                        </p:tav>
                                      </p:tavLst>
                                    </p:anim>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2"/>
                                        </p:tgtEl>
                                        <p:attrNameLst>
                                          <p:attrName>ppt_w</p:attrName>
                                        </p:attrNameLst>
                                      </p:cBhvr>
                                      <p:tavLst>
                                        <p:tav tm="0">
                                          <p:val>
                                            <p:strVal val="ppt_w"/>
                                          </p:val>
                                        </p:tav>
                                        <p:tav tm="100000">
                                          <p:val>
                                            <p:fltVal val="0"/>
                                          </p:val>
                                        </p:tav>
                                      </p:tavLst>
                                    </p:anim>
                                    <p:anim calcmode="lin" valueType="num">
                                      <p:cBhvr>
                                        <p:cTn id="26" dur="500"/>
                                        <p:tgtEl>
                                          <p:spTgt spid="2"/>
                                        </p:tgtEl>
                                        <p:attrNameLst>
                                          <p:attrName>ppt_h</p:attrName>
                                        </p:attrNameLst>
                                      </p:cBhvr>
                                      <p:tavLst>
                                        <p:tav tm="0">
                                          <p:val>
                                            <p:strVal val="ppt_h"/>
                                          </p:val>
                                        </p:tav>
                                        <p:tav tm="100000">
                                          <p:val>
                                            <p:fltVal val="0"/>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4"/>
                </p:tgtEl>
              </p:cMediaNode>
            </p:audio>
          </p:childTnLst>
        </p:cTn>
      </p:par>
    </p:tnLst>
    <p:bldLst>
      <p:bldP spid="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 + 2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Nói về một người bạn của em</a:t>
            </a:r>
          </a:p>
        </p:txBody>
      </p:sp>
      <p:pic>
        <p:nvPicPr>
          <p:cNvPr id="4" name="Content Placeholder 3"/>
          <p:cNvPicPr>
            <a:picLocks noGrp="1" noChangeAspect="1"/>
          </p:cNvPicPr>
          <p:nvPr>
            <p:ph idx="1"/>
          </p:nvPr>
        </p:nvPicPr>
        <p:blipFill>
          <a:blip r:embed="rId4"/>
          <a:stretch>
            <a:fillRect/>
          </a:stretch>
        </p:blipFill>
        <p:spPr>
          <a:xfrm>
            <a:off x="173355" y="156845"/>
            <a:ext cx="1478280" cy="899160"/>
          </a:xfrm>
          <a:prstGeom prst="rect">
            <a:avLst/>
          </a:prstGeom>
        </p:spPr>
      </p:pic>
      <p:sp>
        <p:nvSpPr>
          <p:cNvPr id="5" name="Rounded Rectangular Callout 4"/>
          <p:cNvSpPr/>
          <p:nvPr/>
        </p:nvSpPr>
        <p:spPr>
          <a:xfrm>
            <a:off x="3407410" y="1694180"/>
            <a:ext cx="5893435" cy="270764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Bạn em tên là gì?</a:t>
            </a:r>
          </a:p>
          <a:p>
            <a:pPr algn="ctr"/>
            <a:r>
              <a:rPr lang="en-US" sz="3200">
                <a:latin typeface="Arial-Rounded" panose="020B0500000000000000" pitchFamily="34" charset="0"/>
                <a:cs typeface="Arial-Rounded" panose="020B0500000000000000" pitchFamily="34" charset="0"/>
              </a:rPr>
              <a:t>Em chơi với bạn từ khi nào?</a:t>
            </a:r>
          </a:p>
          <a:p>
            <a:pPr algn="ctr"/>
            <a:r>
              <a:rPr lang="en-US" sz="3200">
                <a:latin typeface="Arial-Rounded" panose="020B0500000000000000" pitchFamily="34" charset="0"/>
                <a:cs typeface="Arial-Rounded" panose="020B0500000000000000" pitchFamily="34" charset="0"/>
              </a:rPr>
              <a:t>Em và bạn ấy thường làm gì?</a:t>
            </a:r>
          </a:p>
          <a:p>
            <a:pPr algn="ctr"/>
            <a:r>
              <a:rPr lang="en-US" sz="3200">
                <a:latin typeface="Arial-Rounded" panose="020B0500000000000000" pitchFamily="34" charset="0"/>
                <a:cs typeface="Arial-Rounded" panose="020B0500000000000000" pitchFamily="34" charset="0"/>
              </a:rPr>
              <a:t>Em thích nhất điều gì ở bạn 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284329"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pic>
        <p:nvPicPr>
          <p:cNvPr id="8" name="Content Placeholder 7"/>
          <p:cNvPicPr>
            <a:picLocks noGrp="1" noChangeAspect="1"/>
          </p:cNvPicPr>
          <p:nvPr>
            <p:ph idx="1"/>
          </p:nvPr>
        </p:nvPicPr>
        <p:blipFill>
          <a:blip r:embed="rId4"/>
          <a:stretch>
            <a:fillRect/>
          </a:stretch>
        </p:blipFill>
        <p:spPr>
          <a:xfrm>
            <a:off x="9603740" y="4068445"/>
            <a:ext cx="2588260" cy="2360930"/>
          </a:xfrm>
          <a:prstGeom prst="rect">
            <a:avLst/>
          </a:prstGeom>
        </p:spPr>
      </p:pic>
      <p:pic>
        <p:nvPicPr>
          <p:cNvPr id="9" name="Picture 8"/>
          <p:cNvPicPr>
            <a:picLocks noChangeAspect="1"/>
          </p:cNvPicPr>
          <p:nvPr/>
        </p:nvPicPr>
        <p:blipFill>
          <a:blip r:embed="rId5"/>
          <a:stretch>
            <a:fillRect/>
          </a:stretch>
        </p:blipFill>
        <p:spPr>
          <a:xfrm>
            <a:off x="5852160" y="4728210"/>
            <a:ext cx="3300730" cy="1786255"/>
          </a:xfrm>
          <a:prstGeom prst="rect">
            <a:avLst/>
          </a:prstGeom>
        </p:spPr>
      </p:pic>
      <p:sp>
        <p:nvSpPr>
          <p:cNvPr id="10" name="Cloud 9"/>
          <p:cNvSpPr/>
          <p:nvPr/>
        </p:nvSpPr>
        <p:spPr>
          <a:xfrm>
            <a:off x="8580755" y="52768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Tự xa xưa thuở nào,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Trong rừng xanh sâu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Đôi bạn sống bên nhau,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Bê Vàng và Dê Trắng.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Một năm, trời hạn hán,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Suối cạn, cỏ héo khô.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Lấy gì nuôi đôi bạn,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mn-ea"/>
                <a:cs typeface="Arial-Rounded" panose="020B0500000000000000" pitchFamily="34" charset="0"/>
              </a:rPr>
              <a:t>Chờ mưa đến bao giờ?</a:t>
            </a:r>
          </a:p>
        </p:txBody>
      </p:sp>
      <p:sp>
        <p:nvSpPr>
          <p:cNvPr id="7" name="Text Box 6"/>
          <p:cNvSpPr txBox="1"/>
          <p:nvPr/>
        </p:nvSpPr>
        <p:spPr>
          <a:xfrm>
            <a:off x="5496560" y="1417955"/>
            <a:ext cx="5543973" cy="3046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Bê</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Vàng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tìm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cỏ</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Lang thang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quên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đường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về</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Dê</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Trắng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thương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bạn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quá</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Chạy</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khắp</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nẻo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tìm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Bê</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Đến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bây</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giờ</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Dê</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Trắng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Vẫn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gọi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hoài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Bê</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mn-ea"/>
                <a:cs typeface="Arial-Rounded" panose="020B0500000000000000" pitchFamily="34" charset="0"/>
              </a:rPr>
              <a:t>Bê</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mn-ea"/>
                <a:cs typeface="Arial-Rounded" panose="020B0500000000000000" pitchFamily="34" charset="0"/>
              </a:rPr>
              <a:t>!”</a:t>
            </a:r>
          </a:p>
        </p:txBody>
      </p:sp>
      <p:pic>
        <p:nvPicPr>
          <p:cNvPr id="8" name="Content Placeholder 7"/>
          <p:cNvPicPr>
            <a:picLocks noGrp="1" noChangeAspect="1"/>
          </p:cNvPicPr>
          <p:nvPr>
            <p:ph idx="1"/>
          </p:nvPr>
        </p:nvPicPr>
        <p:blipFill>
          <a:blip r:embed="rId3"/>
          <a:stretch>
            <a:fillRect/>
          </a:stretch>
        </p:blipFill>
        <p:spPr>
          <a:xfrm>
            <a:off x="9603740" y="4068445"/>
            <a:ext cx="2588260" cy="2360930"/>
          </a:xfrm>
          <a:prstGeom prst="rect">
            <a:avLst/>
          </a:prstGeom>
        </p:spPr>
      </p:pic>
      <p:pic>
        <p:nvPicPr>
          <p:cNvPr id="9" name="Picture 8"/>
          <p:cNvPicPr>
            <a:picLocks noChangeAspect="1"/>
          </p:cNvPicPr>
          <p:nvPr/>
        </p:nvPicPr>
        <p:blipFill>
          <a:blip r:embed="rId4"/>
          <a:stretch>
            <a:fillRect/>
          </a:stretch>
        </p:blipFill>
        <p:spPr>
          <a:xfrm>
            <a:off x="5852160" y="4728210"/>
            <a:ext cx="3300730" cy="1786255"/>
          </a:xfrm>
          <a:prstGeom prst="rect">
            <a:avLst/>
          </a:prstGeom>
        </p:spPr>
      </p:pic>
      <p:cxnSp>
        <p:nvCxnSpPr>
          <p:cNvPr id="3" name="Straight Connector 2"/>
          <p:cNvCxnSpPr/>
          <p:nvPr/>
        </p:nvCxnSpPr>
        <p:spPr>
          <a:xfrm flipH="1">
            <a:off x="3803015" y="1480820"/>
            <a:ext cx="81280" cy="456565"/>
          </a:xfrm>
          <a:prstGeom prst="line">
            <a:avLst/>
          </a:prstGeom>
        </p:spPr>
        <p:style>
          <a:lnRef idx="3">
            <a:schemeClr val="accent2"/>
          </a:lnRef>
          <a:fillRef idx="0">
            <a:schemeClr val="accent2"/>
          </a:fillRef>
          <a:effectRef idx="2">
            <a:schemeClr val="accent2"/>
          </a:effectRef>
          <a:fontRef idx="minor">
            <a:schemeClr val="tx1"/>
          </a:fontRef>
        </p:style>
      </p:cxnSp>
      <p:cxnSp>
        <p:nvCxnSpPr>
          <p:cNvPr id="4" name="Straight Connector 3"/>
          <p:cNvCxnSpPr/>
          <p:nvPr/>
        </p:nvCxnSpPr>
        <p:spPr>
          <a:xfrm flipH="1">
            <a:off x="5050790" y="1906270"/>
            <a:ext cx="81280" cy="456565"/>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4584065" y="2515235"/>
            <a:ext cx="81280" cy="456565"/>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4117340" y="2971800"/>
            <a:ext cx="81280" cy="456565"/>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4309745" y="3884295"/>
            <a:ext cx="81280" cy="456565"/>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4036060" y="4401820"/>
            <a:ext cx="81280" cy="456565"/>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3803015" y="4908550"/>
            <a:ext cx="81280" cy="456565"/>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4391025" y="5314315"/>
            <a:ext cx="81280" cy="456565"/>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8580755" y="1449705"/>
            <a:ext cx="81280" cy="456565"/>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10244455" y="1937385"/>
            <a:ext cx="81280" cy="456565"/>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9949815" y="2515235"/>
            <a:ext cx="81280" cy="456565"/>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9330690" y="2971800"/>
            <a:ext cx="81280" cy="456565"/>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9300210" y="3451225"/>
            <a:ext cx="81280" cy="456565"/>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9249410" y="3945255"/>
            <a:ext cx="81280" cy="456565"/>
          </a:xfrm>
          <a:prstGeom prst="line">
            <a:avLst/>
          </a:prstGeom>
        </p:spPr>
        <p:style>
          <a:lnRef idx="3">
            <a:schemeClr val="accent2"/>
          </a:lnRef>
          <a:fillRef idx="0">
            <a:schemeClr val="accent2"/>
          </a:fillRef>
          <a:effectRef idx="2">
            <a:schemeClr val="accent2"/>
          </a:effectRef>
          <a:fontRef idx="minor">
            <a:schemeClr val="tx1"/>
          </a:fontRef>
        </p:style>
      </p:cxnSp>
      <p:sp>
        <p:nvSpPr>
          <p:cNvPr id="23" name="TextBox 22"/>
          <p:cNvSpPr txBox="1"/>
          <p:nvPr/>
        </p:nvSpPr>
        <p:spPr>
          <a:xfrm>
            <a:off x="1160780" y="5941060"/>
            <a:ext cx="4819650" cy="582295"/>
          </a:xfrm>
          <a:prstGeom prst="rect">
            <a:avLst/>
          </a:prstGeom>
          <a:solidFill>
            <a:schemeClr val="accent6"/>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 tiếp câu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linds(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linds(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linds(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linds(horizont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blinds(horizontal)">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linds(horizontal)">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linds(horizontal)">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1000" fill="hold"/>
                                        <p:tgtEl>
                                          <p:spTgt spid="23"/>
                                        </p:tgtEl>
                                        <p:attrNameLst>
                                          <p:attrName>ppt_x</p:attrName>
                                        </p:attrNameLst>
                                      </p:cBhvr>
                                      <p:tavLst>
                                        <p:tav tm="0">
                                          <p:val>
                                            <p:strVal val="1+#ppt_w/2"/>
                                          </p:val>
                                        </p:tav>
                                        <p:tav tm="100000">
                                          <p:val>
                                            <p:strVal val="#ppt_x"/>
                                          </p:val>
                                        </p:tav>
                                      </p:tavLst>
                                    </p:anim>
                                    <p:anim calcmode="lin" valueType="num">
                                      <p:cBhvr additive="base">
                                        <p:cTn id="7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273040"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pic>
        <p:nvPicPr>
          <p:cNvPr id="8" name="Content Placeholder 7"/>
          <p:cNvPicPr>
            <a:picLocks noGrp="1" noChangeAspect="1"/>
          </p:cNvPicPr>
          <p:nvPr>
            <p:ph idx="1"/>
          </p:nvPr>
        </p:nvPicPr>
        <p:blipFill>
          <a:blip r:embed="rId3"/>
          <a:stretch>
            <a:fillRect/>
          </a:stretch>
        </p:blipFill>
        <p:spPr>
          <a:xfrm>
            <a:off x="9603740" y="4068445"/>
            <a:ext cx="2588260" cy="2360930"/>
          </a:xfrm>
          <a:prstGeom prst="rect">
            <a:avLst/>
          </a:prstGeom>
        </p:spPr>
      </p:pic>
      <p:pic>
        <p:nvPicPr>
          <p:cNvPr id="9" name="Picture 8"/>
          <p:cNvPicPr>
            <a:picLocks noChangeAspect="1"/>
          </p:cNvPicPr>
          <p:nvPr/>
        </p:nvPicPr>
        <p:blipFill>
          <a:blip r:embed="rId4"/>
          <a:stretch>
            <a:fillRect/>
          </a:stretch>
        </p:blipFill>
        <p:spPr>
          <a:xfrm>
            <a:off x="5852160" y="4728210"/>
            <a:ext cx="3300730" cy="1786255"/>
          </a:xfrm>
          <a:prstGeom prst="rect">
            <a:avLst/>
          </a:prstGeom>
        </p:spPr>
      </p:pic>
      <p:cxnSp>
        <p:nvCxnSpPr>
          <p:cNvPr id="3" name="Straight Connector 2"/>
          <p:cNvCxnSpPr/>
          <p:nvPr/>
        </p:nvCxnSpPr>
        <p:spPr>
          <a:xfrm>
            <a:off x="2342515" y="1927225"/>
            <a:ext cx="709930" cy="0"/>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572304" y="3429000"/>
            <a:ext cx="709930" cy="0"/>
          </a:xfrm>
          <a:prstGeom prst="line">
            <a:avLst/>
          </a:prstGeom>
          <a:ln w="3492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160780" y="5941060"/>
            <a:ext cx="4930775" cy="582295"/>
          </a:xfrm>
          <a:prstGeom prst="rect">
            <a:avLst/>
          </a:prstGeom>
          <a:solidFill>
            <a:schemeClr val="accent6"/>
          </a:solidFill>
        </p:spPr>
        <p:txBody>
          <a:bodyPr wrap="square" lIns="91403" tIns="45702" rIns="91403" bIns="45702" rtlCol="0">
            <a:spAutoFit/>
          </a:bodyP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1+#ppt_w/2"/>
                                          </p:val>
                                        </p:tav>
                                        <p:tav tm="100000">
                                          <p:val>
                                            <p:strVal val="#ppt_x"/>
                                          </p:val>
                                        </p:tav>
                                      </p:tavLst>
                                    </p:anim>
                                    <p:anim calcmode="lin" valueType="num">
                                      <p:cBhvr additive="base">
                                        <p:cTn id="18"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417955"/>
            <a:ext cx="5216596"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pic>
        <p:nvPicPr>
          <p:cNvPr id="8" name="Content Placeholder 7"/>
          <p:cNvPicPr>
            <a:picLocks noGrp="1" noChangeAspect="1"/>
          </p:cNvPicPr>
          <p:nvPr>
            <p:ph idx="1"/>
          </p:nvPr>
        </p:nvPicPr>
        <p:blipFill>
          <a:blip r:embed="rId3"/>
          <a:stretch>
            <a:fillRect/>
          </a:stretch>
        </p:blipFill>
        <p:spPr>
          <a:xfrm>
            <a:off x="9603740" y="4068445"/>
            <a:ext cx="2588260" cy="2360930"/>
          </a:xfrm>
          <a:prstGeom prst="rect">
            <a:avLst/>
          </a:prstGeom>
        </p:spPr>
      </p:pic>
      <p:pic>
        <p:nvPicPr>
          <p:cNvPr id="9" name="Picture 8"/>
          <p:cNvPicPr>
            <a:picLocks noChangeAspect="1"/>
          </p:cNvPicPr>
          <p:nvPr/>
        </p:nvPicPr>
        <p:blipFill>
          <a:blip r:embed="rId4"/>
          <a:stretch>
            <a:fillRect/>
          </a:stretch>
        </p:blipFill>
        <p:spPr>
          <a:xfrm>
            <a:off x="6047740" y="5047932"/>
            <a:ext cx="3300730" cy="1786255"/>
          </a:xfrm>
          <a:prstGeom prst="rect">
            <a:avLst/>
          </a:prstGeom>
        </p:spPr>
      </p:pic>
      <p:sp>
        <p:nvSpPr>
          <p:cNvPr id="10" name="Cloud 9"/>
          <p:cNvSpPr/>
          <p:nvPr/>
        </p:nvSpPr>
        <p:spPr>
          <a:xfrm>
            <a:off x="7221855" y="527685"/>
            <a:ext cx="485775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8"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9870" y="3583940"/>
            <a:ext cx="52705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3670" y="1105535"/>
            <a:ext cx="527050" cy="216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33975" y="527685"/>
            <a:ext cx="527050" cy="3936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sâu thẳm</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rất sâu</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6" name="Group 5"/>
          <p:cNvGrpSpPr/>
          <p:nvPr/>
        </p:nvGrpSpPr>
        <p:grpSpPr>
          <a:xfrm>
            <a:off x="3699510" y="2700020"/>
            <a:ext cx="6916420" cy="1832610"/>
            <a:chOff x="172324" y="1157225"/>
            <a:chExt cx="2109019" cy="1753583"/>
          </a:xfrm>
        </p:grpSpPr>
        <p:sp>
          <p:nvSpPr>
            <p:cNvPr id="8" name="Hexagon 7"/>
            <p:cNvSpPr/>
            <p:nvPr/>
          </p:nvSpPr>
          <p:spPr>
            <a:xfrm>
              <a:off x="172324" y="1157225"/>
              <a:ext cx="2109019" cy="1753583"/>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43"/>
            <p:cNvSpPr txBox="1"/>
            <p:nvPr/>
          </p:nvSpPr>
          <p:spPr>
            <a:xfrm>
              <a:off x="288974" y="1369884"/>
              <a:ext cx="1808630" cy="1441876"/>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hạn hán</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a:t>
              </a:r>
            </a:p>
          </p:txBody>
        </p:sp>
      </p:grpSp>
      <p:grpSp>
        <p:nvGrpSpPr>
          <p:cNvPr id="14" name="Group 13"/>
          <p:cNvGrpSpPr/>
          <p:nvPr/>
        </p:nvGrpSpPr>
        <p:grpSpPr>
          <a:xfrm>
            <a:off x="3882390" y="4657090"/>
            <a:ext cx="6916420" cy="1536058"/>
            <a:chOff x="172324" y="1157225"/>
            <a:chExt cx="2109019" cy="1469819"/>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6"/>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lang thang</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Đi hết chỗ này đến chỗ khác, không dừng lại ở nơi nào.</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417955"/>
            <a:ext cx="5426710" cy="452310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Tự</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xa</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xưa</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thuở</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nào</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Trong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rừng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xanh</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sâu</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thẳm</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Đôi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sống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nhau</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endParaRPr lang="en-US" sz="3200" dirty="0">
              <a:latin typeface="Arial-Rounded" panose="020B0500000000000000" pitchFamily="34" charset="0"/>
              <a:cs typeface="Arial-Rounded" panose="020B0500000000000000" pitchFamily="34" charset="0"/>
            </a:endParaRPr>
          </a:p>
          <a:p>
            <a:r>
              <a:rPr lang="en-US" sz="3200" dirty="0" err="1">
                <a:latin typeface="Arial-Rounded" panose="020B0500000000000000" pitchFamily="34" charset="0"/>
                <a:cs typeface="Arial-Rounded" panose="020B0500000000000000" pitchFamily="34" charset="0"/>
              </a:rPr>
              <a:t>Một</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năm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trời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hán</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Suối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héo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khô</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Lấy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gì</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nuôi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đôi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mưa</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bao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a:t>
            </a:r>
          </a:p>
        </p:txBody>
      </p:sp>
      <p:sp>
        <p:nvSpPr>
          <p:cNvPr id="7" name="Text Box 6"/>
          <p:cNvSpPr txBox="1"/>
          <p:nvPr/>
        </p:nvSpPr>
        <p:spPr>
          <a:xfrm>
            <a:off x="5496560" y="1417955"/>
            <a:ext cx="5284329"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pic>
        <p:nvPicPr>
          <p:cNvPr id="8" name="Content Placeholder 7"/>
          <p:cNvPicPr>
            <a:picLocks noGrp="1" noChangeAspect="1"/>
          </p:cNvPicPr>
          <p:nvPr>
            <p:ph idx="1"/>
          </p:nvPr>
        </p:nvPicPr>
        <p:blipFill>
          <a:blip r:embed="rId3"/>
          <a:stretch>
            <a:fillRect/>
          </a:stretch>
        </p:blipFill>
        <p:spPr>
          <a:xfrm>
            <a:off x="9603740" y="4068445"/>
            <a:ext cx="2588260" cy="2360930"/>
          </a:xfrm>
          <a:prstGeom prst="rect">
            <a:avLst/>
          </a:prstGeom>
        </p:spPr>
      </p:pic>
      <p:pic>
        <p:nvPicPr>
          <p:cNvPr id="9" name="Picture 8"/>
          <p:cNvPicPr>
            <a:picLocks noChangeAspect="1"/>
          </p:cNvPicPr>
          <p:nvPr/>
        </p:nvPicPr>
        <p:blipFill>
          <a:blip r:embed="rId4"/>
          <a:stretch>
            <a:fillRect/>
          </a:stretch>
        </p:blipFill>
        <p:spPr>
          <a:xfrm>
            <a:off x="5852160" y="4572000"/>
            <a:ext cx="3300730" cy="1942465"/>
          </a:xfrm>
          <a:prstGeom prst="rect">
            <a:avLst/>
          </a:prstGeom>
        </p:spPr>
      </p:pic>
      <p:sp>
        <p:nvSpPr>
          <p:cNvPr id="10" name="Cloud 9"/>
          <p:cNvSpPr/>
          <p:nvPr/>
        </p:nvSpPr>
        <p:spPr>
          <a:xfrm>
            <a:off x="8074025" y="274955"/>
            <a:ext cx="3326130" cy="106362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toàn bài</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Câu chuyện được kể trong bài diễn ra khi nào? Ở đâu?</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Diễn ra từ thuở xa xưa, trong rừng xanh sâu thẳm</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Chuyện gì xảy ra khiến bê vàng phải lang thang tìm cỏ?</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Trời hạn hán, cỏ héo khô</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Khi bê vàng quên đường về, dê trắng đã làm gì?</a:t>
            </a:r>
          </a:p>
        </p:txBody>
      </p:sp>
      <p:sp>
        <p:nvSpPr>
          <p:cNvPr id="5" name="TextBox 12"/>
          <p:cNvSpPr txBox="1"/>
          <p:nvPr/>
        </p:nvSpPr>
        <p:spPr>
          <a:xfrm>
            <a:off x="3814445" y="4225925"/>
            <a:ext cx="791591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Bê trắng chạy khắp nẻo đường gọi và tìm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30830" y="4984750"/>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Nêu cảm nghĩ của em về bê vàng và dê trắng?</a:t>
            </a:r>
          </a:p>
        </p:txBody>
      </p:sp>
      <p:sp>
        <p:nvSpPr>
          <p:cNvPr id="15" name="TextBox 12"/>
          <p:cNvSpPr txBox="1"/>
          <p:nvPr/>
        </p:nvSpPr>
        <p:spPr>
          <a:xfrm>
            <a:off x="3656522" y="5780643"/>
            <a:ext cx="6861278"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Tình bạn của 2 bạn rất đẹp và đáng quý</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4727"/>
          </a:xfrm>
          <a:prstGeom prst="rect">
            <a:avLst/>
          </a:prstGeom>
          <a:noFill/>
        </p:spPr>
        <p:txBody>
          <a:bodyPr wrap="square" lIns="91391" tIns="45696" rIns="91391" bIns="45696" rtlCol="0">
            <a:spAutoFit/>
          </a:bodyPr>
          <a:lstStyle/>
          <a:p>
            <a:pPr algn="just"/>
            <a:r>
              <a:rPr lang="en-US" sz="3200" b="1" dirty="0">
                <a:latin typeface="Arial-Rounded" panose="020B0500000000000000" pitchFamily="34" charset="0"/>
                <a:ea typeface="Arial-Rounded" panose="020B0500000000000000" pitchFamily="34" charset="0"/>
                <a:cs typeface="Arial-Rounded" panose="020B0500000000000000" pitchFamily="34" charset="0"/>
              </a:rPr>
              <a:t>Học thuộc lòng hai khổ thơ đầu</a:t>
            </a:r>
            <a:endParaRPr lang="en-US" sz="3200" b="1" dirty="0">
              <a:latin typeface="Arial Rounded MT Bold" panose="020F0704030504030204" charset="0"/>
              <a:ea typeface="Arial-Rounded" panose="020B0500000000000000" pitchFamily="34" charset="0"/>
              <a:cs typeface="Arial-Rounded" panose="020B0500000000000000" pitchFamily="34" charset="0"/>
            </a:endParaRPr>
          </a:p>
        </p:txBody>
      </p:sp>
      <p:sp>
        <p:nvSpPr>
          <p:cNvPr id="8" name="Rectangle 7"/>
          <p:cNvSpPr/>
          <p:nvPr/>
        </p:nvSpPr>
        <p:spPr>
          <a:xfrm>
            <a:off x="228600" y="1160820"/>
            <a:ext cx="5174672" cy="4246245"/>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Tự xa xưa thuở nào,</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Trong rừng xanh sâu thẳm.</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Đôi bạn sống bên nhau,</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Bê Vàng và Dê Trắng.</a:t>
            </a:r>
            <a:endParaRPr lang="en-US" sz="3000">
              <a:latin typeface="Arial-Rounded" panose="020B0500000000000000" pitchFamily="34" charset="0"/>
              <a:cs typeface="Arial-Rounded" panose="020B0500000000000000" pitchFamily="34" charset="0"/>
            </a:endParaRPr>
          </a:p>
          <a:p>
            <a:pPr>
              <a:defRPr/>
            </a:pP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Một năm, trời hạn hán,</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Suối cạn, cỏ héo khô.</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Lấy gì nuôi đôi bạn,</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Chờ mưa đến bao giờ?</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10353961" y="751512"/>
            <a:ext cx="1824184" cy="1240175"/>
          </a:xfrm>
          <a:prstGeom prst="rect">
            <a:avLst/>
          </a:prstGeom>
        </p:spPr>
      </p:pic>
      <p:sp>
        <p:nvSpPr>
          <p:cNvPr id="14" name="Rectangle 13"/>
          <p:cNvSpPr/>
          <p:nvPr/>
        </p:nvSpPr>
        <p:spPr>
          <a:xfrm>
            <a:off x="228654" y="1167765"/>
            <a:ext cx="5174672" cy="4523105"/>
          </a:xfrm>
          <a:prstGeom prst="rect">
            <a:avLst/>
          </a:prstGeom>
          <a:solidFill>
            <a:schemeClr val="bg1"/>
          </a:solidFill>
        </p:spPr>
        <p:txBody>
          <a:bodyPr wrap="square">
            <a:spAutoFit/>
          </a:bodyPr>
          <a:lstStyle/>
          <a:p>
            <a:pPr>
              <a:defRPr/>
            </a:pPr>
            <a:r>
              <a:rPr lang="en-US" sz="3200">
                <a:latin typeface="Arial-Rounded" panose="020B0500000000000000" pitchFamily="34" charset="0"/>
                <a:cs typeface="Arial-Rounded" panose="020B0500000000000000" pitchFamily="34" charset="0"/>
                <a:sym typeface="+mn-ea"/>
              </a:rPr>
              <a:t>Tự xa xưa thuở nào,</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Trong rừng xanh sâu thẳm.</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Đôi bạn sống bên nhau,</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Bê Vàng và Dê Trắng.</a:t>
            </a:r>
            <a:endParaRPr lang="en-US" sz="3200">
              <a:latin typeface="Arial-Rounded" panose="020B0500000000000000" pitchFamily="34" charset="0"/>
              <a:cs typeface="Arial-Rounded" panose="020B0500000000000000" pitchFamily="34" charset="0"/>
            </a:endParaRPr>
          </a:p>
          <a:p>
            <a:pPr>
              <a:defRPr/>
            </a:pP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Một năm, trời hạn hán,</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Suối cạn, cỏ héo khô.</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Lấy gì nuôi đôi bạn,</a:t>
            </a:r>
            <a:endParaRPr lang="en-US" sz="3200">
              <a:latin typeface="Arial-Rounded" panose="020B0500000000000000" pitchFamily="34" charset="0"/>
              <a:cs typeface="Arial-Rounded" panose="020B0500000000000000" pitchFamily="34" charset="0"/>
            </a:endParaRPr>
          </a:p>
          <a:p>
            <a:pPr>
              <a:defRPr/>
            </a:pPr>
            <a:r>
              <a:rPr lang="en-US" sz="3200">
                <a:latin typeface="Arial-Rounded" panose="020B0500000000000000" pitchFamily="34" charset="0"/>
                <a:cs typeface="Arial-Rounded" panose="020B0500000000000000" pitchFamily="34" charset="0"/>
                <a:sym typeface="+mn-ea"/>
              </a:rPr>
              <a:t>Chờ mưa đến bao giờ?</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92789" y="1167765"/>
            <a:ext cx="5174672" cy="5169535"/>
          </a:xfrm>
          <a:prstGeom prst="rect">
            <a:avLst/>
          </a:prstGeom>
          <a:solidFill>
            <a:schemeClr val="bg1"/>
          </a:solidFill>
        </p:spPr>
        <p:txBody>
          <a:bodyPr wrap="square">
            <a:spAutoFit/>
          </a:bodyPr>
          <a:lstStyle/>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Tự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qua còn lấm tấm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Trong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lẫn màu lá xanh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Đôi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nay bừng lửa thẫm</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Bê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rực cháy trên cành.</a:t>
            </a:r>
          </a:p>
          <a:p>
            <a:pPr>
              <a:defRPr/>
            </a:pP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Một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ơi! Sao mà nhanh!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Suối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nở nghìn mắt lửa,</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Lấy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dãy phố nhà mình,</a:t>
            </a:r>
          </a:p>
          <a:p>
            <a:pPr>
              <a:defRPr/>
            </a:pPr>
            <a:r>
              <a:rPr lang="en-US" sz="3000" dirty="0">
                <a:latin typeface="Arial-Rounded" panose="020B0500000000000000" pitchFamily="34" charset="0"/>
                <a:ea typeface="Arial-Rounded" panose="020B0500000000000000" pitchFamily="34" charset="0"/>
                <a:cs typeface="Arial-Rounded" panose="020B0500000000000000" pitchFamily="34" charset="0"/>
              </a:rPr>
              <a:t>Chờ </a:t>
            </a:r>
            <a:r>
              <a:rPr lang="en-US"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trời hoa phượng đỏ. </a:t>
            </a:r>
          </a:p>
          <a:p>
            <a:pPr>
              <a:defRPr/>
            </a:pP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pPr algn="ju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bldLvl="0" animBg="1"/>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3000" r="-23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5" cstate="print">
            <a:extLst>
              <a:ext uri="{BEBA8EAE-BF5A-486C-A8C5-ECC9F3942E4B}">
                <a14:imgProps xmlns:a14="http://schemas.microsoft.com/office/drawing/2010/main">
                  <a14:imgLayer r:embed="rId6">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a:off x="1676401" y="3856729"/>
            <a:ext cx="1647457" cy="1771650"/>
          </a:xfrm>
          <a:prstGeom prst="rect">
            <a:avLst/>
          </a:prstGeom>
        </p:spPr>
      </p:pic>
      <p:pic>
        <p:nvPicPr>
          <p:cNvPr id="5" name="Content Placeholder 5"/>
          <p:cNvPicPr>
            <a:picLocks noGrp="1" noChangeAspect="1"/>
          </p:cNvPicPr>
          <p:nvPr>
            <p:ph idx="1"/>
          </p:nvPr>
        </p:nvPicPr>
        <p:blipFill>
          <a:blip r:embed="rId7" cstate="print">
            <a:extLst>
              <a:ext uri="{BEBA8EAE-BF5A-486C-A8C5-ECC9F3942E4B}">
                <a14:imgProps xmlns:a14="http://schemas.microsoft.com/office/drawing/2010/main">
                  <a14:imgLayer r:embed="rId8">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810001" y="4163548"/>
            <a:ext cx="1503759" cy="1828800"/>
          </a:xfr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2051316" y="1752600"/>
            <a:ext cx="3030415" cy="2138126"/>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5597845" y="4140004"/>
            <a:ext cx="1442090" cy="2362200"/>
          </a:xfrm>
          <a:prstGeom prst="rect">
            <a:avLst/>
          </a:prstGeom>
        </p:spPr>
      </p:pic>
      <p:pic>
        <p:nvPicPr>
          <p:cNvPr id="10" name="Picture 9"/>
          <p:cNvPicPr>
            <a:picLocks noChangeAspect="1"/>
          </p:cNvPicPr>
          <p:nvPr/>
        </p:nvPicPr>
        <p:blipFill>
          <a:blip r:embed="rId13" cstate="print">
            <a:extLst>
              <a:ext uri="{BEBA8EAE-BF5A-486C-A8C5-ECC9F3942E4B}">
                <a14:imgProps xmlns:a14="http://schemas.microsoft.com/office/drawing/2010/main">
                  <a14:imgLayer r:embed="rId14">
                    <a14:imgEffect>
                      <a14:backgroundRemoval t="2663" b="100000" l="0" r="90109"/>
                    </a14:imgEffect>
                  </a14:imgLayer>
                </a14:imgProps>
              </a:ext>
              <a:ext uri="{28A0092B-C50C-407E-A947-70E740481C1C}">
                <a14:useLocalDpi xmlns:a14="http://schemas.microsoft.com/office/drawing/2010/main" val="0"/>
              </a:ext>
            </a:extLst>
          </a:blip>
          <a:stretch>
            <a:fillRect/>
          </a:stretch>
        </p:blipFill>
        <p:spPr>
          <a:xfrm>
            <a:off x="7493554" y="3997590"/>
            <a:ext cx="1421847" cy="2322350"/>
          </a:xfrm>
          <a:prstGeom prst="rect">
            <a:avLst/>
          </a:prstGeom>
        </p:spPr>
      </p:pic>
      <p:pic>
        <p:nvPicPr>
          <p:cNvPr id="12" name="Content Placeholder 3"/>
          <p:cNvPicPr>
            <a:picLocks noChangeAspect="1"/>
          </p:cNvPicPr>
          <p:nvPr/>
        </p:nvPicPr>
        <p:blipFill>
          <a:blip r:embed="rId15">
            <a:extLst>
              <a:ext uri="{BEBA8EAE-BF5A-486C-A8C5-ECC9F3942E4B}">
                <a14:imgProps xmlns:a14="http://schemas.microsoft.com/office/drawing/2010/main">
                  <a14:imgLayer r:embed="rId16">
                    <a14:imgEffect>
                      <a14:backgroundRemoval t="4478" b="100000" l="7083" r="90417"/>
                    </a14:imgEffect>
                  </a14:imgLayer>
                </a14:imgProps>
              </a:ext>
              <a:ext uri="{28A0092B-C50C-407E-A947-70E740481C1C}">
                <a14:useLocalDpi xmlns:a14="http://schemas.microsoft.com/office/drawing/2010/main" val="0"/>
              </a:ext>
            </a:extLst>
          </a:blip>
          <a:stretch>
            <a:fillRect/>
          </a:stretch>
        </p:blipFill>
        <p:spPr>
          <a:xfrm>
            <a:off x="7552006" y="32826"/>
            <a:ext cx="3124200" cy="2616517"/>
          </a:xfrm>
          <a:prstGeom prst="rect">
            <a:avLst/>
          </a:prstGeom>
        </p:spPr>
      </p:pic>
      <p:pic>
        <p:nvPicPr>
          <p:cNvPr id="14" name="Content Placeholder 3"/>
          <p:cNvPicPr>
            <a:picLocks noChangeAspect="1"/>
          </p:cNvPicPr>
          <p:nvPr/>
        </p:nvPicPr>
        <p:blipFill>
          <a:blip r:embed="rId17" cstate="print">
            <a:extLst>
              <a:ext uri="{BEBA8EAE-BF5A-486C-A8C5-ECC9F3942E4B}">
                <a14:imgProps xmlns:a14="http://schemas.microsoft.com/office/drawing/2010/main">
                  <a14:imgLayer r:embed="rId18">
                    <a14:imgEffect>
                      <a14:backgroundRemoval t="2564" b="96433" l="1077" r="98077">
                        <a14:foregroundMark x1="81769" y1="39911" x2="82615" y2="41695"/>
                      </a14:backgroundRemoval>
                    </a14:imgEffect>
                  </a14:imgLayer>
                </a14:imgProps>
              </a:ext>
              <a:ext uri="{28A0092B-C50C-407E-A947-70E740481C1C}">
                <a14:useLocalDpi xmlns:a14="http://schemas.microsoft.com/office/drawing/2010/main" val="0"/>
              </a:ext>
            </a:extLst>
          </a:blip>
          <a:stretch>
            <a:fillRect/>
          </a:stretch>
        </p:blipFill>
        <p:spPr>
          <a:xfrm>
            <a:off x="6629401" y="5828610"/>
            <a:ext cx="1374683" cy="948531"/>
          </a:xfrm>
          <a:prstGeom prst="rect">
            <a:avLst/>
          </a:prstGeom>
        </p:spPr>
      </p:pic>
      <p:pic>
        <p:nvPicPr>
          <p:cNvPr id="15" name="TaydukyNhacchuong-Dangcapnhat_48bf (mp3cut.net) (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676400" y="1711283"/>
            <a:ext cx="609600" cy="609600"/>
          </a:xfrm>
          <a:prstGeom prst="rect">
            <a:avLst/>
          </a:prstGeom>
        </p:spPr>
      </p:pic>
      <p:sp>
        <p:nvSpPr>
          <p:cNvPr id="13" name="Flowchart: Connector 12">
            <a:hlinkClick r:id="rId20" action="ppaction://hlinksldjump"/>
            <a:extLst>
              <a:ext uri="{FF2B5EF4-FFF2-40B4-BE49-F238E27FC236}">
                <a16:creationId xmlns:a16="http://schemas.microsoft.com/office/drawing/2014/main" id="{730146F5-15BD-45C5-80A7-D24AFC53760D}"/>
              </a:ext>
            </a:extLst>
          </p:cNvPr>
          <p:cNvSpPr/>
          <p:nvPr/>
        </p:nvSpPr>
        <p:spPr>
          <a:xfrm>
            <a:off x="5597845" y="6319940"/>
            <a:ext cx="533400" cy="457200"/>
          </a:xfrm>
          <a:prstGeom prst="flowChartConnector">
            <a:avLst/>
          </a:prstGeom>
          <a:solidFill>
            <a:srgbClr val="D60093"/>
          </a:solidFill>
          <a:ln>
            <a:solidFill>
              <a:srgbClr val="E20C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6" name="Pentagon 3">
            <a:hlinkClick r:id="rId21" action="ppaction://hlinksldjump"/>
            <a:extLst>
              <a:ext uri="{FF2B5EF4-FFF2-40B4-BE49-F238E27FC236}">
                <a16:creationId xmlns:a16="http://schemas.microsoft.com/office/drawing/2014/main" id="{B4DED48D-CCD3-4B52-8907-C067230B92D3}"/>
              </a:ext>
            </a:extLst>
          </p:cNvPr>
          <p:cNvSpPr/>
          <p:nvPr/>
        </p:nvSpPr>
        <p:spPr>
          <a:xfrm>
            <a:off x="11353800" y="6319940"/>
            <a:ext cx="838200" cy="457200"/>
          </a:xfrm>
          <a:prstGeom prst="homePlat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50" fill="hold"/>
                                        <p:tgtEl>
                                          <p:spTgt spid="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4.44444E-6 1.85939E-6 L 0.00069 -0.35338 " pathEditMode="relative" rAng="0" ptsTypes="AA">
                                      <p:cBhvr>
                                        <p:cTn id="10" dur="250" fill="hold"/>
                                        <p:tgtEl>
                                          <p:spTgt spid="9"/>
                                        </p:tgtEl>
                                        <p:attrNameLst>
                                          <p:attrName>ppt_x</p:attrName>
                                          <p:attrName>ppt_y</p:attrName>
                                        </p:attrNameLst>
                                      </p:cBhvr>
                                      <p:rCtr x="35" y="-17669"/>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9"/>
                                        </p:tgtEl>
                                      </p:cBhvr>
                                    </p:animEffect>
                                    <p:set>
                                      <p:cBhvr>
                                        <p:cTn id="15" dur="1" fill="hold">
                                          <p:stCondLst>
                                            <p:cond delay="24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2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33333E-6 -0.25 L -3.33333E-6 2.53469E-6 " pathEditMode="relative" rAng="0" ptsTypes="AA">
                                      <p:cBhvr>
                                        <p:cTn id="24" dur="250" fill="hold"/>
                                        <p:tgtEl>
                                          <p:spTgt spid="10"/>
                                        </p:tgtEl>
                                        <p:attrNameLst>
                                          <p:attrName>ppt_x</p:attrName>
                                          <p:attrName>ppt_y</p:attrName>
                                        </p:attrNameLst>
                                      </p:cBhvr>
                                      <p:rCtr x="0" y="12488"/>
                                    </p:animMotion>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50"/>
                                        <p:tgtEl>
                                          <p:spTgt spid="10"/>
                                        </p:tgtEl>
                                      </p:cBhvr>
                                    </p:animEffect>
                                    <p:set>
                                      <p:cBhvr>
                                        <p:cTn id="29" dur="1" fill="hold">
                                          <p:stCondLst>
                                            <p:cond delay="24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05556E-6 -1.35985E-6 L 0.43316 -0.00786 " pathEditMode="relative" rAng="0" ptsTypes="AA">
                                      <p:cBhvr>
                                        <p:cTn id="38" dur="1250" fill="hold"/>
                                        <p:tgtEl>
                                          <p:spTgt spid="14"/>
                                        </p:tgtEl>
                                        <p:attrNameLst>
                                          <p:attrName>ppt_x</p:attrName>
                                          <p:attrName>ppt_y</p:attrName>
                                        </p:attrNameLst>
                                      </p:cBhvr>
                                      <p:rCtr x="21649" y="-39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5"/>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9040" fill="hold"/>
                                        <p:tgtEl>
                                          <p:spTgt spid="15"/>
                                        </p:tgtEl>
                                      </p:cBhvr>
                                    </p:cmd>
                                  </p:childTnLst>
                                </p:cTn>
                              </p:par>
                            </p:childTnLst>
                          </p:cTn>
                        </p:par>
                      </p:childTnLst>
                    </p:cTn>
                  </p:par>
                </p:childTnLst>
              </p:cTn>
              <p:nextCondLst>
                <p:cond evt="onClick" delay="0">
                  <p:tgtEl>
                    <p:spTgt spid="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Gọi bạn</a:t>
            </a:r>
          </a:p>
        </p:txBody>
      </p:sp>
      <p:sp>
        <p:nvSpPr>
          <p:cNvPr id="5" name="Text Box 4"/>
          <p:cNvSpPr txBox="1"/>
          <p:nvPr/>
        </p:nvSpPr>
        <p:spPr>
          <a:xfrm>
            <a:off x="425450" y="1167765"/>
            <a:ext cx="5426710" cy="452310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Tự xa xưa thuở nào,</a:t>
            </a:r>
          </a:p>
          <a:p>
            <a:r>
              <a:rPr lang="en-US" sz="3200">
                <a:latin typeface="Arial-Rounded" panose="020B0500000000000000" pitchFamily="34" charset="0"/>
                <a:cs typeface="Arial-Rounded" panose="020B0500000000000000" pitchFamily="34" charset="0"/>
              </a:rPr>
              <a:t>Trong rừng xanh sâu thẳm.</a:t>
            </a:r>
          </a:p>
          <a:p>
            <a:r>
              <a:rPr lang="en-US" sz="3200">
                <a:latin typeface="Arial-Rounded" panose="020B0500000000000000" pitchFamily="34" charset="0"/>
                <a:cs typeface="Arial-Rounded" panose="020B0500000000000000" pitchFamily="34" charset="0"/>
              </a:rPr>
              <a:t>Đôi bạn sống bên nhau,</a:t>
            </a:r>
          </a:p>
          <a:p>
            <a:r>
              <a:rPr lang="en-US" sz="3200">
                <a:latin typeface="Arial-Rounded" panose="020B0500000000000000" pitchFamily="34" charset="0"/>
                <a:cs typeface="Arial-Rounded" panose="020B0500000000000000" pitchFamily="34" charset="0"/>
              </a:rPr>
              <a:t>Bê Vàng và Dê Trắng.</a:t>
            </a:r>
          </a:p>
          <a:p>
            <a:endParaRPr lang="en-US" sz="3200">
              <a:latin typeface="Arial-Rounded" panose="020B0500000000000000" pitchFamily="34" charset="0"/>
              <a:cs typeface="Arial-Rounded" panose="020B0500000000000000" pitchFamily="34" charset="0"/>
            </a:endParaRPr>
          </a:p>
          <a:p>
            <a:r>
              <a:rPr lang="en-US" sz="3200">
                <a:latin typeface="Arial-Rounded" panose="020B0500000000000000" pitchFamily="34" charset="0"/>
                <a:cs typeface="Arial-Rounded" panose="020B0500000000000000" pitchFamily="34" charset="0"/>
              </a:rPr>
              <a:t>Một năm, trời hạn hán,</a:t>
            </a:r>
          </a:p>
          <a:p>
            <a:r>
              <a:rPr lang="en-US" sz="3200">
                <a:latin typeface="Arial-Rounded" panose="020B0500000000000000" pitchFamily="34" charset="0"/>
                <a:cs typeface="Arial-Rounded" panose="020B0500000000000000" pitchFamily="34" charset="0"/>
              </a:rPr>
              <a:t>Suối cạn, cỏ héo khô.</a:t>
            </a:r>
          </a:p>
          <a:p>
            <a:r>
              <a:rPr lang="en-US" sz="3200">
                <a:latin typeface="Arial-Rounded" panose="020B0500000000000000" pitchFamily="34" charset="0"/>
                <a:cs typeface="Arial-Rounded" panose="020B0500000000000000" pitchFamily="34" charset="0"/>
              </a:rPr>
              <a:t>Lấy gì nuôi đôi bạn,</a:t>
            </a:r>
          </a:p>
          <a:p>
            <a:r>
              <a:rPr lang="en-US" sz="3200">
                <a:latin typeface="Arial-Rounded" panose="020B0500000000000000" pitchFamily="34" charset="0"/>
                <a:cs typeface="Arial-Rounded" panose="020B0500000000000000" pitchFamily="34" charset="0"/>
              </a:rPr>
              <a:t>Chờ mưa đến bao giờ?</a:t>
            </a:r>
          </a:p>
        </p:txBody>
      </p:sp>
      <p:sp>
        <p:nvSpPr>
          <p:cNvPr id="7" name="Text Box 6"/>
          <p:cNvSpPr txBox="1"/>
          <p:nvPr/>
        </p:nvSpPr>
        <p:spPr>
          <a:xfrm>
            <a:off x="5496560" y="1167765"/>
            <a:ext cx="5426710" cy="3046095"/>
          </a:xfrm>
          <a:prstGeom prst="rect">
            <a:avLst/>
          </a:prstGeom>
          <a:noFill/>
        </p:spPr>
        <p:txBody>
          <a:bodyPr wrap="square" rtlCol="0">
            <a:spAutoFit/>
          </a:bodyPr>
          <a:lstStyle/>
          <a:p>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cỏ</a:t>
            </a:r>
            <a:r>
              <a:rPr lang="en-US" sz="3200" dirty="0">
                <a:latin typeface="Arial-Rounded" panose="020B0500000000000000" pitchFamily="34" charset="0"/>
                <a:cs typeface="Arial-Rounded" panose="020B0500000000000000" pitchFamily="34" charset="0"/>
              </a:rPr>
              <a:t>,</a:t>
            </a:r>
          </a:p>
          <a:p>
            <a:r>
              <a:rPr lang="en-US" sz="3200" dirty="0">
                <a:latin typeface="Arial-Rounded" panose="020B0500000000000000" pitchFamily="34" charset="0"/>
                <a:cs typeface="Arial-Rounded" panose="020B0500000000000000" pitchFamily="34" charset="0"/>
              </a:rPr>
              <a:t>Lang thang </a:t>
            </a:r>
            <a:r>
              <a:rPr lang="en-US" sz="3200" dirty="0" err="1">
                <a:latin typeface="Arial-Rounded" panose="020B0500000000000000" pitchFamily="34" charset="0"/>
                <a:cs typeface="Arial-Rounded" panose="020B0500000000000000" pitchFamily="34" charset="0"/>
              </a:rPr>
              <a:t>quên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đường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thương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quá</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Chạy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khắp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nẻo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Đến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bây</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giờ</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Dê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Trắng</a:t>
            </a:r>
            <a:r>
              <a:rPr lang="en-US" sz="3200" dirty="0">
                <a:latin typeface="Arial-Rounded" panose="020B0500000000000000" pitchFamily="34" charset="0"/>
                <a:cs typeface="Arial-Rounded" panose="020B0500000000000000" pitchFamily="34" charset="0"/>
              </a:rPr>
              <a:t>,</a:t>
            </a:r>
          </a:p>
          <a:p>
            <a:r>
              <a:rPr lang="en-US" sz="3200" dirty="0" err="1">
                <a:latin typeface="Arial-Rounded" panose="020B0500000000000000" pitchFamily="34" charset="0"/>
                <a:cs typeface="Arial-Rounded" panose="020B0500000000000000" pitchFamily="34" charset="0"/>
              </a:rPr>
              <a:t>Vẫn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gọi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Bê</a:t>
            </a:r>
            <a:r>
              <a:rPr lang="en-US" sz="3200" dirty="0">
                <a:latin typeface="Arial-Rounded" panose="020B0500000000000000" pitchFamily="34" charset="0"/>
                <a:cs typeface="Arial-Rounded" panose="020B0500000000000000" pitchFamily="34" charset="0"/>
              </a:rPr>
              <a:t>!”</a:t>
            </a:r>
          </a:p>
        </p:txBody>
      </p:sp>
      <p:pic>
        <p:nvPicPr>
          <p:cNvPr id="8" name="Content Placeholder 7"/>
          <p:cNvPicPr>
            <a:picLocks noGrp="1" noChangeAspect="1"/>
          </p:cNvPicPr>
          <p:nvPr>
            <p:ph idx="1"/>
          </p:nvPr>
        </p:nvPicPr>
        <p:blipFill>
          <a:blip r:embed="rId3"/>
          <a:stretch>
            <a:fillRect/>
          </a:stretch>
        </p:blipFill>
        <p:spPr>
          <a:xfrm>
            <a:off x="9603740" y="4068445"/>
            <a:ext cx="2588260" cy="2360930"/>
          </a:xfrm>
          <a:prstGeom prst="rect">
            <a:avLst/>
          </a:prstGeom>
        </p:spPr>
      </p:pic>
      <p:pic>
        <p:nvPicPr>
          <p:cNvPr id="9" name="Picture 8"/>
          <p:cNvPicPr>
            <a:picLocks noChangeAspect="1"/>
          </p:cNvPicPr>
          <p:nvPr/>
        </p:nvPicPr>
        <p:blipFill>
          <a:blip r:embed="rId4"/>
          <a:stretch>
            <a:fillRect/>
          </a:stretch>
        </p:blipFill>
        <p:spPr>
          <a:xfrm>
            <a:off x="5852160" y="4728210"/>
            <a:ext cx="3300730" cy="1786255"/>
          </a:xfrm>
          <a:prstGeom prst="rect">
            <a:avLst/>
          </a:prstGeom>
        </p:spPr>
      </p:pic>
      <p:sp>
        <p:nvSpPr>
          <p:cNvPr id="10" name="Rounded Rectangle 9"/>
          <p:cNvSpPr/>
          <p:nvPr/>
        </p:nvSpPr>
        <p:spPr>
          <a:xfrm>
            <a:off x="755650" y="5703570"/>
            <a:ext cx="8397240" cy="8108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000">
                <a:latin typeface="Arial-Rounded" panose="020B0500000000000000" pitchFamily="34" charset="0"/>
                <a:cs typeface="Arial-Rounded" panose="020B0500000000000000" pitchFamily="34" charset="0"/>
              </a:rPr>
              <a:t>1. Tìm từ ngữ chỉ tâm trạng của dê trắng khi không thấy bạn trở về? </a:t>
            </a:r>
          </a:p>
        </p:txBody>
      </p:sp>
      <p:cxnSp>
        <p:nvCxnSpPr>
          <p:cNvPr id="3" name="Straight Connector 2"/>
          <p:cNvCxnSpPr/>
          <p:nvPr/>
        </p:nvCxnSpPr>
        <p:spPr>
          <a:xfrm>
            <a:off x="7322820" y="2667635"/>
            <a:ext cx="2647315" cy="2032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1 người bạn trong rừng nói lời an ủi dê trắng</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647315"/>
            <a:ext cx="5913755" cy="247523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latin typeface="Arial-Rounded" panose="020B0500000000000000" pitchFamily="34" charset="0"/>
                <a:cs typeface="Arial-Rounded" panose="020B0500000000000000" pitchFamily="34" charset="0"/>
              </a:rPr>
              <a:t>Mình biết là dê trắng đang rất buồn và nhớ bê vàng. Bạn đừng buồn nữa nhé! Bê vàng sẽ sớm tìm được đường về thôi.</a:t>
            </a:r>
          </a:p>
        </p:txBody>
      </p:sp>
      <p:pic>
        <p:nvPicPr>
          <p:cNvPr id="21" name="Content Placeholder 20" descr="logo"/>
          <p:cNvPicPr>
            <a:picLocks noGrp="1" noChangeAspect="1"/>
          </p:cNvPicPr>
          <p:nvPr>
            <p:ph sz="half" idx="2"/>
          </p:nvPr>
        </p:nvPicPr>
        <p:blipFill>
          <a:blip r:embed="rId3"/>
          <a:stretch>
            <a:fillRect/>
          </a:stretch>
        </p:blipFill>
        <p:spPr>
          <a:xfrm>
            <a:off x="243205" y="5259705"/>
            <a:ext cx="1564640" cy="1598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3</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hu H">
            <a:hlinkClick r:id="" action="ppaction://media"/>
          </p:cNvPr>
          <p:cNvPicPr>
            <a:picLocks noGrp="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28950" y="92075"/>
            <a:ext cx="6934835" cy="60852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32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additive="base">
                                        <p:cTn id="1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3">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Học thầy không tày học bạn</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spTree>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019935" y="-75565"/>
            <a:ext cx="8151495" cy="7008495"/>
          </a:xfrm>
          <a:prstGeom prst="rect">
            <a:avLst/>
          </a:prstGeom>
        </p:spPr>
      </p:pic>
      <p:sp>
        <p:nvSpPr>
          <p:cNvPr id="4" name="Cloud Callout 3"/>
          <p:cNvSpPr/>
          <p:nvPr/>
        </p:nvSpPr>
        <p:spPr>
          <a:xfrm>
            <a:off x="9087485" y="354965"/>
            <a:ext cx="3114040" cy="2069465"/>
          </a:xfrm>
          <a:prstGeom prst="cloud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Khung cảnh xung quanh như thế nào?</a:t>
            </a:r>
          </a:p>
        </p:txBody>
      </p:sp>
      <p:sp>
        <p:nvSpPr>
          <p:cNvPr id="5" name="Cloud Callout 4"/>
          <p:cNvSpPr/>
          <p:nvPr/>
        </p:nvSpPr>
        <p:spPr>
          <a:xfrm>
            <a:off x="-396240" y="365125"/>
            <a:ext cx="3114040" cy="2069465"/>
          </a:xfrm>
          <a:prstGeom prst="cloudCallout">
            <a:avLst>
              <a:gd name="adj1" fmla="val 26712"/>
              <a:gd name="adj2" fmla="val 7181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Nhân vật trong tranh là ai?</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a:latin typeface="Arial-Rounded" panose="020B0500000000000000" pitchFamily="34" charset="0"/>
                <a:cs typeface="Arial-Rounded" panose="020B0500000000000000" pitchFamily="34" charset="0"/>
              </a:rPr>
              <a:t>Chọn kể 1-2 đoạn của câu chuyện theo tranh</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2159635" y="2099310"/>
            <a:ext cx="8246110" cy="291084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Từ xa xưa trong rừng thẳm có hai bạn bê vàng và dê trắng chơi rất thân với nhau. Hàng ngày hai bạn cùng nhau chơi đùa, ca hát bên bờ suối.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sp>
        <p:nvSpPr>
          <p:cNvPr id="9" name="TextBox 8"/>
          <p:cNvSpPr txBox="1"/>
          <p:nvPr/>
        </p:nvSpPr>
        <p:spPr>
          <a:xfrm>
            <a:off x="3077453" y="787364"/>
            <a:ext cx="4935955" cy="646331"/>
          </a:xfrm>
          <a:prstGeom prst="rect">
            <a:avLst/>
          </a:prstGeom>
          <a:noFill/>
        </p:spPr>
        <p:txBody>
          <a:bodyPr wrap="square" rtlCol="0">
            <a:spAutoFit/>
          </a:bodyPr>
          <a:lstStyle/>
          <a:p>
            <a:r>
              <a:rPr lang="en-US" sz="3600" b="1" dirty="0">
                <a:solidFill>
                  <a:prstClr val="white"/>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066800" y="1602562"/>
            <a:ext cx="4928323" cy="970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tivi</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416912" y="1579116"/>
            <a:ext cx="5622688" cy="99404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đồng hồ</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1066800" y="2787340"/>
            <a:ext cx="4905576" cy="87026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máy tính</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65932" y="2755684"/>
            <a:ext cx="5573667" cy="9019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quạt</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6588" y="1577027"/>
            <a:ext cx="650425" cy="57158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97670" y="2768391"/>
            <a:ext cx="649634" cy="57089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83038" y="1577027"/>
            <a:ext cx="649634" cy="519707"/>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3675" y="2734903"/>
            <a:ext cx="649634" cy="570890"/>
          </a:xfrm>
          <a:prstGeom prst="rect">
            <a:avLst/>
          </a:prstGeom>
        </p:spPr>
      </p:pic>
      <p:sp>
        <p:nvSpPr>
          <p:cNvPr id="19" name="Rounded Rectangle 18"/>
          <p:cNvSpPr/>
          <p:nvPr/>
        </p:nvSpPr>
        <p:spPr>
          <a:xfrm>
            <a:off x="1066800" y="220626"/>
            <a:ext cx="10744200" cy="10747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Cái gì nằm ở trong nhà, Nhìn lên mặt nó biết ngay giờ nào - Là cái gì?</a:t>
            </a:r>
          </a:p>
        </p:txBody>
      </p:sp>
      <p:pic>
        <p:nvPicPr>
          <p:cNvPr id="20" name="Content Placeholder 3"/>
          <p:cNvPicPr>
            <a:picLocks noGrp="1" noChangeAspect="1"/>
          </p:cNvPicPr>
          <p:nvPr>
            <p:ph idx="1"/>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09800" y="3871777"/>
            <a:ext cx="7543800" cy="2986224"/>
          </a:xfrm>
        </p:spPr>
      </p:pic>
      <p:sp>
        <p:nvSpPr>
          <p:cNvPr id="23" name="Arrow: Right 13">
            <a:hlinkClick r:id="rId10" action="ppaction://hlinksldjump"/>
            <a:extLst>
              <a:ext uri="{FF2B5EF4-FFF2-40B4-BE49-F238E27FC236}">
                <a16:creationId xmlns:a16="http://schemas.microsoft.com/office/drawing/2014/main" id="{164EB6EF-1676-4153-8124-22FABAC3B73E}"/>
              </a:ext>
            </a:extLst>
          </p:cNvPr>
          <p:cNvSpPr/>
          <p:nvPr/>
        </p:nvSpPr>
        <p:spPr>
          <a:xfrm rot="10605222" flipH="1">
            <a:off x="11121344" y="6018139"/>
            <a:ext cx="997641" cy="601127"/>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0"/>
                                        </p:tgtEl>
                                        <p:attrNameLst>
                                          <p:attrName>fillcolor</p:attrName>
                                        </p:attrNameLst>
                                      </p:cBhvr>
                                      <p:to>
                                        <a:srgbClr val="FFF2CC"/>
                                      </p:to>
                                    </p:animClr>
                                    <p:set>
                                      <p:cBhvr>
                                        <p:cTn id="35" dur="250" fill="hold"/>
                                        <p:tgtEl>
                                          <p:spTgt spid="10"/>
                                        </p:tgtEl>
                                        <p:attrNameLst>
                                          <p:attrName>fill.type</p:attrName>
                                        </p:attrNameLst>
                                      </p:cBhvr>
                                      <p:to>
                                        <p:strVal val="solid"/>
                                      </p:to>
                                    </p:set>
                                    <p:set>
                                      <p:cBhvr>
                                        <p:cTn id="36" dur="250" fill="hold"/>
                                        <p:tgtEl>
                                          <p:spTgt spid="1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strVal val="4*#ppt_w"/>
                                          </p:val>
                                        </p:tav>
                                        <p:tav tm="100000">
                                          <p:val>
                                            <p:strVal val="#ppt_w"/>
                                          </p:val>
                                        </p:tav>
                                      </p:tavLst>
                                    </p:anim>
                                    <p:anim calcmode="lin" valueType="num">
                                      <p:cBhvr>
                                        <p:cTn id="4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0"/>
                                        </p:tgtEl>
                                        <p:attrNameLst>
                                          <p:attrName>fillcolor</p:attrName>
                                        </p:attrNameLst>
                                      </p:cBhvr>
                                      <p:to>
                                        <a:srgbClr val="FFFF00"/>
                                      </p:to>
                                    </p:animClr>
                                    <p:set>
                                      <p:cBhvr>
                                        <p:cTn id="43" dur="250" fill="hold"/>
                                        <p:tgtEl>
                                          <p:spTgt spid="10"/>
                                        </p:tgtEl>
                                        <p:attrNameLst>
                                          <p:attrName>fill.type</p:attrName>
                                        </p:attrNameLst>
                                      </p:cBhvr>
                                      <p:to>
                                        <p:strVal val="solid"/>
                                      </p:to>
                                    </p:set>
                                    <p:set>
                                      <p:cBhvr>
                                        <p:cTn id="4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1"/>
                                        </p:tgtEl>
                                        <p:attrNameLst>
                                          <p:attrName>fillcolor</p:attrName>
                                        </p:attrNameLst>
                                      </p:cBhvr>
                                      <p:to>
                                        <a:srgbClr val="FFF2CC"/>
                                      </p:to>
                                    </p:animClr>
                                    <p:set>
                                      <p:cBhvr>
                                        <p:cTn id="50" dur="250" fill="hold"/>
                                        <p:tgtEl>
                                          <p:spTgt spid="11"/>
                                        </p:tgtEl>
                                        <p:attrNameLst>
                                          <p:attrName>fill.type</p:attrName>
                                        </p:attrNameLst>
                                      </p:cBhvr>
                                      <p:to>
                                        <p:strVal val="solid"/>
                                      </p:to>
                                    </p:set>
                                    <p:set>
                                      <p:cBhvr>
                                        <p:cTn id="51" dur="250" fill="hold"/>
                                        <p:tgtEl>
                                          <p:spTgt spid="1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1"/>
                                        </p:tgtEl>
                                        <p:attrNameLst>
                                          <p:attrName>fillcolor</p:attrName>
                                        </p:attrNameLst>
                                      </p:cBhvr>
                                      <p:to>
                                        <a:srgbClr val="00B050"/>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0" restart="whenNotActive" fill="hold" evtFilter="cancelBubble" nodeType="interactiveSeq">
                <p:stCondLst>
                  <p:cond evt="onClick" delay="0">
                    <p:tgtEl>
                      <p:spTgt spid="1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2"/>
                                        </p:tgtEl>
                                        <p:attrNameLst>
                                          <p:attrName>fillcolor</p:attrName>
                                        </p:attrNameLst>
                                      </p:cBhvr>
                                      <p:to>
                                        <a:srgbClr val="FFF2CC"/>
                                      </p:to>
                                    </p:animClr>
                                    <p:set>
                                      <p:cBhvr>
                                        <p:cTn id="65" dur="250" fill="hold"/>
                                        <p:tgtEl>
                                          <p:spTgt spid="12"/>
                                        </p:tgtEl>
                                        <p:attrNameLst>
                                          <p:attrName>fill.type</p:attrName>
                                        </p:attrNameLst>
                                      </p:cBhvr>
                                      <p:to>
                                        <p:strVal val="solid"/>
                                      </p:to>
                                    </p:set>
                                    <p:set>
                                      <p:cBhvr>
                                        <p:cTn id="66" dur="250" fill="hold"/>
                                        <p:tgtEl>
                                          <p:spTgt spid="1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strVal val="4*#ppt_w"/>
                                          </p:val>
                                        </p:tav>
                                        <p:tav tm="100000">
                                          <p:val>
                                            <p:strVal val="#ppt_w"/>
                                          </p:val>
                                        </p:tav>
                                      </p:tavLst>
                                    </p:anim>
                                    <p:anim calcmode="lin" valueType="num">
                                      <p:cBhvr>
                                        <p:cTn id="7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2"/>
                                        </p:tgtEl>
                                        <p:attrNameLst>
                                          <p:attrName>fillcolor</p:attrName>
                                        </p:attrNameLst>
                                      </p:cBhvr>
                                      <p:to>
                                        <a:srgbClr val="FFFF00"/>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p:bldP spid="10" grpId="0" bldLvl="0" animBg="1"/>
      <p:bldP spid="11" grpId="0" bldLvl="0" animBg="1"/>
      <p:bldP spid="12" grpId="0" bldLvl="0" animBg="1"/>
      <p:bldP spid="1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a:latin typeface="Arial-Rounded" panose="020B0500000000000000" pitchFamily="34" charset="0"/>
                <a:cs typeface="Arial-Rounded" panose="020B0500000000000000" pitchFamily="34" charset="0"/>
              </a:rPr>
              <a:t>Kể tiếp đoạn kết của câu chuyện theo ý của em</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2008505" y="2099310"/>
            <a:ext cx="8528050" cy="396557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Đến bây giờ dê trắng vẫn đi khắp nơi tìm bạn. Đi đến đâu dê trắng cũng hỏi mọi người xem có thấy bạn bê vàng không. Cuối cùng bác Voi chỉ cho dê trắng rằng bê vàng đang ăn cỏ cạnh bờ suối bên kia. Dê trắng vội chạy tới, 2 bạn gặp nhau vừng mừng vừa tủi.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688465" y="1226185"/>
            <a:ext cx="8509635" cy="1867535"/>
          </a:xfrm>
          <a:prstGeom prst="rect">
            <a:avLst/>
          </a:prstGeom>
        </p:spPr>
      </p:pic>
      <p:sp>
        <p:nvSpPr>
          <p:cNvPr id="5" name="Rounded Rectangle 4"/>
          <p:cNvSpPr/>
          <p:nvPr/>
        </p:nvSpPr>
        <p:spPr>
          <a:xfrm>
            <a:off x="2809240" y="3488690"/>
            <a:ext cx="6712585" cy="208978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Đôi bạn bê vàng và bê trắng có một tình bạn thật đáng quý. Em rất ngưỡng mộ!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5" name="Rectangle: Rounded Corners 4"/>
          <p:cNvSpPr/>
          <p:nvPr/>
        </p:nvSpPr>
        <p:spPr>
          <a:xfrm>
            <a:off x="-29682" y="592782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tranthao121006@gmail.com</a:t>
            </a:r>
          </a:p>
        </p:txBody>
      </p:sp>
      <p:sp>
        <p:nvSpPr>
          <p:cNvPr id="2" name="Content Placeholder 1"/>
          <p:cNvSpPr>
            <a:spLocks noGrp="1"/>
          </p:cNvSpPr>
          <p:nvPr>
            <p:ph sz="half"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524000" y="2872096"/>
            <a:ext cx="2209800" cy="2824060"/>
          </a:xfrm>
          <a:prstGeom prst="rect">
            <a:avLst/>
          </a:prstGeom>
        </p:spPr>
      </p:pic>
      <p:pic>
        <p:nvPicPr>
          <p:cNvPr id="5" name="Content Placeholder 3"/>
          <p:cNvPicPr>
            <a:picLocks noChangeAspect="1"/>
          </p:cNvPicPr>
          <p:nvPr/>
        </p:nvPicPr>
        <p:blipFill>
          <a:blip r:embed="rId8" cstate="print">
            <a:extLst>
              <a:ext uri="{BEBA8EAE-BF5A-486C-A8C5-ECC9F3942E4B}">
                <a14:imgProps xmlns:a14="http://schemas.microsoft.com/office/drawing/2010/main">
                  <a14:imgLayer r:embed="rId9">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2072846" y="4185691"/>
            <a:ext cx="1426310" cy="1839860"/>
          </a:xfrm>
          <a:prstGeom prst="rect">
            <a:avLst/>
          </a:prstGeom>
        </p:spPr>
      </p:pic>
      <p:pic>
        <p:nvPicPr>
          <p:cNvPr id="6" name="Content Placeholder 5"/>
          <p:cNvPicPr>
            <a:picLocks noChangeAspect="1"/>
          </p:cNvPicPr>
          <p:nvPr/>
        </p:nvPicPr>
        <p:blipFill>
          <a:blip r:embed="rId10" cstate="print">
            <a:extLst>
              <a:ext uri="{BEBA8EAE-BF5A-486C-A8C5-ECC9F3942E4B}">
                <a14:imgProps xmlns:a14="http://schemas.microsoft.com/office/drawing/2010/main">
                  <a14:imgLayer r:embed="rId11">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3329654" y="4110575"/>
            <a:ext cx="1346950" cy="1971547"/>
          </a:xfrm>
          <a:prstGeom prst="rect">
            <a:avLst/>
          </a:prstGeom>
        </p:spPr>
      </p:pic>
      <p:pic>
        <p:nvPicPr>
          <p:cNvPr id="7" name="Picture 6"/>
          <p:cNvPicPr>
            <a:picLocks noChangeAspect="1"/>
          </p:cNvPicPr>
          <p:nvPr/>
        </p:nvPicPr>
        <p:blipFill rotWithShape="1">
          <a:blip r:embed="rId12">
            <a:extLst>
              <a:ext uri="{BEBA8EAE-BF5A-486C-A8C5-ECC9F3942E4B}">
                <a14:imgProps xmlns:a14="http://schemas.microsoft.com/office/drawing/2010/main">
                  <a14:imgLayer r:embed="rId13">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4495800" y="3915448"/>
            <a:ext cx="1213490" cy="2496493"/>
          </a:xfrm>
          <a:prstGeom prst="rect">
            <a:avLst/>
          </a:prstGeom>
        </p:spPr>
      </p:pic>
      <p:pic>
        <p:nvPicPr>
          <p:cNvPr id="8" name="Content Placeholder 3"/>
          <p:cNvPicPr>
            <a:picLocks noGrp="1" noChangeAspect="1"/>
          </p:cNvPicPr>
          <p:nvPr>
            <p:ph idx="1"/>
          </p:nvPr>
        </p:nvPicPr>
        <p:blipFill>
          <a:blip r:embed="rId14">
            <a:extLst>
              <a:ext uri="{BEBA8EAE-BF5A-486C-A8C5-ECC9F3942E4B}">
                <a14:imgProps xmlns:a14="http://schemas.microsoft.com/office/drawing/2010/main">
                  <a14:imgLayer r:embed="rId15">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6248400" y="3670970"/>
            <a:ext cx="2859760" cy="2740971"/>
          </a:xfrm>
        </p:spPr>
      </p:pic>
      <p:pic>
        <p:nvPicPr>
          <p:cNvPr id="9" name="Picture 8"/>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41625" y1="34625" x2="41125" y2="38750"/>
                        <a14:foregroundMark x1="38250" y1="36125" x2="38750" y2="39750"/>
                        <a14:foregroundMark x1="52250" y1="28500" x2="53500" y2="32375"/>
                        <a14:foregroundMark x1="50250" y1="47750" x2="67875" y2="46750"/>
                      </a14:backgroundRemoval>
                    </a14:imgEffect>
                  </a14:imgLayer>
                </a14:imgProps>
              </a:ext>
              <a:ext uri="{28A0092B-C50C-407E-A947-70E740481C1C}">
                <a14:useLocalDpi xmlns:a14="http://schemas.microsoft.com/office/drawing/2010/main" val="0"/>
              </a:ext>
            </a:extLst>
          </a:blip>
          <a:stretch>
            <a:fillRect/>
          </a:stretch>
        </p:blipFill>
        <p:spPr>
          <a:xfrm>
            <a:off x="5480422" y="4892626"/>
            <a:ext cx="2005818" cy="2005818"/>
          </a:xfrm>
          <a:prstGeom prst="rect">
            <a:avLst/>
          </a:prstGeom>
        </p:spPr>
      </p:pic>
      <p:pic>
        <p:nvPicPr>
          <p:cNvPr id="10" name="Content Placeholder 3"/>
          <p:cNvPicPr>
            <a:picLocks noChangeAspect="1"/>
          </p:cNvPicPr>
          <p:nvPr/>
        </p:nvPicPr>
        <p:blipFill>
          <a:blip r:embed="rId18" cstate="print">
            <a:extLst>
              <a:ext uri="{BEBA8EAE-BF5A-486C-A8C5-ECC9F3942E4B}">
                <a14:imgProps xmlns:a14="http://schemas.microsoft.com/office/drawing/2010/main">
                  <a14:imgLayer r:embed="rId19">
                    <a14:imgEffect>
                      <a14:backgroundRemoval t="3852" b="92777" l="5077" r="91538"/>
                    </a14:imgEffect>
                  </a14:imgLayer>
                </a14:imgProps>
              </a:ext>
              <a:ext uri="{28A0092B-C50C-407E-A947-70E740481C1C}">
                <a14:useLocalDpi xmlns:a14="http://schemas.microsoft.com/office/drawing/2010/main" val="0"/>
              </a:ext>
            </a:extLst>
          </a:blip>
          <a:stretch>
            <a:fillRect/>
          </a:stretch>
        </p:blipFill>
        <p:spPr>
          <a:xfrm>
            <a:off x="2591686" y="627243"/>
            <a:ext cx="2091584" cy="2004703"/>
          </a:xfrm>
          <a:prstGeom prst="rect">
            <a:avLst/>
          </a:prstGeom>
        </p:spPr>
      </p:pic>
      <p:pic>
        <p:nvPicPr>
          <p:cNvPr id="11" name="Content Placeholder 3"/>
          <p:cNvPicPr>
            <a:picLocks noChangeAspect="1"/>
          </p:cNvPicPr>
          <p:nvPr/>
        </p:nvPicPr>
        <p:blipFill>
          <a:blip r:embed="rId8" cstate="print">
            <a:extLst>
              <a:ext uri="{BEBA8EAE-BF5A-486C-A8C5-ECC9F3942E4B}">
                <a14:imgProps xmlns:a14="http://schemas.microsoft.com/office/drawing/2010/main">
                  <a14:imgLayer r:embed="rId9">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752" y="920683"/>
            <a:ext cx="1426310" cy="1839860"/>
          </a:xfrm>
          <a:prstGeom prst="rect">
            <a:avLst/>
          </a:prstGeom>
        </p:spPr>
      </p:pic>
      <p:pic>
        <p:nvPicPr>
          <p:cNvPr id="12" name="Content Placeholder 3"/>
          <p:cNvPicPr>
            <a:picLocks noChangeAspect="1"/>
          </p:cNvPicPr>
          <p:nvPr/>
        </p:nvPicPr>
        <p:blipFill rotWithShape="1">
          <a:blip r:embed="rId20">
            <a:extLst>
              <a:ext uri="{BEBA8EAE-BF5A-486C-A8C5-ECC9F3942E4B}">
                <a14:imgProps xmlns:a14="http://schemas.microsoft.com/office/drawing/2010/main">
                  <a14:imgLayer r:embed="rId21">
                    <a14:imgEffect>
                      <a14:backgroundRemoval t="4478" b="100000" l="7083" r="90417"/>
                    </a14:imgEffect>
                  </a14:imgLayer>
                </a14:imgProps>
              </a:ext>
              <a:ext uri="{28A0092B-C50C-407E-A947-70E740481C1C}">
                <a14:useLocalDpi xmlns:a14="http://schemas.microsoft.com/office/drawing/2010/main" val="0"/>
              </a:ext>
            </a:extLst>
          </a:blip>
          <a:srcRect l="11035" t="-1" b="3673"/>
          <a:stretch>
            <a:fillRect/>
          </a:stretch>
        </p:blipFill>
        <p:spPr>
          <a:xfrm>
            <a:off x="4495801" y="-53218"/>
            <a:ext cx="2023171" cy="1834662"/>
          </a:xfrm>
          <a:prstGeom prst="rect">
            <a:avLst/>
          </a:prstGeom>
        </p:spPr>
      </p:pic>
      <p:pic>
        <p:nvPicPr>
          <p:cNvPr id="14"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954000" y="559313"/>
            <a:ext cx="609600" cy="609600"/>
          </a:xfrm>
          <a:prstGeom prst="rect">
            <a:avLst/>
          </a:prstGeom>
        </p:spPr>
      </p:pic>
      <p:sp>
        <p:nvSpPr>
          <p:cNvPr id="15" name="Right Arrow 2">
            <a:hlinkClick r:id="rId23" action="ppaction://hlinksldjump"/>
            <a:extLst>
              <a:ext uri="{FF2B5EF4-FFF2-40B4-BE49-F238E27FC236}">
                <a16:creationId xmlns:a16="http://schemas.microsoft.com/office/drawing/2014/main" id="{96DA703F-DAFF-4B20-A8E2-901D4DBA026B}"/>
              </a:ext>
            </a:extLst>
          </p:cNvPr>
          <p:cNvSpPr/>
          <p:nvPr/>
        </p:nvSpPr>
        <p:spPr>
          <a:xfrm>
            <a:off x="11049000" y="6082121"/>
            <a:ext cx="992860" cy="623480"/>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lowchart: Connector 15">
            <a:hlinkClick r:id="rId24" action="ppaction://hlinksldjump"/>
            <a:extLst>
              <a:ext uri="{FF2B5EF4-FFF2-40B4-BE49-F238E27FC236}">
                <a16:creationId xmlns:a16="http://schemas.microsoft.com/office/drawing/2014/main" id="{79BB6401-72A9-49E6-A6B4-AB0EE5A7E63A}"/>
              </a:ext>
            </a:extLst>
          </p:cNvPr>
          <p:cNvSpPr/>
          <p:nvPr/>
        </p:nvSpPr>
        <p:spPr>
          <a:xfrm>
            <a:off x="2713291" y="6048646"/>
            <a:ext cx="410909" cy="363295"/>
          </a:xfrm>
          <a:prstGeom prst="flowChartConnector">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path" presetSubtype="0" accel="50000" decel="50000" fill="hold" nodeType="clickEffect">
                                  <p:stCondLst>
                                    <p:cond delay="0"/>
                                  </p:stCondLst>
                                  <p:childTnLst>
                                    <p:animMotion origin="layout" path="M 3.33333E-6 -0.47895 L 0.125 0.21601 L -0.125 0.21601 L 3.33333E-6 -0.47895 Z " pathEditMode="relative" rAng="0" ptsTypes="FFFF">
                                      <p:cBhvr>
                                        <p:cTn id="6" dur="2000" fill="hold"/>
                                        <p:tgtEl>
                                          <p:spTgt spid="8"/>
                                        </p:tgtEl>
                                        <p:attrNameLst>
                                          <p:attrName>ppt_x</p:attrName>
                                          <p:attrName>ppt_y</p:attrName>
                                        </p:attrNameLst>
                                      </p:cBhvr>
                                      <p:rCtr x="0" y="3473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8.33333E-7 4.21832E-6 L 0.33698 -0.51064 " pathEditMode="relative" rAng="0" ptsTypes="AA">
                                      <p:cBhvr>
                                        <p:cTn id="10" dur="1000" fill="hold"/>
                                        <p:tgtEl>
                                          <p:spTgt spid="5"/>
                                        </p:tgtEl>
                                        <p:attrNameLst>
                                          <p:attrName>ppt_x</p:attrName>
                                          <p:attrName>ppt_y</p:attrName>
                                        </p:attrNameLst>
                                      </p:cBhvr>
                                      <p:rCtr x="16840" y="-25532"/>
                                    </p:animMotion>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5.55556E-7 -1.40611E-6 L -0.00799 -0.51896 " pathEditMode="relative" rAng="0" ptsTypes="AA">
                                      <p:cBhvr>
                                        <p:cTn id="38" dur="750" fill="hold"/>
                                        <p:tgtEl>
                                          <p:spTgt spid="7"/>
                                        </p:tgtEl>
                                        <p:attrNameLst>
                                          <p:attrName>ppt_x</p:attrName>
                                          <p:attrName>ppt_y</p:attrName>
                                        </p:attrNameLst>
                                      </p:cBhvr>
                                      <p:rCtr x="-399" y="-25948"/>
                                    </p:animMotion>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750"/>
                                        <p:tgtEl>
                                          <p:spTgt spid="7"/>
                                        </p:tgtEl>
                                      </p:cBhvr>
                                    </p:animEffect>
                                    <p:set>
                                      <p:cBhvr>
                                        <p:cTn id="43" dur="1" fill="hold">
                                          <p:stCondLst>
                                            <p:cond delay="749"/>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25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1111E-6 -2.96022E-7 L 0.31892 0.46207 " pathEditMode="relative" rAng="0" ptsTypes="AA">
                                      <p:cBhvr>
                                        <p:cTn id="52" dur="500" fill="hold"/>
                                        <p:tgtEl>
                                          <p:spTgt spid="10"/>
                                        </p:tgtEl>
                                        <p:attrNameLst>
                                          <p:attrName>ppt_x</p:attrName>
                                          <p:attrName>ppt_y</p:attrName>
                                        </p:attrNameLst>
                                      </p:cBhvr>
                                      <p:rCtr x="15937" y="23104"/>
                                    </p:animMotion>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1.11111E-6 4.34783E-6 L 0.55764 0.00716 " pathEditMode="relative" rAng="0" ptsTypes="AA">
                                      <p:cBhvr>
                                        <p:cTn id="66" dur="1250" fill="hold"/>
                                        <p:tgtEl>
                                          <p:spTgt spid="9"/>
                                        </p:tgtEl>
                                        <p:attrNameLst>
                                          <p:attrName>ppt_x</p:attrName>
                                          <p:attrName>ppt_y</p:attrName>
                                        </p:attrNameLst>
                                      </p:cBhvr>
                                      <p:rCtr x="27882" y="34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27742" fill="hold"/>
                                        <p:tgtEl>
                                          <p:spTgt spid="14"/>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6" name="Rectangle 5"/>
          <p:cNvSpPr/>
          <p:nvPr/>
        </p:nvSpPr>
        <p:spPr>
          <a:xfrm>
            <a:off x="1143001" y="1371599"/>
            <a:ext cx="4244316"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 cây đỗ</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6324601" y="1371599"/>
            <a:ext cx="5105399" cy="103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 bó đũa</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7"/>
          <p:cNvSpPr/>
          <p:nvPr/>
        </p:nvSpPr>
        <p:spPr>
          <a:xfrm>
            <a:off x="6324601" y="3010757"/>
            <a:ext cx="5105399" cy="10027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 đỗ con</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1143000" y="2982338"/>
            <a:ext cx="4259315" cy="1094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 tích cây đỗ</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8023" y="1633211"/>
            <a:ext cx="604292" cy="70805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26598" y="3335937"/>
            <a:ext cx="603402" cy="64362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5325" y="2982339"/>
            <a:ext cx="603557" cy="70719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46518" y="1357743"/>
            <a:ext cx="549444" cy="643793"/>
          </a:xfrm>
          <a:prstGeom prst="rect">
            <a:avLst/>
          </a:prstGeom>
        </p:spPr>
      </p:pic>
      <p:sp>
        <p:nvSpPr>
          <p:cNvPr id="2" name="TextBox 1"/>
          <p:cNvSpPr txBox="1"/>
          <p:nvPr/>
        </p:nvSpPr>
        <p:spPr>
          <a:xfrm>
            <a:off x="2708564" y="1371600"/>
            <a:ext cx="6404417" cy="523220"/>
          </a:xfrm>
          <a:prstGeom prst="rect">
            <a:avLst/>
          </a:prstGeom>
          <a:noFill/>
        </p:spPr>
        <p:txBody>
          <a:bodyPr wrap="square" rtlCol="0">
            <a:spAutoFit/>
          </a:bodyPr>
          <a:lstStyle/>
          <a:p>
            <a:r>
              <a:rPr lang="en-US" sz="2800" dirty="0">
                <a:solidFill>
                  <a:prstClr val="white"/>
                </a:solidFill>
                <a:latin typeface="Times New Roman" panose="02020603050405020304" pitchFamily="18" charset="0"/>
                <a:cs typeface="Times New Roman" panose="02020603050405020304" pitchFamily="18" charset="0"/>
              </a:rPr>
              <a:t>:</a:t>
            </a:r>
          </a:p>
        </p:txBody>
      </p:sp>
      <p:pic>
        <p:nvPicPr>
          <p:cNvPr id="15" name="Content Placeholder 3"/>
          <p:cNvPicPr>
            <a:picLocks noGrp="1" noChangeAspect="1"/>
          </p:cNvPicPr>
          <p:nvPr>
            <p:ph idx="1"/>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2272738" y="4077092"/>
            <a:ext cx="7404662" cy="2964259"/>
          </a:xfrm>
        </p:spPr>
      </p:pic>
      <p:sp>
        <p:nvSpPr>
          <p:cNvPr id="16" name="Rounded Rectangle 15"/>
          <p:cNvSpPr/>
          <p:nvPr/>
        </p:nvSpPr>
        <p:spPr>
          <a:xfrm>
            <a:off x="2272738" y="167614"/>
            <a:ext cx="7637950" cy="104628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Đây là hình ảnh của câu chuyện gì?</a:t>
            </a:r>
          </a:p>
        </p:txBody>
      </p:sp>
      <p:pic>
        <p:nvPicPr>
          <p:cNvPr id="3" name="Picture 2"/>
          <p:cNvPicPr>
            <a:picLocks noChangeAspect="1"/>
          </p:cNvPicPr>
          <p:nvPr/>
        </p:nvPicPr>
        <p:blipFill>
          <a:blip r:embed="rId10"/>
          <a:stretch>
            <a:fillRect/>
          </a:stretch>
        </p:blipFill>
        <p:spPr>
          <a:xfrm>
            <a:off x="4309745" y="4260850"/>
            <a:ext cx="3330575" cy="2617470"/>
          </a:xfrm>
          <a:prstGeom prst="rect">
            <a:avLst/>
          </a:prstGeom>
        </p:spPr>
      </p:pic>
      <p:sp>
        <p:nvSpPr>
          <p:cNvPr id="17" name="Arrow: Right 16">
            <a:hlinkClick r:id="rId11" action="ppaction://hlinksldjump"/>
            <a:extLst>
              <a:ext uri="{FF2B5EF4-FFF2-40B4-BE49-F238E27FC236}">
                <a16:creationId xmlns:a16="http://schemas.microsoft.com/office/drawing/2014/main" id="{3E54792B-C4F0-4831-8417-48F3D42F2935}"/>
              </a:ext>
            </a:extLst>
          </p:cNvPr>
          <p:cNvSpPr/>
          <p:nvPr/>
        </p:nvSpPr>
        <p:spPr>
          <a:xfrm rot="10605222" flipH="1">
            <a:off x="11196358" y="6018902"/>
            <a:ext cx="976301" cy="710754"/>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Wrong Buzzer.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FFFF0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00B05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bldLvl="0" animBg="1"/>
      <p:bldP spid="7" grpId="0" bldLvl="0" animBg="1"/>
      <p:bldP spid="8" grpId="0" bldLvl="0" animBg="1"/>
      <p:bldP spid="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23000" r="-23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6">
            <a:extLst>
              <a:ext uri="{BEBA8EAE-BF5A-486C-A8C5-ECC9F3942E4B}">
                <a14:imgProps xmlns:a14="http://schemas.microsoft.com/office/drawing/2010/main">
                  <a14:imgLayer r:embed="rId7">
                    <a14:imgEffect>
                      <a14:backgroundRemoval t="4478" b="100000" l="7083" r="90417"/>
                    </a14:imgEffect>
                  </a14:imgLayer>
                </a14:imgProps>
              </a:ext>
              <a:ext uri="{28A0092B-C50C-407E-A947-70E740481C1C}">
                <a14:useLocalDpi xmlns:a14="http://schemas.microsoft.com/office/drawing/2010/main" val="0"/>
              </a:ext>
            </a:extLst>
          </a:blip>
          <a:srcRect l="11035" t="-1" b="3673"/>
          <a:stretch>
            <a:fillRect/>
          </a:stretch>
        </p:blipFill>
        <p:spPr>
          <a:xfrm>
            <a:off x="7467601" y="-381000"/>
            <a:ext cx="2023171" cy="1834662"/>
          </a:xfrm>
        </p:spPr>
      </p:pic>
      <p:pic>
        <p:nvPicPr>
          <p:cNvPr id="6" name="Picture 5"/>
          <p:cNvPicPr>
            <a:picLocks noChangeAspect="1"/>
          </p:cNvPicPr>
          <p:nvPr/>
        </p:nvPicPr>
        <p:blipFill>
          <a:blip r:embed="rId8">
            <a:extLst>
              <a:ext uri="{BEBA8EAE-BF5A-486C-A8C5-ECC9F3942E4B}">
                <a14:imgProps xmlns:a14="http://schemas.microsoft.com/office/drawing/2010/main">
                  <a14:imgLayer r:embed="rId9">
                    <a14:imgEffect>
                      <a14:backgroundRemoval t="9843" b="96457" l="0" r="98056"/>
                    </a14:imgEffect>
                  </a14:imgLayer>
                </a14:imgProps>
              </a:ext>
              <a:ext uri="{28A0092B-C50C-407E-A947-70E740481C1C}">
                <a14:useLocalDpi xmlns:a14="http://schemas.microsoft.com/office/drawing/2010/main" val="0"/>
              </a:ext>
            </a:extLst>
          </a:blip>
          <a:stretch>
            <a:fillRect/>
          </a:stretch>
        </p:blipFill>
        <p:spPr>
          <a:xfrm>
            <a:off x="1424432" y="3598703"/>
            <a:ext cx="2080769" cy="2591409"/>
          </a:xfrm>
          <a:prstGeom prst="rect">
            <a:avLst/>
          </a:prstGeom>
        </p:spPr>
      </p:pic>
      <p:pic>
        <p:nvPicPr>
          <p:cNvPr id="7" name="Content Placeholder 3"/>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857" l="154" r="99692">
                        <a14:foregroundMark x1="60154" y1="42489" x2="72923" y2="49070"/>
                        <a14:foregroundMark x1="55692" y1="58941" x2="55385" y2="69099"/>
                        <a14:foregroundMark x1="60154" y1="75107" x2="76769" y2="73820"/>
                        <a14:foregroundMark x1="66308" y1="78398" x2="64000" y2="77110"/>
                        <a14:foregroundMark x1="47077" y1="95994" x2="47077" y2="95994"/>
                        <a14:foregroundMark x1="47077" y1="96567" x2="47077" y2="96567"/>
                        <a14:foregroundMark x1="71692" y1="94134" x2="74923" y2="94421"/>
                        <a14:foregroundMark x1="55692" y1="67668" x2="48923" y2="75393"/>
                        <a14:foregroundMark x1="59231" y1="76824" x2="54000" y2="73534"/>
                        <a14:foregroundMark x1="72000" y1="77110" x2="74923" y2="77396"/>
                        <a14:foregroundMark x1="42154" y1="92990" x2="46769" y2="94421"/>
                      </a14:backgroundRemoval>
                    </a14:imgEffect>
                  </a14:imgLayer>
                </a14:imgProps>
              </a:ext>
              <a:ext uri="{28A0092B-C50C-407E-A947-70E740481C1C}">
                <a14:useLocalDpi xmlns:a14="http://schemas.microsoft.com/office/drawing/2010/main" val="0"/>
              </a:ext>
            </a:extLst>
          </a:blip>
          <a:stretch>
            <a:fillRect/>
          </a:stretch>
        </p:blipFill>
        <p:spPr>
          <a:xfrm rot="288652">
            <a:off x="1495821" y="5086350"/>
            <a:ext cx="1647457" cy="1771650"/>
          </a:xfrm>
          <a:prstGeom prst="rect">
            <a:avLst/>
          </a:prstGeom>
        </p:spPr>
      </p:pic>
      <p:pic>
        <p:nvPicPr>
          <p:cNvPr id="8" name="Content Placeholder 5"/>
          <p:cNvPicPr>
            <a:picLocks noChangeAspect="1"/>
          </p:cNvPicPr>
          <p:nvPr/>
        </p:nvPicPr>
        <p:blipFill>
          <a:blip r:embed="rId12">
            <a:extLst>
              <a:ext uri="{BEBA8EAE-BF5A-486C-A8C5-ECC9F3942E4B}">
                <a14:imgProps xmlns:a14="http://schemas.microsoft.com/office/drawing/2010/main">
                  <a14:imgLayer r:embed="rId13">
                    <a14:imgEffect>
                      <a14:backgroundRemoval t="391" b="100000" l="0" r="100000">
                        <a14:foregroundMark x1="22803" y1="66602" x2="31829" y2="61914"/>
                        <a14:foregroundMark x1="23990" y1="70313" x2="32304" y2="65039"/>
                        <a14:foregroundMark x1="30641" y1="57031" x2="31591" y2="59375"/>
                        <a14:foregroundMark x1="37055" y1="57227" x2="39430" y2="56250"/>
                        <a14:foregroundMark x1="39430" y1="56250" x2="39430" y2="56250"/>
                        <a14:foregroundMark x1="37055" y1="63477" x2="43230" y2="60938"/>
                      </a14:backgroundRemoval>
                    </a14:imgEffect>
                  </a14:imgLayer>
                </a14:imgProps>
              </a:ext>
              <a:ext uri="{28A0092B-C50C-407E-A947-70E740481C1C}">
                <a14:useLocalDpi xmlns:a14="http://schemas.microsoft.com/office/drawing/2010/main" val="0"/>
              </a:ext>
            </a:extLst>
          </a:blip>
          <a:stretch>
            <a:fillRect/>
          </a:stretch>
        </p:blipFill>
        <p:spPr>
          <a:xfrm>
            <a:off x="2981921" y="3962401"/>
            <a:ext cx="1503759" cy="2201071"/>
          </a:xfrm>
          <a:prstGeom prst="rect">
            <a:avLst/>
          </a:prstGeom>
        </p:spPr>
      </p:pic>
      <p:pic>
        <p:nvPicPr>
          <p:cNvPr id="9" name="Picture 8"/>
          <p:cNvPicPr>
            <a:picLocks noChangeAspect="1"/>
          </p:cNvPicPr>
          <p:nvPr/>
        </p:nvPicPr>
        <p:blipFill rotWithShape="1">
          <a:blip r:embed="rId14">
            <a:extLst>
              <a:ext uri="{BEBA8EAE-BF5A-486C-A8C5-ECC9F3942E4B}">
                <a14:imgProps xmlns:a14="http://schemas.microsoft.com/office/drawing/2010/main">
                  <a14:imgLayer r:embed="rId15">
                    <a14:imgEffect>
                      <a14:backgroundRemoval t="9932" b="95548" l="9961" r="90625">
                        <a14:foregroundMark x1="61914" y1="20205" x2="61914" y2="20205"/>
                        <a14:foregroundMark x1="61914" y1="25685" x2="61914" y2="25685"/>
                        <a14:foregroundMark x1="62305" y1="34247" x2="62305" y2="34247"/>
                        <a14:foregroundMark x1="65430" y1="66438" x2="65430" y2="66438"/>
                        <a14:foregroundMark x1="66211" y1="81507" x2="66211" y2="81507"/>
                        <a14:foregroundMark x1="66406" y1="53425" x2="66406" y2="53425"/>
                        <a14:foregroundMark x1="76172" y1="32534" x2="76172" y2="32534"/>
                        <a14:foregroundMark x1="72266" y1="26712" x2="72266" y2="26712"/>
                        <a14:foregroundMark x1="77344" y1="34247" x2="77344" y2="34247"/>
                        <a14:foregroundMark x1="72266" y1="26712" x2="72266" y2="26712"/>
                      </a14:backgroundRemoval>
                    </a14:imgEffect>
                  </a14:imgLayer>
                </a14:imgProps>
              </a:ext>
              <a:ext uri="{28A0092B-C50C-407E-A947-70E740481C1C}">
                <a14:useLocalDpi xmlns:a14="http://schemas.microsoft.com/office/drawing/2010/main" val="0"/>
              </a:ext>
            </a:extLst>
          </a:blip>
          <a:srcRect l="34817" r="30366"/>
          <a:stretch>
            <a:fillRect/>
          </a:stretch>
        </p:blipFill>
        <p:spPr>
          <a:xfrm>
            <a:off x="3962400" y="4114801"/>
            <a:ext cx="995814" cy="2048671"/>
          </a:xfrm>
          <a:prstGeom prst="rect">
            <a:avLst/>
          </a:prstGeom>
        </p:spPr>
      </p:pic>
      <p:pic>
        <p:nvPicPr>
          <p:cNvPr id="10" name="Picture 9"/>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4250" b="98000" l="3750" r="99250">
                        <a14:foregroundMark x1="58500" y1="47417" x2="58500" y2="47417"/>
                        <a14:foregroundMark x1="60833" y1="50167" x2="60833" y2="50167"/>
                        <a14:foregroundMark x1="36167" y1="45833" x2="38083" y2="47417"/>
                      </a14:backgroundRemoval>
                    </a14:imgEffect>
                  </a14:imgLayer>
                </a14:imgProps>
              </a:ext>
              <a:ext uri="{28A0092B-C50C-407E-A947-70E740481C1C}">
                <a14:useLocalDpi xmlns:a14="http://schemas.microsoft.com/office/drawing/2010/main" val="0"/>
              </a:ext>
            </a:extLst>
          </a:blip>
          <a:srcRect l="621" t="29803" r="11761" b="26010"/>
          <a:stretch>
            <a:fillRect/>
          </a:stretch>
        </p:blipFill>
        <p:spPr>
          <a:xfrm>
            <a:off x="5175891" y="4894406"/>
            <a:ext cx="1639415" cy="826782"/>
          </a:xfrm>
          <a:prstGeom prst="rect">
            <a:avLst/>
          </a:prstGeom>
        </p:spPr>
      </p:pic>
      <p:pic>
        <p:nvPicPr>
          <p:cNvPr id="12" name="Picture 11"/>
          <p:cNvPicPr>
            <a:picLocks noChangeAspect="1"/>
          </p:cNvPicPr>
          <p:nvPr/>
        </p:nvPicPr>
        <p:blipFill>
          <a:blip r:embed="rId18">
            <a:extLst>
              <a:ext uri="{BEBA8EAE-BF5A-486C-A8C5-ECC9F3942E4B}">
                <a14:imgProps xmlns:a14="http://schemas.microsoft.com/office/drawing/2010/main">
                  <a14:imgLayer r:embed="rId19">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6629401" y="3324078"/>
            <a:ext cx="4242955" cy="1866900"/>
          </a:xfrm>
          <a:prstGeom prst="rect">
            <a:avLst/>
          </a:prstGeom>
        </p:spPr>
      </p:pic>
      <p:pic>
        <p:nvPicPr>
          <p:cNvPr id="13" name="Picture 2" descr="https://pic.pikbest.com/01/09/84/24j888piCdgZ.jpg!bw800"/>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50374" b="83707" l="25500" r="42500"/>
                    </a14:imgEffect>
                  </a14:imgLayer>
                </a14:imgProps>
              </a:ext>
              <a:ext uri="{28A0092B-C50C-407E-A947-70E740481C1C}">
                <a14:useLocalDpi xmlns:a14="http://schemas.microsoft.com/office/drawing/2010/main" val="0"/>
              </a:ext>
            </a:extLst>
          </a:blip>
          <a:srcRect l="24186" t="53044" r="57649" b="13746"/>
          <a:stretch>
            <a:fillRect/>
          </a:stretch>
        </p:blipFill>
        <p:spPr bwMode="auto">
          <a:xfrm>
            <a:off x="9220200" y="2372815"/>
            <a:ext cx="916438" cy="1961857"/>
          </a:xfrm>
          <a:prstGeom prst="rect">
            <a:avLst/>
          </a:prstGeom>
          <a:noFill/>
          <a:extLst>
            <a:ext uri="{909E8E84-426E-40DD-AFC4-6F175D3DCCD1}">
              <a14:hiddenFill xmlns:a14="http://schemas.microsoft.com/office/drawing/2010/main">
                <a:solidFill>
                  <a:srgbClr val="FFFFFF"/>
                </a:solidFill>
              </a14:hiddenFill>
            </a:ext>
          </a:extLst>
        </p:spPr>
      </p:pic>
      <p:pic>
        <p:nvPicPr>
          <p:cNvPr id="3" name="TaydukyNhacchuong-Dangcapnhat_48bf (mp3cut.net) (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371600" y="838200"/>
            <a:ext cx="609600" cy="609600"/>
          </a:xfrm>
          <a:prstGeom prst="rect">
            <a:avLst/>
          </a:prstGeom>
        </p:spPr>
      </p:pic>
      <p:sp>
        <p:nvSpPr>
          <p:cNvPr id="14" name="Right Arrow 1">
            <a:hlinkClick r:id="rId23" action="ppaction://hlinksldjump"/>
            <a:extLst>
              <a:ext uri="{FF2B5EF4-FFF2-40B4-BE49-F238E27FC236}">
                <a16:creationId xmlns:a16="http://schemas.microsoft.com/office/drawing/2014/main" id="{68DAE9B1-6235-4BDF-B926-3EB5822EA9B9}"/>
              </a:ext>
            </a:extLst>
          </p:cNvPr>
          <p:cNvSpPr/>
          <p:nvPr/>
        </p:nvSpPr>
        <p:spPr>
          <a:xfrm>
            <a:off x="11353800" y="6156545"/>
            <a:ext cx="764038" cy="591689"/>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a:hlinkClick r:id="rId24" action="ppaction://hlinksldjump"/>
            <a:extLst>
              <a:ext uri="{FF2B5EF4-FFF2-40B4-BE49-F238E27FC236}">
                <a16:creationId xmlns:a16="http://schemas.microsoft.com/office/drawing/2014/main" id="{AB5C9C96-7A84-4792-9DEC-796C72663B3B}"/>
              </a:ext>
            </a:extLst>
          </p:cNvPr>
          <p:cNvSpPr/>
          <p:nvPr/>
        </p:nvSpPr>
        <p:spPr>
          <a:xfrm>
            <a:off x="2144039" y="2781300"/>
            <a:ext cx="618394" cy="685800"/>
          </a:xfrm>
          <a:prstGeom prst="ellipse">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prstClr val="white"/>
                </a:solidFill>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3333E-6 2.09991E-6 L -0.31667 -0.31106 " pathEditMode="relative" rAng="0" ptsTypes="AA">
                                      <p:cBhvr>
                                        <p:cTn id="6" dur="2000" fill="hold"/>
                                        <p:tgtEl>
                                          <p:spTgt spid="13"/>
                                        </p:tgtEl>
                                        <p:attrNameLst>
                                          <p:attrName>ppt_x</p:attrName>
                                          <p:attrName>ppt_y</p:attrName>
                                        </p:attrNameLst>
                                      </p:cBhvr>
                                      <p:rCtr x="-15833" y="-15564"/>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nodeType="clickEffect">
                                  <p:stCondLst>
                                    <p:cond delay="0"/>
                                  </p:stCondLst>
                                  <p:childTnLst>
                                    <p:animMotion origin="layout" path="M 2.22222E-6 2.77521E-6 L 0.33889 -0.54649 " pathEditMode="relative" rAng="0" ptsTypes="AA">
                                      <p:cBhvr>
                                        <p:cTn id="10" dur="2000" fill="hold"/>
                                        <p:tgtEl>
                                          <p:spTgt spid="6"/>
                                        </p:tgtEl>
                                        <p:attrNameLst>
                                          <p:attrName>ppt_x</p:attrName>
                                          <p:attrName>ppt_y</p:attrName>
                                        </p:attrNameLst>
                                      </p:cBhvr>
                                      <p:rCtr x="16944" y="-27336"/>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nodeType="clickEffect">
                                  <p:stCondLst>
                                    <p:cond delay="0"/>
                                  </p:stCondLst>
                                  <p:childTnLst>
                                    <p:animMotion origin="layout" path="M 0.00034 0.00555 L 0.35868 -0.53839 " pathEditMode="relative" rAng="0" ptsTypes="AA">
                                      <p:cBhvr>
                                        <p:cTn id="14" dur="2000" fill="hold"/>
                                        <p:tgtEl>
                                          <p:spTgt spid="9"/>
                                        </p:tgtEl>
                                        <p:attrNameLst>
                                          <p:attrName>ppt_x</p:attrName>
                                          <p:attrName>ppt_y</p:attrName>
                                        </p:attrNameLst>
                                      </p:cBhvr>
                                      <p:rCtr x="17917" y="-27197"/>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5834 -0.29996 L -0.35 0.19958 " pathEditMode="relative" rAng="0" ptsTypes="AA">
                                      <p:cBhvr>
                                        <p:cTn id="28" dur="2000" fill="hold"/>
                                        <p:tgtEl>
                                          <p:spTgt spid="13"/>
                                        </p:tgtEl>
                                        <p:attrNameLst>
                                          <p:attrName>ppt_x</p:attrName>
                                          <p:attrName>ppt_y</p:attrName>
                                        </p:attrNameLst>
                                      </p:cBhvr>
                                      <p:rCtr x="-4583" y="24977"/>
                                    </p:animMotion>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13"/>
                                        </p:tgtEl>
                                        <p:attrNameLst>
                                          <p:attrName>ppt_w</p:attrName>
                                        </p:attrNameLst>
                                      </p:cBhvr>
                                      <p:tavLst>
                                        <p:tav tm="0">
                                          <p:val>
                                            <p:strVal val="ppt_w"/>
                                          </p:val>
                                        </p:tav>
                                        <p:tav tm="100000">
                                          <p:val>
                                            <p:fltVal val="0"/>
                                          </p:val>
                                        </p:tav>
                                      </p:tavLst>
                                    </p:anim>
                                    <p:anim calcmode="lin" valueType="num">
                                      <p:cBhvr>
                                        <p:cTn id="33" dur="500"/>
                                        <p:tgtEl>
                                          <p:spTgt spid="13"/>
                                        </p:tgtEl>
                                        <p:attrNameLst>
                                          <p:attrName>ppt_h</p:attrName>
                                        </p:attrNameLst>
                                      </p:cBhvr>
                                      <p:tavLst>
                                        <p:tav tm="0">
                                          <p:val>
                                            <p:strVal val="ppt_h"/>
                                          </p:val>
                                        </p:tav>
                                        <p:tav tm="100000">
                                          <p:val>
                                            <p:fltVal val="0"/>
                                          </p:val>
                                        </p:tav>
                                      </p:tavLst>
                                    </p:anim>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path" presetSubtype="0" accel="50000" decel="50000" fill="hold" nodeType="clickEffect">
                                  <p:stCondLst>
                                    <p:cond delay="0"/>
                                  </p:stCondLst>
                                  <p:childTnLst>
                                    <p:animMotion origin="layout" path="M 0.03368 -0.07216 L 0.19218 0.05111 C 0.22552 0.0777 0.27517 0.09435 0.32708 0.09435 C 0.38628 0.09435 0.4335 0.0777 0.46684 0.05111 L 0.62569 -0.07216 " pathEditMode="relative" rAng="0" ptsTypes="FffFF">
                                      <p:cBhvr>
                                        <p:cTn id="46" dur="2000" fill="hold"/>
                                        <p:tgtEl>
                                          <p:spTgt spid="10"/>
                                        </p:tgtEl>
                                        <p:attrNameLst>
                                          <p:attrName>ppt_x</p:attrName>
                                          <p:attrName>ppt_y</p:attrName>
                                        </p:attrNameLst>
                                      </p:cBhvr>
                                      <p:rCtr x="29601" y="832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
                </p:tgtEl>
              </p:cMediaNode>
            </p:audio>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7742" fill="hold"/>
                                        <p:tgtEl>
                                          <p:spTgt spid="3"/>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6" name="Rectangle 5"/>
          <p:cNvSpPr/>
          <p:nvPr/>
        </p:nvSpPr>
        <p:spPr>
          <a:xfrm>
            <a:off x="1981200" y="1924981"/>
            <a:ext cx="9372600" cy="21136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anh em</a:t>
            </a:r>
            <a:endParaRPr lang="vi-VN" sz="6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9470" b="91288" l="2667" r="95667"/>
                    </a14:imgEffect>
                  </a14:imgLayer>
                </a14:imgProps>
              </a:ext>
              <a:ext uri="{28A0092B-C50C-407E-A947-70E740481C1C}">
                <a14:useLocalDpi xmlns:a14="http://schemas.microsoft.com/office/drawing/2010/main" val="0"/>
              </a:ext>
            </a:extLst>
          </a:blip>
          <a:stretch>
            <a:fillRect/>
          </a:stretch>
        </p:blipFill>
        <p:spPr>
          <a:xfrm>
            <a:off x="3772499" y="5256928"/>
            <a:ext cx="5682871" cy="1866900"/>
          </a:xfrm>
          <a:prstGeom prst="rect">
            <a:avLst/>
          </a:prstGeom>
        </p:spPr>
      </p:pic>
      <p:pic>
        <p:nvPicPr>
          <p:cNvPr id="16" name="Content Placeholder 3"/>
          <p:cNvPicPr>
            <a:picLocks noGrp="1" noChangeAspect="1"/>
          </p:cNvPicPr>
          <p:nvPr>
            <p:ph idx="1"/>
          </p:nvPr>
        </p:nvPicPr>
        <p:blipFill>
          <a:blip r:embed="rId5">
            <a:extLst>
              <a:ext uri="{BEBA8EAE-BF5A-486C-A8C5-ECC9F3942E4B}">
                <a14:imgProps xmlns:a14="http://schemas.microsoft.com/office/drawing/2010/main">
                  <a14:imgLayer r:embed="rId6">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4889486" y="4267200"/>
            <a:ext cx="4175012" cy="2228874"/>
          </a:xfrm>
        </p:spPr>
      </p:pic>
      <p:sp>
        <p:nvSpPr>
          <p:cNvPr id="18" name="Rounded Rectangle 17"/>
          <p:cNvSpPr/>
          <p:nvPr/>
        </p:nvSpPr>
        <p:spPr>
          <a:xfrm>
            <a:off x="2385808" y="76200"/>
            <a:ext cx="8510792" cy="135777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 câu chuyện Câu chuyện bó đũa, gia đình đó có mấy anh em?</a:t>
            </a:r>
          </a:p>
        </p:txBody>
      </p:sp>
      <p:sp>
        <p:nvSpPr>
          <p:cNvPr id="7" name="Arrow: Right 23">
            <a:hlinkClick r:id="rId7" action="ppaction://hlinksldjump"/>
            <a:extLst>
              <a:ext uri="{FF2B5EF4-FFF2-40B4-BE49-F238E27FC236}">
                <a16:creationId xmlns:a16="http://schemas.microsoft.com/office/drawing/2014/main" id="{DEFB7E3E-15BD-4CEB-B14E-3A1CBB2BBAD5}"/>
              </a:ext>
            </a:extLst>
          </p:cNvPr>
          <p:cNvSpPr/>
          <p:nvPr/>
        </p:nvSpPr>
        <p:spPr>
          <a:xfrm rot="10605222" flipH="1">
            <a:off x="11211620" y="6046642"/>
            <a:ext cx="964616" cy="584113"/>
          </a:xfrm>
          <a:prstGeom prst="rightArrow">
            <a:avLst/>
          </a:prstGeom>
          <a:solidFill>
            <a:srgbClr val="D600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2000" r="-12000"/>
          </a:stretch>
        </a:blipFill>
        <a:effectLst/>
      </p:bgPr>
    </p:bg>
    <p:spTree>
      <p:nvGrpSpPr>
        <p:cNvPr id="1" name=""/>
        <p:cNvGrpSpPr/>
        <p:nvPr/>
      </p:nvGrpSpPr>
      <p:grpSpPr>
        <a:xfrm>
          <a:off x="0" y="0"/>
          <a:ext cx="0" cy="0"/>
          <a:chOff x="0" y="0"/>
          <a:chExt cx="0" cy="0"/>
        </a:xfrm>
      </p:grpSpPr>
      <p:pic>
        <p:nvPicPr>
          <p:cNvPr id="2" name="TaydukyNhacchuong-Dangcapnhat_48bf (mp3cut.net) (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47800" y="1458503"/>
            <a:ext cx="609600" cy="609600"/>
          </a:xfrm>
          <a:prstGeom prst="rect">
            <a:avLst/>
          </a:prstGeom>
        </p:spPr>
      </p:pic>
      <p:pic>
        <p:nvPicPr>
          <p:cNvPr id="4" name="Picture 3"/>
          <p:cNvPicPr>
            <a:picLocks noChangeAspect="1"/>
          </p:cNvPicPr>
          <p:nvPr/>
        </p:nvPicPr>
        <p:blipFill>
          <a:blip r:embed="rId7"/>
          <a:stretch>
            <a:fillRect/>
          </a:stretch>
        </p:blipFill>
        <p:spPr>
          <a:xfrm>
            <a:off x="2971800" y="152400"/>
            <a:ext cx="5410200" cy="3494497"/>
          </a:xfrm>
          <a:prstGeom prst="ellipse">
            <a:avLst/>
          </a:prstGeom>
          <a:ln>
            <a:noFill/>
          </a:ln>
          <a:effectLst>
            <a:softEdge rad="112500"/>
          </a:effectLst>
        </p:spPr>
      </p:pic>
      <p:pic>
        <p:nvPicPr>
          <p:cNvPr id="9" name="Content Placeholder 3"/>
          <p:cNvPicPr>
            <a:picLocks noChangeAspect="1"/>
          </p:cNvPicPr>
          <p:nvPr/>
        </p:nvPicPr>
        <p:blipFill>
          <a:blip r:embed="rId8">
            <a:extLst>
              <a:ext uri="{BEBA8EAE-BF5A-486C-A8C5-ECC9F3942E4B}">
                <a14:imgProps xmlns:a14="http://schemas.microsoft.com/office/drawing/2010/main">
                  <a14:imgLayer r:embed="rId9">
                    <a14:imgEffect>
                      <a14:backgroundRemoval t="0" b="99155" l="0" r="100000"/>
                    </a14:imgEffect>
                  </a14:imgLayer>
                </a14:imgProps>
              </a:ext>
              <a:ext uri="{28A0092B-C50C-407E-A947-70E740481C1C}">
                <a14:useLocalDpi xmlns:a14="http://schemas.microsoft.com/office/drawing/2010/main" val="0"/>
              </a:ext>
            </a:extLst>
          </a:blip>
          <a:stretch>
            <a:fillRect/>
          </a:stretch>
        </p:blipFill>
        <p:spPr>
          <a:xfrm>
            <a:off x="3650674" y="3810000"/>
            <a:ext cx="6553199" cy="2795466"/>
          </a:xfrm>
          <a:prstGeom prst="rect">
            <a:avLst/>
          </a:prstGeom>
        </p:spPr>
      </p:pic>
      <p:sp>
        <p:nvSpPr>
          <p:cNvPr id="10" name="Oval Callout 9"/>
          <p:cNvSpPr/>
          <p:nvPr/>
        </p:nvSpPr>
        <p:spPr>
          <a:xfrm>
            <a:off x="8208818" y="152400"/>
            <a:ext cx="3962400" cy="3494497"/>
          </a:xfrm>
          <a:prstGeom prst="wedgeEllipseCallout">
            <a:avLst>
              <a:gd name="adj1" fmla="val -71532"/>
              <a:gd name="adj2" fmla="val 2681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ln w="1905"/>
                <a:solidFill>
                  <a:schemeClr val="tx1"/>
                </a:solidFill>
                <a:effectLst>
                  <a:innerShdw blurRad="69850" dist="43180" dir="5400000">
                    <a:srgbClr val="000000">
                      <a:alpha val="65000"/>
                    </a:srgbClr>
                  </a:innerShdw>
                </a:effectLst>
                <a:latin typeface="Arial-Rounded" panose="020B0500000000000000" pitchFamily="34" charset="0"/>
                <a:ea typeface="Arial-Rounded" panose="020B0500000000000000" pitchFamily="34" charset="0"/>
                <a:cs typeface="Arial-Rounded" panose="020B0500000000000000" pitchFamily="34" charset="0"/>
              </a:rPr>
              <a:t>CHÚC MỪNG THẦY TRÒ ĐƯỜNG TĂNG ĐÃ VƯỢT QUA THỬ THÁCH LẤY CHÂN KINH</a:t>
            </a:r>
          </a:p>
        </p:txBody>
      </p:sp>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682" b="98182" l="0" r="100000">
                        <a14:foregroundMark x1="40385" y1="17045" x2="43462" y2="88864"/>
                        <a14:foregroundMark x1="35385" y1="24318" x2="30000" y2="46591"/>
                        <a14:foregroundMark x1="72308" y1="18409" x2="61154" y2="81136"/>
                        <a14:foregroundMark x1="67308" y1="69318" x2="82308" y2="81136"/>
                        <a14:foregroundMark x1="72308" y1="74318" x2="70000" y2="87273"/>
                        <a14:foregroundMark x1="18846" y1="75682" x2="52308" y2="90909"/>
                        <a14:foregroundMark x1="16538" y1="82273" x2="26538" y2="82500"/>
                        <a14:foregroundMark x1="45000" y1="73864" x2="61923" y2="73864"/>
                        <a14:foregroundMark x1="31923" y1="52045" x2="25769" y2="58409"/>
                      </a14:backgroundRemoval>
                    </a14:imgEffect>
                  </a14:imgLayer>
                </a14:imgProps>
              </a:ext>
              <a:ext uri="{28A0092B-C50C-407E-A947-70E740481C1C}">
                <a14:useLocalDpi xmlns:a14="http://schemas.microsoft.com/office/drawing/2010/main" val="0"/>
              </a:ext>
            </a:extLst>
          </a:blip>
          <a:stretch>
            <a:fillRect/>
          </a:stretch>
        </p:blipFill>
        <p:spPr>
          <a:xfrm>
            <a:off x="495300" y="2282535"/>
            <a:ext cx="2476500" cy="4191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60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grpId="0" nodeType="clickEffect">
                                  <p:stCondLst>
                                    <p:cond delay="0"/>
                                  </p:stCondLst>
                                  <p:childTnLst>
                                    <p:anim calcmode="lin" valueType="num">
                                      <p:cBhvr>
                                        <p:cTn id="10" dur="500"/>
                                        <p:tgtEl>
                                          <p:spTgt spid="10"/>
                                        </p:tgtEl>
                                        <p:attrNameLst>
                                          <p:attrName>ppt_w</p:attrName>
                                        </p:attrNameLst>
                                      </p:cBhvr>
                                      <p:tavLst>
                                        <p:tav tm="0">
                                          <p:val>
                                            <p:strVal val="ppt_w"/>
                                          </p:val>
                                        </p:tav>
                                        <p:tav tm="100000">
                                          <p:val>
                                            <p:fltVal val="0"/>
                                          </p:val>
                                        </p:tav>
                                      </p:tavLst>
                                    </p:anim>
                                    <p:anim calcmode="lin" valueType="num">
                                      <p:cBhvr>
                                        <p:cTn id="11" dur="500"/>
                                        <p:tgtEl>
                                          <p:spTgt spid="10"/>
                                        </p:tgtEl>
                                        <p:attrNameLst>
                                          <p:attrName>ppt_h</p:attrName>
                                        </p:attrNameLst>
                                      </p:cBhvr>
                                      <p:tavLst>
                                        <p:tav tm="0">
                                          <p:val>
                                            <p:strVal val="ppt_h"/>
                                          </p:val>
                                        </p:tav>
                                        <p:tav tm="100000">
                                          <p:val>
                                            <p:fltVal val="0"/>
                                          </p:val>
                                        </p:tav>
                                      </p:tavLst>
                                    </p:anim>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repeatCount="indefinite" fill="hold" display="0">
                  <p:stCondLst>
                    <p:cond delay="indefinite"/>
                  </p:stCondLst>
                  <p:endCondLst>
                    <p:cond evt="onStopAudio" delay="0">
                      <p:tgtEl>
                        <p:sldTgt/>
                      </p:tgtEl>
                    </p:cond>
                  </p:endCondLst>
                </p:cTn>
                <p:tgtEl>
                  <p:spTgt spid="2"/>
                </p:tgtEl>
              </p:cMediaNode>
            </p:audio>
          </p:childTnLst>
        </p:cTn>
      </p:par>
    </p:tnLst>
    <p:bldLst>
      <p:bldP spid="1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Document 17"/>
          <p:cNvSpPr/>
          <p:nvPr/>
        </p:nvSpPr>
        <p:spPr>
          <a:xfrm>
            <a:off x="-43199" y="10758"/>
            <a:ext cx="122351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10" name="TextBox 9"/>
          <p:cNvSpPr txBox="1"/>
          <p:nvPr/>
        </p:nvSpPr>
        <p:spPr>
          <a:xfrm>
            <a:off x="-116224" y="263830"/>
            <a:ext cx="11859391" cy="1200280"/>
          </a:xfrm>
          <a:prstGeom prst="rect">
            <a:avLst/>
          </a:prstGeom>
          <a:noFill/>
        </p:spPr>
        <p:txBody>
          <a:bodyPr wrap="square" lIns="91391" tIns="45696" rIns="91391" bIns="45696" rtlCol="0">
            <a:spAutoFit/>
          </a:bodyPr>
          <a:lstStyle/>
          <a:p>
            <a:pPr algn="ctr"/>
            <a:r>
              <a:rPr lang="en-US" sz="3600" b="1" dirty="0" err="1">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a:t>
            </a:r>
            <a:r>
              <a:rPr lang="en-US" sz="36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năm</a:t>
            </a:r>
            <a:r>
              <a:rPr lang="en-US" sz="36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25 tháng11 </a:t>
            </a:r>
            <a:r>
              <a:rPr lang="en-US" sz="3600" b="1" dirty="0" err="1">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năm</a:t>
            </a:r>
            <a:r>
              <a:rPr lang="en-US" sz="36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2021</a:t>
            </a:r>
          </a:p>
          <a:p>
            <a:pPr algn="ctr"/>
            <a:r>
              <a:rPr lang="en-US" sz="3600" b="1" u="sng" dirty="0" err="1">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600" b="1" u="sng"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u="sng" dirty="0" err="1">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việt</a:t>
            </a:r>
            <a:endParaRPr lang="en-US" sz="3600" b="1" u="sng"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p:cNvGrpSpPr/>
          <p:nvPr/>
        </p:nvGrpSpPr>
        <p:grpSpPr>
          <a:xfrm>
            <a:off x="3505200" y="2966085"/>
            <a:ext cx="7910830" cy="1295400"/>
            <a:chOff x="9566064" y="964372"/>
            <a:chExt cx="5446164" cy="698253"/>
          </a:xfrm>
        </p:grpSpPr>
        <p:sp>
          <p:nvSpPr>
            <p:cNvPr id="12"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5" name="Rectangle 17"/>
          <p:cNvSpPr/>
          <p:nvPr/>
        </p:nvSpPr>
        <p:spPr>
          <a:xfrm>
            <a:off x="1873593" y="3158147"/>
            <a:ext cx="1750345" cy="1205899"/>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chemeClr val="accent6"/>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p:cNvSpPr/>
          <p:nvPr/>
        </p:nvSpPr>
        <p:spPr>
          <a:xfrm>
            <a:off x="2193050" y="3261097"/>
            <a:ext cx="1258009" cy="999997"/>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2815797" y="2822865"/>
            <a:ext cx="1378806" cy="1412343"/>
            <a:chOff x="1149549" y="1066515"/>
            <a:chExt cx="992332" cy="992332"/>
          </a:xfrm>
          <a:solidFill>
            <a:schemeClr val="accent6">
              <a:lumMod val="75000"/>
            </a:schemeClr>
          </a:solidFill>
        </p:grpSpPr>
        <p:sp>
          <p:nvSpPr>
            <p:cNvPr id="18" name="Oval 17"/>
            <p:cNvSpPr/>
            <p:nvPr/>
          </p:nvSpPr>
          <p:spPr>
            <a:xfrm>
              <a:off x="1149549" y="1066515"/>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188515" y="1081392"/>
              <a:ext cx="914400" cy="9144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655570" y="2872105"/>
            <a:ext cx="1539240" cy="1413510"/>
          </a:xfrm>
          <a:prstGeom prst="rect">
            <a:avLst/>
          </a:prstGeom>
          <a:noFill/>
        </p:spPr>
        <p:txBody>
          <a:bodyPr wrap="square" lIns="91391" tIns="45696" rIns="91391" bIns="45696" rtlCol="0">
            <a:spAutoFit/>
          </a:bodyPr>
          <a:lstStyle/>
          <a:p>
            <a:pPr algn="ctr"/>
            <a:r>
              <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charset="0"/>
                <a:ea typeface="Arial-Rounded" panose="020B0500000000000000" pitchFamily="34" charset="0"/>
                <a:cs typeface="Times New Roman" panose="02020603050405020304" pitchFamily="18" charset="0"/>
              </a:rPr>
              <a:t>17</a:t>
            </a:r>
          </a:p>
        </p:txBody>
      </p:sp>
      <p:sp>
        <p:nvSpPr>
          <p:cNvPr id="22" name="TextBox 21"/>
          <p:cNvSpPr txBox="1"/>
          <p:nvPr/>
        </p:nvSpPr>
        <p:spPr>
          <a:xfrm>
            <a:off x="3826510" y="3089910"/>
            <a:ext cx="7176770"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pic>
        <p:nvPicPr>
          <p:cNvPr id="2" name="Content Placeholder 1" descr="logo"/>
          <p:cNvPicPr>
            <a:picLocks noGrp="1" noChangeAspect="1"/>
          </p:cNvPicPr>
          <p:nvPr>
            <p:ph sz="half" idx="2"/>
          </p:nvPr>
        </p:nvPicPr>
        <p:blipFill>
          <a:blip r:embed="rId2"/>
          <a:stretch>
            <a:fillRect/>
          </a:stretch>
        </p:blipFill>
        <p:spPr>
          <a:xfrm>
            <a:off x="10700385" y="-88265"/>
            <a:ext cx="1564640" cy="1598295"/>
          </a:xfrm>
          <a:prstGeom prst="rect">
            <a:avLst/>
          </a:prstGeom>
        </p:spPr>
      </p:pic>
    </p:spTree>
  </p:cSld>
  <p:clrMapOvr>
    <a:masterClrMapping/>
  </p:clrMapOvr>
  <p:transition advClick="0">
    <p:wedge/>
  </p:transition>
</p:sld>
</file>

<file path=ppt/theme/_rels/them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1467</Words>
  <Application>Microsoft Office PowerPoint</Application>
  <PresentationFormat>Widescreen</PresentationFormat>
  <Paragraphs>223</Paragraphs>
  <Slides>32</Slides>
  <Notes>13</Notes>
  <HiddenSlides>0</HiddenSlides>
  <MMClips>6</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32</vt:i4>
      </vt:variant>
    </vt:vector>
  </HeadingPairs>
  <TitlesOfParts>
    <vt:vector size="52" baseType="lpstr">
      <vt:lpstr>Microsoft YaHei</vt:lpstr>
      <vt:lpstr>Arial</vt:lpstr>
      <vt:lpstr>Arial Rounded MT Bold</vt:lpstr>
      <vt:lpstr>Arial-Rounded</vt:lpstr>
      <vt:lpstr>Calibri</vt:lpstr>
      <vt:lpstr>Calibri Light</vt:lpstr>
      <vt:lpstr>Franklin Gothic Book</vt:lpstr>
      <vt:lpstr>Franklin Gothic Medium</vt:lpstr>
      <vt:lpstr>HP001 4 hàng</vt:lpstr>
      <vt:lpstr>Times New Roman</vt:lpstr>
      <vt:lpstr>Verdana</vt:lpstr>
      <vt:lpstr>Wingdings 2</vt:lpstr>
      <vt:lpstr>1_Office Theme</vt:lpstr>
      <vt:lpstr>2_Office Theme</vt:lpstr>
      <vt:lpstr>3_Office Theme</vt:lpstr>
      <vt:lpstr>4_Office Theme</vt:lpstr>
      <vt:lpstr>Trek</vt:lpstr>
      <vt:lpstr>5_Office Theme</vt:lpstr>
      <vt:lpstr>2_Office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Nói về một người bạn của em</vt:lpstr>
      <vt:lpstr>Gọi bạn</vt:lpstr>
      <vt:lpstr>Gọi bạn</vt:lpstr>
      <vt:lpstr>Gọi bạn</vt:lpstr>
      <vt:lpstr>Gọi bạn</vt:lpstr>
      <vt:lpstr>PowerPoint Presentation</vt:lpstr>
      <vt:lpstr>Gọi bạn</vt:lpstr>
      <vt:lpstr>PowerPoint Presentation</vt:lpstr>
      <vt:lpstr>PowerPoint Presentation</vt:lpstr>
      <vt:lpstr>Gọi bạn</vt:lpstr>
      <vt:lpstr>2. Đóng vai 1 người bạn trong rừng nói lời an ủi dê trắng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kể 1-2 đoạn của câu chuyện theo tranh</vt:lpstr>
      <vt:lpstr>Kể tiếp đoạn kết của câu chuyện theo ý của 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18GV Đỗ Thị Biên</cp:lastModifiedBy>
  <cp:revision>14</cp:revision>
  <dcterms:created xsi:type="dcterms:W3CDTF">2021-05-26T04:27:49Z</dcterms:created>
  <dcterms:modified xsi:type="dcterms:W3CDTF">2021-11-25T07:05:51Z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