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334" r:id="rId2"/>
    <p:sldId id="261" r:id="rId3"/>
    <p:sldId id="441" r:id="rId4"/>
    <p:sldId id="444" r:id="rId5"/>
    <p:sldId id="438" r:id="rId6"/>
    <p:sldId id="445" r:id="rId7"/>
    <p:sldId id="446" r:id="rId8"/>
    <p:sldId id="442" r:id="rId9"/>
    <p:sldId id="443" r:id="rId10"/>
    <p:sldId id="436" r:id="rId11"/>
    <p:sldId id="32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5" autoAdjust="0"/>
  </p:normalViewPr>
  <p:slideViewPr>
    <p:cSldViewPr>
      <p:cViewPr varScale="1">
        <p:scale>
          <a:sx n="103" d="100"/>
          <a:sy n="103" d="100"/>
        </p:scale>
        <p:origin x="874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85CA-8D4A-409E-9F80-38682F130E45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E32C2-6ECC-42C9-864A-3E410C4C0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CA09-6B14-430F-927F-F49E65F5E31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4F47-4371-42A4-A55F-B2933A34E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1450"/>
            <a:ext cx="381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flowe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304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3800" y="114301"/>
            <a:ext cx="1600200" cy="1300854"/>
            <a:chOff x="3633788" y="2438399"/>
            <a:chExt cx="2300287" cy="2384075"/>
          </a:xfrm>
        </p:grpSpPr>
        <p:pic>
          <p:nvPicPr>
            <p:cNvPr id="12313" name="Picture 13" descr="Logo dep 5 (nen trong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33788" y="2438399"/>
              <a:ext cx="2081212" cy="2199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4" name="TextBox 2"/>
            <p:cNvSpPr txBox="1">
              <a:spLocks noChangeArrowheads="1"/>
            </p:cNvSpPr>
            <p:nvPr/>
          </p:nvSpPr>
          <p:spPr bwMode="auto">
            <a:xfrm>
              <a:off x="3798094" y="4371225"/>
              <a:ext cx="2135981" cy="45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DẠY TỐT-HỌC TỐT</a:t>
              </a:r>
              <a:endParaRPr lang="vi-VN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4738" y="3829051"/>
            <a:ext cx="1719263" cy="12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25004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 typeface="Arial" pitchFamily="34" charset="0"/>
              <a:buNone/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12303" name="Picture 5" descr="MC90043799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3105150"/>
            <a:ext cx="1295400" cy="92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3218" y="45720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268605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74295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11455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34315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6050" y="3429000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Eart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WordArt 9"/>
          <p:cNvSpPr>
            <a:spLocks noChangeArrowheads="1" noChangeShapeType="1" noTextEdit="1"/>
          </p:cNvSpPr>
          <p:nvPr/>
        </p:nvSpPr>
        <p:spPr bwMode="auto">
          <a:xfrm>
            <a:off x="1600200" y="1804988"/>
            <a:ext cx="5824538" cy="1166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KĨ NĂNG BẢO VỆ GIA ĐÌNH SỐNG LÀNH MẠNH</a:t>
            </a:r>
          </a:p>
        </p:txBody>
      </p:sp>
      <p:pic>
        <p:nvPicPr>
          <p:cNvPr id="32" name="Picture 7" descr="CRNRC09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008835"/>
            <a:ext cx="1600200" cy="11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081462"/>
            <a:ext cx="160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4043C0EF-8FC2-49F2-860E-3D72AF92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64" y="442550"/>
            <a:ext cx="456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785BA202-A92C-46A4-876C-03F78FA7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00375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Một phần Hình tròn 3">
            <a:extLst>
              <a:ext uri="{FF2B5EF4-FFF2-40B4-BE49-F238E27FC236}">
                <a16:creationId xmlns:a16="http://schemas.microsoft.com/office/drawing/2014/main" id="{C0A6B529-106F-4672-9296-EC34374BBE7A}"/>
              </a:ext>
            </a:extLst>
          </p:cNvPr>
          <p:cNvSpPr/>
          <p:nvPr/>
        </p:nvSpPr>
        <p:spPr>
          <a:xfrm>
            <a:off x="10241282" y="416104"/>
            <a:ext cx="45719" cy="53003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043C0EF-8FC2-49F2-860E-3D72AF92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16182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*Chia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685800" indent="-685800">
              <a:spcBef>
                <a:spcPct val="50000"/>
              </a:spcBef>
              <a:buFont typeface="Arial" charset="0"/>
              <a:buChar char="•"/>
            </a:pP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1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23950"/>
            <a:ext cx="8229600" cy="32004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3600" dirty="0">
                <a:latin typeface="VNI-Helve-Condense" pitchFamily="2" charset="0"/>
              </a:rPr>
              <a:t> </a:t>
            </a:r>
          </a:p>
          <a:p>
            <a:pPr algn="just"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029200" y="285750"/>
            <a:ext cx="3429000" cy="933450"/>
          </a:xfrm>
          <a:prstGeom prst="cloudCallout">
            <a:avLst>
              <a:gd name="adj1" fmla="val -47756"/>
              <a:gd name="adj2" fmla="val 10405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DẶN DÒ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 typeface="Arial" pitchFamily="34" charset="0"/>
              <a:buNone/>
            </a:pPr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9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781105" y="234375"/>
            <a:ext cx="60901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Thứ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 ngày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20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 tháng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 năm 20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461204" y="890885"/>
            <a:ext cx="24769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</a:rPr>
              <a:t>KĨ NĂNG SỐNG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 typeface="Arial" pitchFamily="34" charset="0"/>
              <a:buNone/>
            </a:pPr>
            <a:endParaRPr lang="vi-VN">
              <a:latin typeface="Times New Roman" pitchFamily="18" charset="0"/>
            </a:endParaRPr>
          </a:p>
        </p:txBody>
      </p:sp>
      <p:sp>
        <p:nvSpPr>
          <p:cNvPr id="10" name="WordArt 13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455159" y="1728925"/>
            <a:ext cx="3850066" cy="9691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cs typeface="Arial"/>
              </a:rPr>
              <a:t>1. </a:t>
            </a:r>
            <a:r>
              <a:rPr lang="vi-VN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en-US" sz="36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56273" y="2973894"/>
            <a:ext cx="49309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35" y="2973894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CAEAC-3EF8-4EBF-A265-8DAE8E04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971550"/>
            <a:ext cx="922019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CAEAC-3EF8-4EBF-A265-8DAE8E04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971550"/>
            <a:ext cx="9220199" cy="4171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CCD55D-3A65-4109-8D52-9B0ADEE6A2A8}"/>
              </a:ext>
            </a:extLst>
          </p:cNvPr>
          <p:cNvSpPr/>
          <p:nvPr/>
        </p:nvSpPr>
        <p:spPr>
          <a:xfrm>
            <a:off x="2133600" y="135255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85747-C8CD-43DD-8DC0-FBBF9D586BD6}"/>
              </a:ext>
            </a:extLst>
          </p:cNvPr>
          <p:cNvSpPr/>
          <p:nvPr/>
        </p:nvSpPr>
        <p:spPr>
          <a:xfrm>
            <a:off x="2133600" y="2343150"/>
            <a:ext cx="693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lứa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9B029-59E2-4528-9123-9237CCB75BB7}"/>
              </a:ext>
            </a:extLst>
          </p:cNvPr>
          <p:cNvSpPr/>
          <p:nvPr/>
        </p:nvSpPr>
        <p:spPr>
          <a:xfrm>
            <a:off x="2133600" y="318135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,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DAA1D-D37C-4AA2-AFF3-06EB552302F2}"/>
              </a:ext>
            </a:extLst>
          </p:cNvPr>
          <p:cNvSpPr/>
          <p:nvPr/>
        </p:nvSpPr>
        <p:spPr>
          <a:xfrm>
            <a:off x="2177142" y="4163786"/>
            <a:ext cx="693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6188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>
              <a:buFont typeface="Arial" pitchFamily="34" charset="0"/>
              <a:buNone/>
            </a:pPr>
            <a:endParaRPr lang="vi-VN">
              <a:latin typeface="Times New Roman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2.Hoạt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vi-V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đánh dấu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it-IT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</a:t>
            </a:r>
            <a:r>
              <a:rPr lang="it-IT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trước những hành vi bảo vệ gia đình sống lành mạnh.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2BFB7-5546-4387-B5C3-D353697D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0"/>
            <a:ext cx="9144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DADDB-DCCA-4AF9-AEA9-6D574DAC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71550"/>
            <a:ext cx="8991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247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it-IT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Tập thể dục.</a:t>
            </a:r>
            <a:endParaRPr 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it-IT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Uống nhiều nước mỗi ngày</a:t>
            </a:r>
            <a:endParaRPr 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it-IT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Ăn đúng bữa</a:t>
            </a:r>
            <a:endParaRPr 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it-IT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 Vui vẻ, sum họp.</a:t>
            </a:r>
            <a:endParaRPr 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7357CE0-3D17-49A3-8409-EE392AF2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57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2.Hoạt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547FA9-98AD-4DBB-B593-9C7BA1B0F40C}"/>
              </a:ext>
            </a:extLst>
          </p:cNvPr>
          <p:cNvSpPr txBox="1"/>
          <p:nvPr/>
        </p:nvSpPr>
        <p:spPr>
          <a:xfrm>
            <a:off x="152400" y="971550"/>
            <a:ext cx="8686800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3178</TotalTime>
  <Words>234</Words>
  <Application>Microsoft Office PowerPoint</Application>
  <PresentationFormat>Trình chiếu Trên màn hình (16:9)</PresentationFormat>
  <Paragraphs>32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VNI-Helve-Condense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svc</dc:creator>
  <cp:lastModifiedBy>Administrator</cp:lastModifiedBy>
  <cp:revision>118</cp:revision>
  <dcterms:created xsi:type="dcterms:W3CDTF">2017-09-25T15:59:57Z</dcterms:created>
  <dcterms:modified xsi:type="dcterms:W3CDTF">2025-03-11T15:52:14Z</dcterms:modified>
</cp:coreProperties>
</file>