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audio6.wav" ContentType="audio/wav"/>
  <Override PartName="/ppt/media/audio7.wav" ContentType="audio/wav"/>
  <Override PartName="/ppt/media/audio8.wav" ContentType="audio/wav"/>
  <Override PartName="/ppt/media/audio9.wav" ContentType="audio/wav"/>
  <Override PartName="/ppt/media/audio10.wav" ContentType="audio/wav"/>
  <Override PartName="/ppt/media/audio13.wav" ContentType="audio/wav"/>
  <Override PartName="/ppt/media/audio14.wav" ContentType="audio/wav"/>
  <Override PartName="/ppt/media/audio15.wav" ContentType="audio/wav"/>
  <Override PartName="/ppt/media/audio16.wav" ContentType="audio/wav"/>
  <Override PartName="/ppt/media/audio19.wav" ContentType="audio/wav"/>
  <Override PartName="/ppt/media/audio20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4" r:id="rId2"/>
    <p:sldId id="377" r:id="rId3"/>
    <p:sldId id="489" r:id="rId4"/>
    <p:sldId id="353" r:id="rId5"/>
    <p:sldId id="259" r:id="rId6"/>
    <p:sldId id="444" r:id="rId7"/>
    <p:sldId id="445" r:id="rId8"/>
    <p:sldId id="446" r:id="rId9"/>
    <p:sldId id="447" r:id="rId10"/>
    <p:sldId id="497" r:id="rId11"/>
    <p:sldId id="476" r:id="rId12"/>
    <p:sldId id="378" r:id="rId13"/>
    <p:sldId id="477" r:id="rId14"/>
    <p:sldId id="401" r:id="rId15"/>
    <p:sldId id="499" r:id="rId16"/>
    <p:sldId id="500" r:id="rId17"/>
    <p:sldId id="501" r:id="rId18"/>
    <p:sldId id="502" r:id="rId19"/>
    <p:sldId id="280" r:id="rId20"/>
    <p:sldId id="498" r:id="rId21"/>
    <p:sldId id="503" r:id="rId22"/>
    <p:sldId id="504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66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1C68-BAA6-4A32-8C30-0E4E240FB27B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B06D4-A851-4291-BB06-546308C17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507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1C68-BAA6-4A32-8C30-0E4E240FB27B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B06D4-A851-4291-BB06-546308C17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361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1C68-BAA6-4A32-8C30-0E4E240FB27B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B06D4-A851-4291-BB06-546308C17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827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1C68-BAA6-4A32-8C30-0E4E240FB27B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B06D4-A851-4291-BB06-546308C17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117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1C68-BAA6-4A32-8C30-0E4E240FB27B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B06D4-A851-4291-BB06-546308C17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280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1C68-BAA6-4A32-8C30-0E4E240FB27B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B06D4-A851-4291-BB06-546308C17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242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1C68-BAA6-4A32-8C30-0E4E240FB27B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B06D4-A851-4291-BB06-546308C17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511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1C68-BAA6-4A32-8C30-0E4E240FB27B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B06D4-A851-4291-BB06-546308C17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52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1C68-BAA6-4A32-8C30-0E4E240FB27B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B06D4-A851-4291-BB06-546308C17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989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1C68-BAA6-4A32-8C30-0E4E240FB27B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B06D4-A851-4291-BB06-546308C17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479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1C68-BAA6-4A32-8C30-0E4E240FB27B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B06D4-A851-4291-BB06-546308C17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869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4000">
              <a:schemeClr val="tx2">
                <a:lumMod val="60000"/>
                <a:lumOff val="4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6D1C68-BAA6-4A32-8C30-0E4E240FB27B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9B06D4-A851-4291-BB06-546308C17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440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.wav"/><Relationship Id="rId13" Type="http://schemas.openxmlformats.org/officeDocument/2006/relationships/image" Target="../media/image19.png"/><Relationship Id="rId3" Type="http://schemas.microsoft.com/office/2007/relationships/media" Target="../media/media14.wa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8.pn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audio" Target="../media/media15.wav"/><Relationship Id="rId11" Type="http://schemas.openxmlformats.org/officeDocument/2006/relationships/image" Target="../media/image17.png"/><Relationship Id="rId5" Type="http://schemas.microsoft.com/office/2007/relationships/media" Target="../media/media15.wav"/><Relationship Id="rId10" Type="http://schemas.openxmlformats.org/officeDocument/2006/relationships/image" Target="../media/image16.png"/><Relationship Id="rId4" Type="http://schemas.openxmlformats.org/officeDocument/2006/relationships/audio" Target="../media/media14.wav"/><Relationship Id="rId9" Type="http://schemas.openxmlformats.org/officeDocument/2006/relationships/audio" Target="../media/audio14.wav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5.wav"/><Relationship Id="rId13" Type="http://schemas.openxmlformats.org/officeDocument/2006/relationships/image" Target="../media/image23.png"/><Relationship Id="rId3" Type="http://schemas.microsoft.com/office/2007/relationships/media" Target="../media/media17.wa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9.png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audio" Target="../media/media18.wav"/><Relationship Id="rId11" Type="http://schemas.openxmlformats.org/officeDocument/2006/relationships/image" Target="../media/image22.png"/><Relationship Id="rId5" Type="http://schemas.microsoft.com/office/2007/relationships/media" Target="../media/media18.wav"/><Relationship Id="rId10" Type="http://schemas.openxmlformats.org/officeDocument/2006/relationships/image" Target="../media/image21.png"/><Relationship Id="rId4" Type="http://schemas.openxmlformats.org/officeDocument/2006/relationships/audio" Target="../media/media17.wav"/><Relationship Id="rId9" Type="http://schemas.openxmlformats.org/officeDocument/2006/relationships/audio" Target="../media/audio16.wav"/><Relationship Id="rId1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audio" Target="../media/audio18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microsoft.com/office/2007/relationships/media" Target="../media/media20.wav"/><Relationship Id="rId7" Type="http://schemas.openxmlformats.org/officeDocument/2006/relationships/audio" Target="../media/audio20.wav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audio" Target="../media/audio19.wav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8.png"/><Relationship Id="rId4" Type="http://schemas.openxmlformats.org/officeDocument/2006/relationships/audio" Target="../media/media20.wav"/><Relationship Id="rId9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wav"/><Relationship Id="rId7" Type="http://schemas.openxmlformats.org/officeDocument/2006/relationships/audio" Target="../media/audio2.wav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.png"/><Relationship Id="rId4" Type="http://schemas.openxmlformats.org/officeDocument/2006/relationships/audio" Target="../media/media2.wav"/><Relationship Id="rId9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4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22.wav"/><Relationship Id="rId7" Type="http://schemas.openxmlformats.org/officeDocument/2006/relationships/image" Target="../media/image33.png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jpg"/><Relationship Id="rId9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21.wav"/><Relationship Id="rId7" Type="http://schemas.openxmlformats.org/officeDocument/2006/relationships/image" Target="../media/image38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42.png"/><Relationship Id="rId5" Type="http://schemas.openxmlformats.org/officeDocument/2006/relationships/image" Target="../media/image30.jpg"/><Relationship Id="rId10" Type="http://schemas.openxmlformats.org/officeDocument/2006/relationships/image" Target="../media/image41.png"/><Relationship Id="rId4" Type="http://schemas.openxmlformats.org/officeDocument/2006/relationships/audio" Target="../media/audio22.wav"/><Relationship Id="rId9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7.png"/><Relationship Id="rId3" Type="http://schemas.microsoft.com/office/2007/relationships/media" Target="../media/media4.wa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6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11" Type="http://schemas.openxmlformats.org/officeDocument/2006/relationships/image" Target="../media/image5.png"/><Relationship Id="rId5" Type="http://schemas.microsoft.com/office/2007/relationships/media" Target="../media/media5.wav"/><Relationship Id="rId10" Type="http://schemas.openxmlformats.org/officeDocument/2006/relationships/audio" Target="../media/audio5.wav"/><Relationship Id="rId4" Type="http://schemas.openxmlformats.org/officeDocument/2006/relationships/audio" Target="../media/media4.wav"/><Relationship Id="rId9" Type="http://schemas.openxmlformats.org/officeDocument/2006/relationships/audio" Target="../media/audio4.wav"/><Relationship Id="rId1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wav"/><Relationship Id="rId13" Type="http://schemas.openxmlformats.org/officeDocument/2006/relationships/audio" Target="../media/audio7.wav"/><Relationship Id="rId18" Type="http://schemas.openxmlformats.org/officeDocument/2006/relationships/image" Target="../media/image9.png"/><Relationship Id="rId3" Type="http://schemas.microsoft.com/office/2007/relationships/media" Target="../media/media8.wav"/><Relationship Id="rId21" Type="http://schemas.openxmlformats.org/officeDocument/2006/relationships/image" Target="../media/image7.png"/><Relationship Id="rId7" Type="http://schemas.microsoft.com/office/2007/relationships/media" Target="../media/media10.wav"/><Relationship Id="rId12" Type="http://schemas.openxmlformats.org/officeDocument/2006/relationships/audio" Target="../media/audio6.wav"/><Relationship Id="rId17" Type="http://schemas.openxmlformats.org/officeDocument/2006/relationships/image" Target="../media/image2.png"/><Relationship Id="rId2" Type="http://schemas.openxmlformats.org/officeDocument/2006/relationships/audio" Target="../media/media7.wav"/><Relationship Id="rId16" Type="http://schemas.openxmlformats.org/officeDocument/2006/relationships/audio" Target="../media/audio10.wav"/><Relationship Id="rId20" Type="http://schemas.openxmlformats.org/officeDocument/2006/relationships/image" Target="../media/image6.png"/><Relationship Id="rId1" Type="http://schemas.microsoft.com/office/2007/relationships/media" Target="../media/media7.wav"/><Relationship Id="rId6" Type="http://schemas.openxmlformats.org/officeDocument/2006/relationships/audio" Target="../media/media9.wav"/><Relationship Id="rId11" Type="http://schemas.openxmlformats.org/officeDocument/2006/relationships/slideLayout" Target="../slideLayouts/slideLayout2.xml"/><Relationship Id="rId5" Type="http://schemas.microsoft.com/office/2007/relationships/media" Target="../media/media9.wav"/><Relationship Id="rId15" Type="http://schemas.openxmlformats.org/officeDocument/2006/relationships/audio" Target="../media/audio9.wav"/><Relationship Id="rId23" Type="http://schemas.openxmlformats.org/officeDocument/2006/relationships/image" Target="../media/image10.png"/><Relationship Id="rId10" Type="http://schemas.openxmlformats.org/officeDocument/2006/relationships/audio" Target="../media/media11.wav"/><Relationship Id="rId19" Type="http://schemas.openxmlformats.org/officeDocument/2006/relationships/image" Target="../media/image5.png"/><Relationship Id="rId4" Type="http://schemas.openxmlformats.org/officeDocument/2006/relationships/audio" Target="../media/media8.wav"/><Relationship Id="rId9" Type="http://schemas.microsoft.com/office/2007/relationships/media" Target="../media/media11.wav"/><Relationship Id="rId14" Type="http://schemas.openxmlformats.org/officeDocument/2006/relationships/audio" Target="../media/audio8.wav"/><Relationship Id="rId2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7" Type="http://schemas.openxmlformats.org/officeDocument/2006/relationships/image" Target="../media/image2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7" Type="http://schemas.openxmlformats.org/officeDocument/2006/relationships/image" Target="../media/image6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7" Type="http://schemas.openxmlformats.org/officeDocument/2006/relationships/image" Target="../media/image7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7" Type="http://schemas.openxmlformats.org/officeDocument/2006/relationships/image" Target="../media/image5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6800"/>
            <a:ext cx="9189122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5381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81200"/>
            <a:ext cx="9124627" cy="4572000"/>
          </a:xfrm>
          <a:prstGeom prst="rect">
            <a:avLst/>
          </a:prstGeom>
        </p:spPr>
      </p:pic>
      <p:pic>
        <p:nvPicPr>
          <p:cNvPr id="5" name="1-29 Family and Friends Second Edition National Grade 1 Student Bo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381000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221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429" y="0"/>
            <a:ext cx="61491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2161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356" y="27709"/>
            <a:ext cx="8229600" cy="1143000"/>
          </a:xfrm>
        </p:spPr>
        <p:txBody>
          <a:bodyPr>
            <a:noAutofit/>
          </a:bodyPr>
          <a:lstStyle/>
          <a:p>
            <a:r>
              <a:rPr lang="en-US" sz="8800" b="1" dirty="0" smtClean="0">
                <a:solidFill>
                  <a:srgbClr val="C00000"/>
                </a:solidFill>
              </a:rPr>
              <a:t>E </a:t>
            </a:r>
            <a:r>
              <a:rPr lang="en-US" sz="8800" b="1" dirty="0" err="1" smtClean="0">
                <a:solidFill>
                  <a:srgbClr val="C00000"/>
                </a:solidFill>
              </a:rPr>
              <a:t>e</a:t>
            </a:r>
            <a:endParaRPr lang="en-US" sz="8800" b="1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113" y="1854094"/>
            <a:ext cx="3746313" cy="292085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31711" y="3592660"/>
            <a:ext cx="1593273" cy="6096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Elephant</a:t>
            </a:r>
            <a:endParaRPr lang="en-US" sz="28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7162800" y="3921884"/>
            <a:ext cx="1371600" cy="6096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Egg</a:t>
            </a:r>
            <a:endParaRPr lang="en-US" sz="2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382" y="1826385"/>
            <a:ext cx="2695574" cy="20954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39" y="1551392"/>
            <a:ext cx="2686513" cy="2257657"/>
          </a:xfrm>
          <a:prstGeom prst="rect">
            <a:avLst/>
          </a:prstGeom>
        </p:spPr>
      </p:pic>
      <p:pic>
        <p:nvPicPr>
          <p:cNvPr id="10" name="E159273241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256707" y="381000"/>
            <a:ext cx="609600" cy="609600"/>
          </a:xfrm>
          <a:prstGeom prst="rect">
            <a:avLst/>
          </a:prstGeom>
        </p:spPr>
      </p:pic>
      <p:pic>
        <p:nvPicPr>
          <p:cNvPr id="11" name="Elephant1592732438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924984" y="3629531"/>
            <a:ext cx="609600" cy="609600"/>
          </a:xfrm>
          <a:prstGeom prst="rect">
            <a:avLst/>
          </a:prstGeom>
        </p:spPr>
      </p:pic>
      <p:pic>
        <p:nvPicPr>
          <p:cNvPr id="12" name="Egg1592732452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436077" y="34363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0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Elephant159273243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Elephant159273243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Egg159273245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Egg159273245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7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75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429" y="0"/>
            <a:ext cx="61491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5722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r>
              <a:rPr lang="en-US" sz="9600" b="1" dirty="0" smtClean="0"/>
              <a:t>F </a:t>
            </a:r>
            <a:r>
              <a:rPr lang="en-US" sz="9600" b="1" dirty="0" err="1"/>
              <a:t>f</a:t>
            </a:r>
            <a:endParaRPr lang="en-US" sz="9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414" y="1439749"/>
            <a:ext cx="2971801" cy="3614708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729414" y="5525394"/>
            <a:ext cx="1447800" cy="6096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Farm</a:t>
            </a:r>
            <a:endParaRPr lang="en-US" sz="3600" b="1" dirty="0"/>
          </a:p>
        </p:txBody>
      </p:sp>
      <p:sp>
        <p:nvSpPr>
          <p:cNvPr id="6" name="Rounded Rectangle 5"/>
          <p:cNvSpPr/>
          <p:nvPr/>
        </p:nvSpPr>
        <p:spPr>
          <a:xfrm>
            <a:off x="76200" y="2942303"/>
            <a:ext cx="1447800" cy="6096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Fish</a:t>
            </a:r>
            <a:endParaRPr lang="en-US" sz="3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6967"/>
            <a:ext cx="2071255" cy="1672651"/>
          </a:xfrm>
          <a:prstGeom prst="rect">
            <a:avLst/>
          </a:prstGeom>
        </p:spPr>
      </p:pic>
      <p:pic>
        <p:nvPicPr>
          <p:cNvPr id="12" name="F159273267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662614" y="233639"/>
            <a:ext cx="609600" cy="609600"/>
          </a:xfrm>
          <a:prstGeom prst="rect">
            <a:avLst/>
          </a:prstGeom>
        </p:spPr>
      </p:pic>
      <p:pic>
        <p:nvPicPr>
          <p:cNvPr id="15" name="Fish1592732716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62546" y="3124199"/>
            <a:ext cx="609600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247103"/>
            <a:ext cx="2865309" cy="2515102"/>
          </a:xfrm>
          <a:prstGeom prst="rect">
            <a:avLst/>
          </a:prstGeom>
        </p:spPr>
      </p:pic>
      <p:pic>
        <p:nvPicPr>
          <p:cNvPr id="13" name="Farm1593851267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329615" y="58301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928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ish15927327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ish15927327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Farm159385126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Farm159385126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6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3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68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0AABE8B-F5BA-482F-AF9B-4C3C939717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957" y="1545468"/>
            <a:ext cx="2926086" cy="249631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F686EAD5-C526-49C1-A0AC-1D91B5174B3C}"/>
              </a:ext>
            </a:extLst>
          </p:cNvPr>
          <p:cNvSpPr/>
          <p:nvPr/>
        </p:nvSpPr>
        <p:spPr>
          <a:xfrm>
            <a:off x="564777" y="4498041"/>
            <a:ext cx="1129553" cy="1129553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7" name="?">
            <a:extLst>
              <a:ext uri="{FF2B5EF4-FFF2-40B4-BE49-F238E27FC236}">
                <a16:creationId xmlns="" xmlns:a16="http://schemas.microsoft.com/office/drawing/2014/main" id="{9B3B4FDC-1D94-48D9-A5D9-324F9B4EA0AE}"/>
              </a:ext>
            </a:extLst>
          </p:cNvPr>
          <p:cNvSpPr/>
          <p:nvPr/>
        </p:nvSpPr>
        <p:spPr>
          <a:xfrm>
            <a:off x="1768289" y="4498041"/>
            <a:ext cx="1129553" cy="112955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9FB458EB-B9EE-43A9-90F6-FCEF5367210B}"/>
              </a:ext>
            </a:extLst>
          </p:cNvPr>
          <p:cNvSpPr/>
          <p:nvPr/>
        </p:nvSpPr>
        <p:spPr>
          <a:xfrm>
            <a:off x="2971801" y="4498041"/>
            <a:ext cx="1129553" cy="1129553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468BDCAC-29BC-460A-A57C-68D97F4596BB}"/>
              </a:ext>
            </a:extLst>
          </p:cNvPr>
          <p:cNvSpPr/>
          <p:nvPr/>
        </p:nvSpPr>
        <p:spPr>
          <a:xfrm>
            <a:off x="4193802" y="4498041"/>
            <a:ext cx="1129553" cy="1129553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13" name="Flowchart: Merge 12">
            <a:extLst>
              <a:ext uri="{FF2B5EF4-FFF2-40B4-BE49-F238E27FC236}">
                <a16:creationId xmlns="" xmlns:a16="http://schemas.microsoft.com/office/drawing/2014/main" id="{100EEA99-F5EA-47E5-AC2B-EE61C2174D69}"/>
              </a:ext>
            </a:extLst>
          </p:cNvPr>
          <p:cNvSpPr/>
          <p:nvPr/>
        </p:nvSpPr>
        <p:spPr>
          <a:xfrm>
            <a:off x="6817201" y="2097741"/>
            <a:ext cx="1858715" cy="2036109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10000 h 10000"/>
              <a:gd name="connsiteX3" fmla="*/ 0 w 10000"/>
              <a:gd name="connsiteY3" fmla="*/ 0 h 10000"/>
              <a:gd name="connsiteX0" fmla="*/ 0 w 8370"/>
              <a:gd name="connsiteY0" fmla="*/ 3204 h 10000"/>
              <a:gd name="connsiteX1" fmla="*/ 8370 w 8370"/>
              <a:gd name="connsiteY1" fmla="*/ 0 h 10000"/>
              <a:gd name="connsiteX2" fmla="*/ 3370 w 8370"/>
              <a:gd name="connsiteY2" fmla="*/ 10000 h 10000"/>
              <a:gd name="connsiteX3" fmla="*/ 0 w 8370"/>
              <a:gd name="connsiteY3" fmla="*/ 3204 h 10000"/>
              <a:gd name="connsiteX0" fmla="*/ 0 w 10000"/>
              <a:gd name="connsiteY0" fmla="*/ 3204 h 10000"/>
              <a:gd name="connsiteX1" fmla="*/ 4473 w 10000"/>
              <a:gd name="connsiteY1" fmla="*/ 5369 h 10000"/>
              <a:gd name="connsiteX2" fmla="*/ 10000 w 10000"/>
              <a:gd name="connsiteY2" fmla="*/ 0 h 10000"/>
              <a:gd name="connsiteX3" fmla="*/ 4026 w 10000"/>
              <a:gd name="connsiteY3" fmla="*/ 10000 h 10000"/>
              <a:gd name="connsiteX4" fmla="*/ 0 w 10000"/>
              <a:gd name="connsiteY4" fmla="*/ 3204 h 10000"/>
              <a:gd name="connsiteX0" fmla="*/ 0 w 10000"/>
              <a:gd name="connsiteY0" fmla="*/ 3204 h 10000"/>
              <a:gd name="connsiteX1" fmla="*/ 4473 w 10000"/>
              <a:gd name="connsiteY1" fmla="*/ 5369 h 10000"/>
              <a:gd name="connsiteX2" fmla="*/ 10000 w 10000"/>
              <a:gd name="connsiteY2" fmla="*/ 0 h 10000"/>
              <a:gd name="connsiteX3" fmla="*/ 4026 w 10000"/>
              <a:gd name="connsiteY3" fmla="*/ 10000 h 10000"/>
              <a:gd name="connsiteX4" fmla="*/ 0 w 10000"/>
              <a:gd name="connsiteY4" fmla="*/ 3204 h 10000"/>
              <a:gd name="connsiteX0" fmla="*/ 0 w 10000"/>
              <a:gd name="connsiteY0" fmla="*/ 3204 h 10000"/>
              <a:gd name="connsiteX1" fmla="*/ 4473 w 10000"/>
              <a:gd name="connsiteY1" fmla="*/ 5369 h 10000"/>
              <a:gd name="connsiteX2" fmla="*/ 10000 w 10000"/>
              <a:gd name="connsiteY2" fmla="*/ 0 h 10000"/>
              <a:gd name="connsiteX3" fmla="*/ 4026 w 10000"/>
              <a:gd name="connsiteY3" fmla="*/ 10000 h 10000"/>
              <a:gd name="connsiteX4" fmla="*/ 0 w 10000"/>
              <a:gd name="connsiteY4" fmla="*/ 3204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3204"/>
                </a:moveTo>
                <a:cubicBezTo>
                  <a:pt x="2191" y="4315"/>
                  <a:pt x="2871" y="4586"/>
                  <a:pt x="4473" y="5369"/>
                </a:cubicBezTo>
                <a:lnTo>
                  <a:pt x="10000" y="0"/>
                </a:lnTo>
                <a:lnTo>
                  <a:pt x="4026" y="10000"/>
                </a:lnTo>
                <a:lnTo>
                  <a:pt x="0" y="3204"/>
                </a:lnTo>
                <a:close/>
              </a:path>
            </a:pathLst>
          </a:cu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Multiplication Sign 13">
            <a:extLst>
              <a:ext uri="{FF2B5EF4-FFF2-40B4-BE49-F238E27FC236}">
                <a16:creationId xmlns="" xmlns:a16="http://schemas.microsoft.com/office/drawing/2014/main" id="{51713EDB-DC8A-4507-B745-85A85A05D41D}"/>
              </a:ext>
            </a:extLst>
          </p:cNvPr>
          <p:cNvSpPr/>
          <p:nvPr/>
        </p:nvSpPr>
        <p:spPr>
          <a:xfrm>
            <a:off x="6512401" y="2185308"/>
            <a:ext cx="2242136" cy="2242136"/>
          </a:xfrm>
          <a:prstGeom prst="mathMultiply">
            <a:avLst>
              <a:gd name="adj1" fmla="val 1575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i1">
            <a:extLst>
              <a:ext uri="{FF2B5EF4-FFF2-40B4-BE49-F238E27FC236}">
                <a16:creationId xmlns="" xmlns:a16="http://schemas.microsoft.com/office/drawing/2014/main" id="{3B276BB7-BFA7-43E0-9D0F-710FE97BB0B3}"/>
              </a:ext>
            </a:extLst>
          </p:cNvPr>
          <p:cNvSpPr/>
          <p:nvPr/>
        </p:nvSpPr>
        <p:spPr>
          <a:xfrm>
            <a:off x="1768289" y="3297891"/>
            <a:ext cx="1129553" cy="112955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9" name="e">
            <a:extLst>
              <a:ext uri="{FF2B5EF4-FFF2-40B4-BE49-F238E27FC236}">
                <a16:creationId xmlns="" xmlns:a16="http://schemas.microsoft.com/office/drawing/2014/main" id="{7C640B06-6ABD-4CC6-BA82-AFCC5C8DCD55}"/>
              </a:ext>
            </a:extLst>
          </p:cNvPr>
          <p:cNvSpPr/>
          <p:nvPr/>
        </p:nvSpPr>
        <p:spPr>
          <a:xfrm>
            <a:off x="1768289" y="2097741"/>
            <a:ext cx="1129553" cy="112955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10" name="i2">
            <a:extLst>
              <a:ext uri="{FF2B5EF4-FFF2-40B4-BE49-F238E27FC236}">
                <a16:creationId xmlns="" xmlns:a16="http://schemas.microsoft.com/office/drawing/2014/main" id="{6C4C8B19-0DE4-4C88-95C8-3726F5EBDA98}"/>
              </a:ext>
            </a:extLst>
          </p:cNvPr>
          <p:cNvSpPr/>
          <p:nvPr/>
        </p:nvSpPr>
        <p:spPr>
          <a:xfrm>
            <a:off x="1768289" y="4498041"/>
            <a:ext cx="1129553" cy="112955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495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202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7.40741E-7 L 0.00052 0.2324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1162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2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4.44444E-6 L -0.00052 0.35625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17801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  <p:bldP spid="8" grpId="0" animBg="1"/>
      <p:bldP spid="8" grpId="1" animBg="1"/>
      <p:bldP spid="8" grpId="2" animBg="1"/>
      <p:bldP spid="8" grpId="3" animBg="1"/>
      <p:bldP spid="9" grpId="0" animBg="1"/>
      <p:bldP spid="9" grpId="1" animBg="1"/>
      <p:bldP spid="9" grpId="2" animBg="1"/>
      <p:bldP spid="9" grpId="3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0AABE8B-F5BA-482F-AF9B-4C3C939717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42" y="1545468"/>
            <a:ext cx="2496317" cy="249631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F686EAD5-C526-49C1-A0AC-1D91B5174B3C}"/>
              </a:ext>
            </a:extLst>
          </p:cNvPr>
          <p:cNvSpPr/>
          <p:nvPr/>
        </p:nvSpPr>
        <p:spPr>
          <a:xfrm>
            <a:off x="564777" y="4498041"/>
            <a:ext cx="1129553" cy="1129553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95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7" name="?">
            <a:extLst>
              <a:ext uri="{FF2B5EF4-FFF2-40B4-BE49-F238E27FC236}">
                <a16:creationId xmlns="" xmlns:a16="http://schemas.microsoft.com/office/drawing/2014/main" id="{9B3B4FDC-1D94-48D9-A5D9-324F9B4EA0AE}"/>
              </a:ext>
            </a:extLst>
          </p:cNvPr>
          <p:cNvSpPr/>
          <p:nvPr/>
        </p:nvSpPr>
        <p:spPr>
          <a:xfrm>
            <a:off x="1768289" y="4498041"/>
            <a:ext cx="1129553" cy="112955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95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9FB458EB-B9EE-43A9-90F6-FCEF5367210B}"/>
              </a:ext>
            </a:extLst>
          </p:cNvPr>
          <p:cNvSpPr/>
          <p:nvPr/>
        </p:nvSpPr>
        <p:spPr>
          <a:xfrm>
            <a:off x="2971801" y="4498041"/>
            <a:ext cx="1129553" cy="1129553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95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13" name="Flowchart: Merge 12">
            <a:extLst>
              <a:ext uri="{FF2B5EF4-FFF2-40B4-BE49-F238E27FC236}">
                <a16:creationId xmlns="" xmlns:a16="http://schemas.microsoft.com/office/drawing/2014/main" id="{100EEA99-F5EA-47E5-AC2B-EE61C2174D69}"/>
              </a:ext>
            </a:extLst>
          </p:cNvPr>
          <p:cNvSpPr/>
          <p:nvPr/>
        </p:nvSpPr>
        <p:spPr>
          <a:xfrm>
            <a:off x="6817201" y="2097741"/>
            <a:ext cx="1858715" cy="2036109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10000 h 10000"/>
              <a:gd name="connsiteX3" fmla="*/ 0 w 10000"/>
              <a:gd name="connsiteY3" fmla="*/ 0 h 10000"/>
              <a:gd name="connsiteX0" fmla="*/ 0 w 8370"/>
              <a:gd name="connsiteY0" fmla="*/ 3204 h 10000"/>
              <a:gd name="connsiteX1" fmla="*/ 8370 w 8370"/>
              <a:gd name="connsiteY1" fmla="*/ 0 h 10000"/>
              <a:gd name="connsiteX2" fmla="*/ 3370 w 8370"/>
              <a:gd name="connsiteY2" fmla="*/ 10000 h 10000"/>
              <a:gd name="connsiteX3" fmla="*/ 0 w 8370"/>
              <a:gd name="connsiteY3" fmla="*/ 3204 h 10000"/>
              <a:gd name="connsiteX0" fmla="*/ 0 w 10000"/>
              <a:gd name="connsiteY0" fmla="*/ 3204 h 10000"/>
              <a:gd name="connsiteX1" fmla="*/ 4473 w 10000"/>
              <a:gd name="connsiteY1" fmla="*/ 5369 h 10000"/>
              <a:gd name="connsiteX2" fmla="*/ 10000 w 10000"/>
              <a:gd name="connsiteY2" fmla="*/ 0 h 10000"/>
              <a:gd name="connsiteX3" fmla="*/ 4026 w 10000"/>
              <a:gd name="connsiteY3" fmla="*/ 10000 h 10000"/>
              <a:gd name="connsiteX4" fmla="*/ 0 w 10000"/>
              <a:gd name="connsiteY4" fmla="*/ 3204 h 10000"/>
              <a:gd name="connsiteX0" fmla="*/ 0 w 10000"/>
              <a:gd name="connsiteY0" fmla="*/ 3204 h 10000"/>
              <a:gd name="connsiteX1" fmla="*/ 4473 w 10000"/>
              <a:gd name="connsiteY1" fmla="*/ 5369 h 10000"/>
              <a:gd name="connsiteX2" fmla="*/ 10000 w 10000"/>
              <a:gd name="connsiteY2" fmla="*/ 0 h 10000"/>
              <a:gd name="connsiteX3" fmla="*/ 4026 w 10000"/>
              <a:gd name="connsiteY3" fmla="*/ 10000 h 10000"/>
              <a:gd name="connsiteX4" fmla="*/ 0 w 10000"/>
              <a:gd name="connsiteY4" fmla="*/ 3204 h 10000"/>
              <a:gd name="connsiteX0" fmla="*/ 0 w 10000"/>
              <a:gd name="connsiteY0" fmla="*/ 3204 h 10000"/>
              <a:gd name="connsiteX1" fmla="*/ 4473 w 10000"/>
              <a:gd name="connsiteY1" fmla="*/ 5369 h 10000"/>
              <a:gd name="connsiteX2" fmla="*/ 10000 w 10000"/>
              <a:gd name="connsiteY2" fmla="*/ 0 h 10000"/>
              <a:gd name="connsiteX3" fmla="*/ 4026 w 10000"/>
              <a:gd name="connsiteY3" fmla="*/ 10000 h 10000"/>
              <a:gd name="connsiteX4" fmla="*/ 0 w 10000"/>
              <a:gd name="connsiteY4" fmla="*/ 3204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3204"/>
                </a:moveTo>
                <a:cubicBezTo>
                  <a:pt x="2191" y="4315"/>
                  <a:pt x="2871" y="4586"/>
                  <a:pt x="4473" y="5369"/>
                </a:cubicBezTo>
                <a:lnTo>
                  <a:pt x="10000" y="0"/>
                </a:lnTo>
                <a:lnTo>
                  <a:pt x="4026" y="10000"/>
                </a:lnTo>
                <a:lnTo>
                  <a:pt x="0" y="3204"/>
                </a:lnTo>
                <a:close/>
              </a:path>
            </a:pathLst>
          </a:cu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Multiplication Sign 13">
            <a:extLst>
              <a:ext uri="{FF2B5EF4-FFF2-40B4-BE49-F238E27FC236}">
                <a16:creationId xmlns="" xmlns:a16="http://schemas.microsoft.com/office/drawing/2014/main" id="{51713EDB-DC8A-4507-B745-85A85A05D41D}"/>
              </a:ext>
            </a:extLst>
          </p:cNvPr>
          <p:cNvSpPr/>
          <p:nvPr/>
        </p:nvSpPr>
        <p:spPr>
          <a:xfrm>
            <a:off x="6512401" y="2185308"/>
            <a:ext cx="2242136" cy="2242136"/>
          </a:xfrm>
          <a:prstGeom prst="mathMultiply">
            <a:avLst>
              <a:gd name="adj1" fmla="val 1575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i1">
            <a:extLst>
              <a:ext uri="{FF2B5EF4-FFF2-40B4-BE49-F238E27FC236}">
                <a16:creationId xmlns="" xmlns:a16="http://schemas.microsoft.com/office/drawing/2014/main" id="{3B276BB7-BFA7-43E0-9D0F-710FE97BB0B3}"/>
              </a:ext>
            </a:extLst>
          </p:cNvPr>
          <p:cNvSpPr/>
          <p:nvPr/>
        </p:nvSpPr>
        <p:spPr>
          <a:xfrm>
            <a:off x="1768289" y="3297891"/>
            <a:ext cx="1129553" cy="112955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95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9" name="e">
            <a:extLst>
              <a:ext uri="{FF2B5EF4-FFF2-40B4-BE49-F238E27FC236}">
                <a16:creationId xmlns="" xmlns:a16="http://schemas.microsoft.com/office/drawing/2014/main" id="{7C640B06-6ABD-4CC6-BA82-AFCC5C8DCD55}"/>
              </a:ext>
            </a:extLst>
          </p:cNvPr>
          <p:cNvSpPr/>
          <p:nvPr/>
        </p:nvSpPr>
        <p:spPr>
          <a:xfrm>
            <a:off x="1768289" y="2097741"/>
            <a:ext cx="1129553" cy="112955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95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10" name="i2">
            <a:extLst>
              <a:ext uri="{FF2B5EF4-FFF2-40B4-BE49-F238E27FC236}">
                <a16:creationId xmlns="" xmlns:a16="http://schemas.microsoft.com/office/drawing/2014/main" id="{6C4C8B19-0DE4-4C88-95C8-3726F5EBDA98}"/>
              </a:ext>
            </a:extLst>
          </p:cNvPr>
          <p:cNvSpPr/>
          <p:nvPr/>
        </p:nvSpPr>
        <p:spPr>
          <a:xfrm>
            <a:off x="1768289" y="4498041"/>
            <a:ext cx="1129553" cy="112955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95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1057539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4.44444E-6 L -0.00052 0.17014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8495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2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4 -0.07199 L -0.00416 0.39653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426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  <p:bldP spid="8" grpId="0" animBg="1"/>
      <p:bldP spid="8" grpId="1" animBg="1"/>
      <p:bldP spid="8" grpId="2" animBg="1"/>
      <p:bldP spid="8" grpId="3" animBg="1"/>
      <p:bldP spid="9" grpId="0" animBg="1"/>
      <p:bldP spid="9" grpId="1" animBg="1"/>
      <p:bldP spid="9" grpId="2" animBg="1"/>
      <p:bldP spid="9" grpId="3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F686EAD5-C526-49C1-A0AC-1D91B5174B3C}"/>
              </a:ext>
            </a:extLst>
          </p:cNvPr>
          <p:cNvSpPr/>
          <p:nvPr/>
        </p:nvSpPr>
        <p:spPr>
          <a:xfrm>
            <a:off x="75215" y="4523710"/>
            <a:ext cx="1129553" cy="1129553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en-US" sz="495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?">
            <a:extLst>
              <a:ext uri="{FF2B5EF4-FFF2-40B4-BE49-F238E27FC236}">
                <a16:creationId xmlns="" xmlns:a16="http://schemas.microsoft.com/office/drawing/2014/main" id="{9B3B4FDC-1D94-48D9-A5D9-324F9B4EA0AE}"/>
              </a:ext>
            </a:extLst>
          </p:cNvPr>
          <p:cNvSpPr/>
          <p:nvPr/>
        </p:nvSpPr>
        <p:spPr>
          <a:xfrm>
            <a:off x="1231247" y="4498041"/>
            <a:ext cx="1129553" cy="112955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9FB458EB-B9EE-43A9-90F6-FCEF5367210B}"/>
              </a:ext>
            </a:extLst>
          </p:cNvPr>
          <p:cNvSpPr/>
          <p:nvPr/>
        </p:nvSpPr>
        <p:spPr>
          <a:xfrm>
            <a:off x="2390797" y="4531803"/>
            <a:ext cx="1129553" cy="1129553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en-US" sz="495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468BDCAC-29BC-460A-A57C-68D97F4596BB}"/>
              </a:ext>
            </a:extLst>
          </p:cNvPr>
          <p:cNvSpPr/>
          <p:nvPr/>
        </p:nvSpPr>
        <p:spPr>
          <a:xfrm>
            <a:off x="3546829" y="4523710"/>
            <a:ext cx="1129553" cy="1129553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endParaRPr lang="en-US" sz="495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lowchart: Merge 12">
            <a:extLst>
              <a:ext uri="{FF2B5EF4-FFF2-40B4-BE49-F238E27FC236}">
                <a16:creationId xmlns="" xmlns:a16="http://schemas.microsoft.com/office/drawing/2014/main" id="{100EEA99-F5EA-47E5-AC2B-EE61C2174D69}"/>
              </a:ext>
            </a:extLst>
          </p:cNvPr>
          <p:cNvSpPr/>
          <p:nvPr/>
        </p:nvSpPr>
        <p:spPr>
          <a:xfrm>
            <a:off x="6817201" y="2097741"/>
            <a:ext cx="1858715" cy="2036109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10000 h 10000"/>
              <a:gd name="connsiteX3" fmla="*/ 0 w 10000"/>
              <a:gd name="connsiteY3" fmla="*/ 0 h 10000"/>
              <a:gd name="connsiteX0" fmla="*/ 0 w 8370"/>
              <a:gd name="connsiteY0" fmla="*/ 3204 h 10000"/>
              <a:gd name="connsiteX1" fmla="*/ 8370 w 8370"/>
              <a:gd name="connsiteY1" fmla="*/ 0 h 10000"/>
              <a:gd name="connsiteX2" fmla="*/ 3370 w 8370"/>
              <a:gd name="connsiteY2" fmla="*/ 10000 h 10000"/>
              <a:gd name="connsiteX3" fmla="*/ 0 w 8370"/>
              <a:gd name="connsiteY3" fmla="*/ 3204 h 10000"/>
              <a:gd name="connsiteX0" fmla="*/ 0 w 10000"/>
              <a:gd name="connsiteY0" fmla="*/ 3204 h 10000"/>
              <a:gd name="connsiteX1" fmla="*/ 4473 w 10000"/>
              <a:gd name="connsiteY1" fmla="*/ 5369 h 10000"/>
              <a:gd name="connsiteX2" fmla="*/ 10000 w 10000"/>
              <a:gd name="connsiteY2" fmla="*/ 0 h 10000"/>
              <a:gd name="connsiteX3" fmla="*/ 4026 w 10000"/>
              <a:gd name="connsiteY3" fmla="*/ 10000 h 10000"/>
              <a:gd name="connsiteX4" fmla="*/ 0 w 10000"/>
              <a:gd name="connsiteY4" fmla="*/ 3204 h 10000"/>
              <a:gd name="connsiteX0" fmla="*/ 0 w 10000"/>
              <a:gd name="connsiteY0" fmla="*/ 3204 h 10000"/>
              <a:gd name="connsiteX1" fmla="*/ 4473 w 10000"/>
              <a:gd name="connsiteY1" fmla="*/ 5369 h 10000"/>
              <a:gd name="connsiteX2" fmla="*/ 10000 w 10000"/>
              <a:gd name="connsiteY2" fmla="*/ 0 h 10000"/>
              <a:gd name="connsiteX3" fmla="*/ 4026 w 10000"/>
              <a:gd name="connsiteY3" fmla="*/ 10000 h 10000"/>
              <a:gd name="connsiteX4" fmla="*/ 0 w 10000"/>
              <a:gd name="connsiteY4" fmla="*/ 3204 h 10000"/>
              <a:gd name="connsiteX0" fmla="*/ 0 w 10000"/>
              <a:gd name="connsiteY0" fmla="*/ 3204 h 10000"/>
              <a:gd name="connsiteX1" fmla="*/ 4473 w 10000"/>
              <a:gd name="connsiteY1" fmla="*/ 5369 h 10000"/>
              <a:gd name="connsiteX2" fmla="*/ 10000 w 10000"/>
              <a:gd name="connsiteY2" fmla="*/ 0 h 10000"/>
              <a:gd name="connsiteX3" fmla="*/ 4026 w 10000"/>
              <a:gd name="connsiteY3" fmla="*/ 10000 h 10000"/>
              <a:gd name="connsiteX4" fmla="*/ 0 w 10000"/>
              <a:gd name="connsiteY4" fmla="*/ 3204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3204"/>
                </a:moveTo>
                <a:cubicBezTo>
                  <a:pt x="2191" y="4315"/>
                  <a:pt x="2871" y="4586"/>
                  <a:pt x="4473" y="5369"/>
                </a:cubicBezTo>
                <a:lnTo>
                  <a:pt x="10000" y="0"/>
                </a:lnTo>
                <a:lnTo>
                  <a:pt x="4026" y="10000"/>
                </a:lnTo>
                <a:lnTo>
                  <a:pt x="0" y="3204"/>
                </a:lnTo>
                <a:close/>
              </a:path>
            </a:pathLst>
          </a:cu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Multiplication Sign 13">
            <a:extLst>
              <a:ext uri="{FF2B5EF4-FFF2-40B4-BE49-F238E27FC236}">
                <a16:creationId xmlns="" xmlns:a16="http://schemas.microsoft.com/office/drawing/2014/main" id="{51713EDB-DC8A-4507-B745-85A85A05D41D}"/>
              </a:ext>
            </a:extLst>
          </p:cNvPr>
          <p:cNvSpPr/>
          <p:nvPr/>
        </p:nvSpPr>
        <p:spPr>
          <a:xfrm>
            <a:off x="6512401" y="2185308"/>
            <a:ext cx="2242136" cy="2242136"/>
          </a:xfrm>
          <a:prstGeom prst="mathMultiply">
            <a:avLst>
              <a:gd name="adj1" fmla="val 1575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i1">
            <a:extLst>
              <a:ext uri="{FF2B5EF4-FFF2-40B4-BE49-F238E27FC236}">
                <a16:creationId xmlns="" xmlns:a16="http://schemas.microsoft.com/office/drawing/2014/main" id="{3B276BB7-BFA7-43E0-9D0F-710FE97BB0B3}"/>
              </a:ext>
            </a:extLst>
          </p:cNvPr>
          <p:cNvSpPr/>
          <p:nvPr/>
        </p:nvSpPr>
        <p:spPr>
          <a:xfrm>
            <a:off x="1221498" y="3347023"/>
            <a:ext cx="1129553" cy="112955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sz="495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e">
            <a:extLst>
              <a:ext uri="{FF2B5EF4-FFF2-40B4-BE49-F238E27FC236}">
                <a16:creationId xmlns="" xmlns:a16="http://schemas.microsoft.com/office/drawing/2014/main" id="{7C640B06-6ABD-4CC6-BA82-AFCC5C8DCD55}"/>
              </a:ext>
            </a:extLst>
          </p:cNvPr>
          <p:cNvSpPr/>
          <p:nvPr/>
        </p:nvSpPr>
        <p:spPr>
          <a:xfrm>
            <a:off x="1240534" y="2174514"/>
            <a:ext cx="1129553" cy="112955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10" name="i2">
            <a:extLst>
              <a:ext uri="{FF2B5EF4-FFF2-40B4-BE49-F238E27FC236}">
                <a16:creationId xmlns="" xmlns:a16="http://schemas.microsoft.com/office/drawing/2014/main" id="{6C4C8B19-0DE4-4C88-95C8-3726F5EBDA98}"/>
              </a:ext>
            </a:extLst>
          </p:cNvPr>
          <p:cNvSpPr/>
          <p:nvPr/>
        </p:nvSpPr>
        <p:spPr>
          <a:xfrm>
            <a:off x="1231248" y="4523710"/>
            <a:ext cx="1129553" cy="112955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95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087" y="149343"/>
            <a:ext cx="5248140" cy="4410364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5323355" y="5826215"/>
            <a:ext cx="3211045" cy="6096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Elephant</a:t>
            </a:r>
            <a:endParaRPr lang="en-US" sz="2800" b="1" dirty="0"/>
          </a:p>
        </p:txBody>
      </p:sp>
      <p:sp>
        <p:nvSpPr>
          <p:cNvPr id="17" name="Rectangle: Rounded Corners 11">
            <a:extLst>
              <a:ext uri="{FF2B5EF4-FFF2-40B4-BE49-F238E27FC236}">
                <a16:creationId xmlns="" xmlns:a16="http://schemas.microsoft.com/office/drawing/2014/main" id="{468BDCAC-29BC-460A-A57C-68D97F4596BB}"/>
              </a:ext>
            </a:extLst>
          </p:cNvPr>
          <p:cNvSpPr/>
          <p:nvPr/>
        </p:nvSpPr>
        <p:spPr>
          <a:xfrm>
            <a:off x="4699960" y="4531803"/>
            <a:ext cx="1129553" cy="1129553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en-US" sz="495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1">
            <a:extLst>
              <a:ext uri="{FF2B5EF4-FFF2-40B4-BE49-F238E27FC236}">
                <a16:creationId xmlns="" xmlns:a16="http://schemas.microsoft.com/office/drawing/2014/main" id="{468BDCAC-29BC-460A-A57C-68D97F4596BB}"/>
              </a:ext>
            </a:extLst>
          </p:cNvPr>
          <p:cNvSpPr/>
          <p:nvPr/>
        </p:nvSpPr>
        <p:spPr>
          <a:xfrm>
            <a:off x="5838799" y="4541709"/>
            <a:ext cx="1129553" cy="1129553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495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1">
            <a:extLst>
              <a:ext uri="{FF2B5EF4-FFF2-40B4-BE49-F238E27FC236}">
                <a16:creationId xmlns="" xmlns:a16="http://schemas.microsoft.com/office/drawing/2014/main" id="{468BDCAC-29BC-460A-A57C-68D97F4596BB}"/>
              </a:ext>
            </a:extLst>
          </p:cNvPr>
          <p:cNvSpPr/>
          <p:nvPr/>
        </p:nvSpPr>
        <p:spPr>
          <a:xfrm>
            <a:off x="6977638" y="4541709"/>
            <a:ext cx="1129553" cy="1129553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sz="495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1">
            <a:extLst>
              <a:ext uri="{FF2B5EF4-FFF2-40B4-BE49-F238E27FC236}">
                <a16:creationId xmlns="" xmlns:a16="http://schemas.microsoft.com/office/drawing/2014/main" id="{468BDCAC-29BC-460A-A57C-68D97F4596BB}"/>
              </a:ext>
            </a:extLst>
          </p:cNvPr>
          <p:cNvSpPr/>
          <p:nvPr/>
        </p:nvSpPr>
        <p:spPr>
          <a:xfrm>
            <a:off x="8014447" y="4535912"/>
            <a:ext cx="1129553" cy="1129553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495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764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lephant159273243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7.40741E-7 L 0.00052 0.23241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1162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44444E-6 L -0.00521 0.34513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17245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  <p:bldP spid="8" grpId="0" animBg="1"/>
      <p:bldP spid="8" grpId="1" animBg="1"/>
      <p:bldP spid="8" grpId="2" animBg="1"/>
      <p:bldP spid="8" grpId="3" animBg="1"/>
      <p:bldP spid="9" grpId="0" animBg="1"/>
      <p:bldP spid="9" grpId="1" animBg="1"/>
      <p:bldP spid="9" grpId="2" animBg="1"/>
      <p:bldP spid="9" grpId="3" animBg="1"/>
      <p:bldP spid="10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177" y="399548"/>
            <a:ext cx="4254272" cy="373430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F686EAD5-C526-49C1-A0AC-1D91B5174B3C}"/>
              </a:ext>
            </a:extLst>
          </p:cNvPr>
          <p:cNvSpPr/>
          <p:nvPr/>
        </p:nvSpPr>
        <p:spPr>
          <a:xfrm>
            <a:off x="564777" y="4498041"/>
            <a:ext cx="1129553" cy="1129553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95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endParaRPr lang="en-US" sz="495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?">
            <a:extLst>
              <a:ext uri="{FF2B5EF4-FFF2-40B4-BE49-F238E27FC236}">
                <a16:creationId xmlns="" xmlns:a16="http://schemas.microsoft.com/office/drawing/2014/main" id="{9B3B4FDC-1D94-48D9-A5D9-324F9B4EA0AE}"/>
              </a:ext>
            </a:extLst>
          </p:cNvPr>
          <p:cNvSpPr/>
          <p:nvPr/>
        </p:nvSpPr>
        <p:spPr>
          <a:xfrm>
            <a:off x="1768289" y="4498041"/>
            <a:ext cx="1129553" cy="112955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95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9FB458EB-B9EE-43A9-90F6-FCEF5367210B}"/>
              </a:ext>
            </a:extLst>
          </p:cNvPr>
          <p:cNvSpPr/>
          <p:nvPr/>
        </p:nvSpPr>
        <p:spPr>
          <a:xfrm>
            <a:off x="2971801" y="4498041"/>
            <a:ext cx="1129553" cy="1129553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95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en-US" sz="495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lowchart: Merge 12">
            <a:extLst>
              <a:ext uri="{FF2B5EF4-FFF2-40B4-BE49-F238E27FC236}">
                <a16:creationId xmlns="" xmlns:a16="http://schemas.microsoft.com/office/drawing/2014/main" id="{100EEA99-F5EA-47E5-AC2B-EE61C2174D69}"/>
              </a:ext>
            </a:extLst>
          </p:cNvPr>
          <p:cNvSpPr/>
          <p:nvPr/>
        </p:nvSpPr>
        <p:spPr>
          <a:xfrm>
            <a:off x="6817201" y="2097741"/>
            <a:ext cx="1858715" cy="2036109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10000 h 10000"/>
              <a:gd name="connsiteX3" fmla="*/ 0 w 10000"/>
              <a:gd name="connsiteY3" fmla="*/ 0 h 10000"/>
              <a:gd name="connsiteX0" fmla="*/ 0 w 8370"/>
              <a:gd name="connsiteY0" fmla="*/ 3204 h 10000"/>
              <a:gd name="connsiteX1" fmla="*/ 8370 w 8370"/>
              <a:gd name="connsiteY1" fmla="*/ 0 h 10000"/>
              <a:gd name="connsiteX2" fmla="*/ 3370 w 8370"/>
              <a:gd name="connsiteY2" fmla="*/ 10000 h 10000"/>
              <a:gd name="connsiteX3" fmla="*/ 0 w 8370"/>
              <a:gd name="connsiteY3" fmla="*/ 3204 h 10000"/>
              <a:gd name="connsiteX0" fmla="*/ 0 w 10000"/>
              <a:gd name="connsiteY0" fmla="*/ 3204 h 10000"/>
              <a:gd name="connsiteX1" fmla="*/ 4473 w 10000"/>
              <a:gd name="connsiteY1" fmla="*/ 5369 h 10000"/>
              <a:gd name="connsiteX2" fmla="*/ 10000 w 10000"/>
              <a:gd name="connsiteY2" fmla="*/ 0 h 10000"/>
              <a:gd name="connsiteX3" fmla="*/ 4026 w 10000"/>
              <a:gd name="connsiteY3" fmla="*/ 10000 h 10000"/>
              <a:gd name="connsiteX4" fmla="*/ 0 w 10000"/>
              <a:gd name="connsiteY4" fmla="*/ 3204 h 10000"/>
              <a:gd name="connsiteX0" fmla="*/ 0 w 10000"/>
              <a:gd name="connsiteY0" fmla="*/ 3204 h 10000"/>
              <a:gd name="connsiteX1" fmla="*/ 4473 w 10000"/>
              <a:gd name="connsiteY1" fmla="*/ 5369 h 10000"/>
              <a:gd name="connsiteX2" fmla="*/ 10000 w 10000"/>
              <a:gd name="connsiteY2" fmla="*/ 0 h 10000"/>
              <a:gd name="connsiteX3" fmla="*/ 4026 w 10000"/>
              <a:gd name="connsiteY3" fmla="*/ 10000 h 10000"/>
              <a:gd name="connsiteX4" fmla="*/ 0 w 10000"/>
              <a:gd name="connsiteY4" fmla="*/ 3204 h 10000"/>
              <a:gd name="connsiteX0" fmla="*/ 0 w 10000"/>
              <a:gd name="connsiteY0" fmla="*/ 3204 h 10000"/>
              <a:gd name="connsiteX1" fmla="*/ 4473 w 10000"/>
              <a:gd name="connsiteY1" fmla="*/ 5369 h 10000"/>
              <a:gd name="connsiteX2" fmla="*/ 10000 w 10000"/>
              <a:gd name="connsiteY2" fmla="*/ 0 h 10000"/>
              <a:gd name="connsiteX3" fmla="*/ 4026 w 10000"/>
              <a:gd name="connsiteY3" fmla="*/ 10000 h 10000"/>
              <a:gd name="connsiteX4" fmla="*/ 0 w 10000"/>
              <a:gd name="connsiteY4" fmla="*/ 3204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3204"/>
                </a:moveTo>
                <a:cubicBezTo>
                  <a:pt x="2191" y="4315"/>
                  <a:pt x="2871" y="4586"/>
                  <a:pt x="4473" y="5369"/>
                </a:cubicBezTo>
                <a:lnTo>
                  <a:pt x="10000" y="0"/>
                </a:lnTo>
                <a:lnTo>
                  <a:pt x="4026" y="10000"/>
                </a:lnTo>
                <a:lnTo>
                  <a:pt x="0" y="3204"/>
                </a:lnTo>
                <a:close/>
              </a:path>
            </a:pathLst>
          </a:cu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Multiplication Sign 13">
            <a:extLst>
              <a:ext uri="{FF2B5EF4-FFF2-40B4-BE49-F238E27FC236}">
                <a16:creationId xmlns="" xmlns:a16="http://schemas.microsoft.com/office/drawing/2014/main" id="{51713EDB-DC8A-4507-B745-85A85A05D41D}"/>
              </a:ext>
            </a:extLst>
          </p:cNvPr>
          <p:cNvSpPr/>
          <p:nvPr/>
        </p:nvSpPr>
        <p:spPr>
          <a:xfrm>
            <a:off x="6512401" y="2185308"/>
            <a:ext cx="2242136" cy="2242136"/>
          </a:xfrm>
          <a:prstGeom prst="mathMultiply">
            <a:avLst>
              <a:gd name="adj1" fmla="val 1575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i1">
            <a:extLst>
              <a:ext uri="{FF2B5EF4-FFF2-40B4-BE49-F238E27FC236}">
                <a16:creationId xmlns="" xmlns:a16="http://schemas.microsoft.com/office/drawing/2014/main" id="{3B276BB7-BFA7-43E0-9D0F-710FE97BB0B3}"/>
              </a:ext>
            </a:extLst>
          </p:cNvPr>
          <p:cNvSpPr/>
          <p:nvPr/>
        </p:nvSpPr>
        <p:spPr>
          <a:xfrm>
            <a:off x="1768289" y="3297891"/>
            <a:ext cx="1129553" cy="112955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95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9" name="e">
            <a:extLst>
              <a:ext uri="{FF2B5EF4-FFF2-40B4-BE49-F238E27FC236}">
                <a16:creationId xmlns="" xmlns:a16="http://schemas.microsoft.com/office/drawing/2014/main" id="{7C640B06-6ABD-4CC6-BA82-AFCC5C8DCD55}"/>
              </a:ext>
            </a:extLst>
          </p:cNvPr>
          <p:cNvSpPr/>
          <p:nvPr/>
        </p:nvSpPr>
        <p:spPr>
          <a:xfrm>
            <a:off x="1768289" y="2097741"/>
            <a:ext cx="1129553" cy="112955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95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495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i2">
            <a:extLst>
              <a:ext uri="{FF2B5EF4-FFF2-40B4-BE49-F238E27FC236}">
                <a16:creationId xmlns="" xmlns:a16="http://schemas.microsoft.com/office/drawing/2014/main" id="{6C4C8B19-0DE4-4C88-95C8-3726F5EBDA98}"/>
              </a:ext>
            </a:extLst>
          </p:cNvPr>
          <p:cNvSpPr/>
          <p:nvPr/>
        </p:nvSpPr>
        <p:spPr>
          <a:xfrm>
            <a:off x="1768289" y="4498041"/>
            <a:ext cx="1129553" cy="112955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95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95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0">
            <a:extLst>
              <a:ext uri="{FF2B5EF4-FFF2-40B4-BE49-F238E27FC236}">
                <a16:creationId xmlns="" xmlns:a16="http://schemas.microsoft.com/office/drawing/2014/main" id="{9FB458EB-B9EE-43A9-90F6-FCEF5367210B}"/>
              </a:ext>
            </a:extLst>
          </p:cNvPr>
          <p:cNvSpPr/>
          <p:nvPr/>
        </p:nvSpPr>
        <p:spPr>
          <a:xfrm>
            <a:off x="4101354" y="4498041"/>
            <a:ext cx="1129553" cy="1129553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95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US" sz="495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071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7.40741E-7 L 0.00052 0.2324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1162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2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6 -0.12152 L -0.00069 0.347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426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  <p:bldP spid="8" grpId="0" animBg="1"/>
      <p:bldP spid="8" grpId="1" animBg="1"/>
      <p:bldP spid="8" grpId="2" animBg="1"/>
      <p:bldP spid="8" grpId="3" animBg="1"/>
      <p:bldP spid="9" grpId="0" animBg="1"/>
      <p:bldP spid="9" grpId="1" animBg="1"/>
      <p:bldP spid="9" grpId="2" animBg="1"/>
      <p:bldP spid="9" grpId="3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1143000"/>
          </a:xfrm>
        </p:spPr>
        <p:txBody>
          <a:bodyPr>
            <a:noAutofit/>
          </a:bodyPr>
          <a:lstStyle/>
          <a:p>
            <a:r>
              <a:rPr lang="en-US" sz="9600" b="1" dirty="0" smtClean="0"/>
              <a:t>5,6</a:t>
            </a:r>
            <a:endParaRPr lang="en-US" sz="9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323109"/>
            <a:ext cx="3228975" cy="457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90" y="1386609"/>
            <a:ext cx="3200400" cy="4445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85800" y="5915891"/>
            <a:ext cx="21336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Five</a:t>
            </a:r>
            <a:endParaRPr lang="en-US" sz="4000" b="1" dirty="0"/>
          </a:p>
        </p:txBody>
      </p:sp>
      <p:sp>
        <p:nvSpPr>
          <p:cNvPr id="6" name="Rounded Rectangle 5"/>
          <p:cNvSpPr/>
          <p:nvPr/>
        </p:nvSpPr>
        <p:spPr>
          <a:xfrm>
            <a:off x="5562600" y="5915891"/>
            <a:ext cx="21336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Six</a:t>
            </a:r>
            <a:endParaRPr lang="en-US" sz="4000" b="1" dirty="0"/>
          </a:p>
        </p:txBody>
      </p:sp>
      <p:pic>
        <p:nvPicPr>
          <p:cNvPr id="7" name="five159386310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819400" y="5943600"/>
            <a:ext cx="609600" cy="609600"/>
          </a:xfrm>
          <a:prstGeom prst="rect">
            <a:avLst/>
          </a:prstGeom>
        </p:spPr>
      </p:pic>
      <p:pic>
        <p:nvPicPr>
          <p:cNvPr id="8" name="six1593863121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723909" y="59158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630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ve15938631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ve15938631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ix15938631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ix15938631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6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86789" y="4816586"/>
            <a:ext cx="2057400" cy="6096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pencil</a:t>
            </a:r>
            <a:endParaRPr lang="en-US" sz="3200" b="1" dirty="0"/>
          </a:p>
        </p:txBody>
      </p:sp>
      <p:sp>
        <p:nvSpPr>
          <p:cNvPr id="8" name="Rounded Rectangle 7"/>
          <p:cNvSpPr/>
          <p:nvPr/>
        </p:nvSpPr>
        <p:spPr>
          <a:xfrm>
            <a:off x="6858000" y="6234545"/>
            <a:ext cx="2057400" cy="6096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chair</a:t>
            </a:r>
            <a:endParaRPr lang="en-US" sz="32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372" y="1472999"/>
            <a:ext cx="4421435" cy="476154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08" y="304800"/>
            <a:ext cx="4347554" cy="4347554"/>
          </a:xfrm>
          <a:prstGeom prst="rect">
            <a:avLst/>
          </a:prstGeom>
        </p:spPr>
      </p:pic>
      <p:pic>
        <p:nvPicPr>
          <p:cNvPr id="3" name="chair159435666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62625" y="5511600"/>
            <a:ext cx="1445890" cy="1445890"/>
          </a:xfrm>
          <a:prstGeom prst="rect">
            <a:avLst/>
          </a:prstGeom>
        </p:spPr>
      </p:pic>
      <p:pic>
        <p:nvPicPr>
          <p:cNvPr id="16" name="pencil15946063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8836" y="5352937"/>
            <a:ext cx="1550070" cy="155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92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air159435666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air159435666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encil15946063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encil15946063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75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6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81200"/>
            <a:ext cx="8980496" cy="3581400"/>
          </a:xfrm>
          <a:prstGeom prst="rect">
            <a:avLst/>
          </a:prstGeom>
        </p:spPr>
      </p:pic>
      <p:pic>
        <p:nvPicPr>
          <p:cNvPr id="5" name="1-33 Family and Friends Second Edition National Grade 1 Student Bo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2600" y="457200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16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7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410327" y="1712855"/>
            <a:ext cx="2759426" cy="550571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A. </a:t>
            </a:r>
            <a:r>
              <a:rPr lang="en-US" sz="2400" b="1" dirty="0" smtClean="0"/>
              <a:t>Four elephants.</a:t>
            </a:r>
            <a:endParaRPr lang="en-US" sz="24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4962547" y="3371116"/>
            <a:ext cx="2633445" cy="550571"/>
          </a:xfrm>
          <a:prstGeom prst="round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B. </a:t>
            </a:r>
            <a:r>
              <a:rPr lang="en-US" sz="2400" b="1" dirty="0" smtClean="0"/>
              <a:t>Five elephants.</a:t>
            </a:r>
            <a:endParaRPr lang="en-US" sz="2400" b="1" dirty="0"/>
          </a:p>
        </p:txBody>
      </p:sp>
      <p:sp>
        <p:nvSpPr>
          <p:cNvPr id="8" name="Rounded Rectangle 7"/>
          <p:cNvSpPr/>
          <p:nvPr/>
        </p:nvSpPr>
        <p:spPr>
          <a:xfrm>
            <a:off x="4781345" y="6035623"/>
            <a:ext cx="3057995" cy="550571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C. </a:t>
            </a:r>
            <a:r>
              <a:rPr lang="en-US" sz="2400" b="1" dirty="0" smtClean="0">
                <a:solidFill>
                  <a:schemeClr val="tx1"/>
                </a:solidFill>
              </a:rPr>
              <a:t>Six elephants.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13" y="2834654"/>
            <a:ext cx="3782470" cy="4409584"/>
          </a:xfrm>
          <a:prstGeom prst="rect">
            <a:avLst/>
          </a:prstGeom>
        </p:spPr>
      </p:pic>
      <p:sp>
        <p:nvSpPr>
          <p:cNvPr id="13" name="Multiply 12"/>
          <p:cNvSpPr/>
          <p:nvPr/>
        </p:nvSpPr>
        <p:spPr>
          <a:xfrm>
            <a:off x="3844486" y="3122741"/>
            <a:ext cx="1118061" cy="94085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Multiply 14"/>
          <p:cNvSpPr/>
          <p:nvPr/>
        </p:nvSpPr>
        <p:spPr>
          <a:xfrm>
            <a:off x="6961571" y="1313788"/>
            <a:ext cx="1118061" cy="94085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Isosceles Triangle 8"/>
          <p:cNvSpPr/>
          <p:nvPr/>
        </p:nvSpPr>
        <p:spPr>
          <a:xfrm rot="10630799">
            <a:off x="4025966" y="5428039"/>
            <a:ext cx="755102" cy="1215168"/>
          </a:xfrm>
          <a:custGeom>
            <a:avLst/>
            <a:gdLst>
              <a:gd name="connsiteX0" fmla="*/ 0 w 1447372"/>
              <a:gd name="connsiteY0" fmla="*/ 1963399 h 1963399"/>
              <a:gd name="connsiteX1" fmla="*/ 723686 w 1447372"/>
              <a:gd name="connsiteY1" fmla="*/ 0 h 1963399"/>
              <a:gd name="connsiteX2" fmla="*/ 1447372 w 1447372"/>
              <a:gd name="connsiteY2" fmla="*/ 1963399 h 1963399"/>
              <a:gd name="connsiteX3" fmla="*/ 0 w 1447372"/>
              <a:gd name="connsiteY3" fmla="*/ 1963399 h 1963399"/>
              <a:gd name="connsiteX0" fmla="*/ 0 w 1436089"/>
              <a:gd name="connsiteY0" fmla="*/ 1963399 h 1963399"/>
              <a:gd name="connsiteX1" fmla="*/ 723686 w 1436089"/>
              <a:gd name="connsiteY1" fmla="*/ 0 h 1963399"/>
              <a:gd name="connsiteX2" fmla="*/ 1436089 w 1436089"/>
              <a:gd name="connsiteY2" fmla="*/ 1906505 h 1963399"/>
              <a:gd name="connsiteX3" fmla="*/ 0 w 1436089"/>
              <a:gd name="connsiteY3" fmla="*/ 1963399 h 1963399"/>
              <a:gd name="connsiteX0" fmla="*/ 0 w 1297451"/>
              <a:gd name="connsiteY0" fmla="*/ 1963399 h 1963399"/>
              <a:gd name="connsiteX1" fmla="*/ 723686 w 1297451"/>
              <a:gd name="connsiteY1" fmla="*/ 0 h 1963399"/>
              <a:gd name="connsiteX2" fmla="*/ 1297451 w 1297451"/>
              <a:gd name="connsiteY2" fmla="*/ 1575726 h 1963399"/>
              <a:gd name="connsiteX3" fmla="*/ 0 w 1297451"/>
              <a:gd name="connsiteY3" fmla="*/ 1963399 h 1963399"/>
              <a:gd name="connsiteX0" fmla="*/ 0 w 1297451"/>
              <a:gd name="connsiteY0" fmla="*/ 1963399 h 1963399"/>
              <a:gd name="connsiteX1" fmla="*/ 723686 w 1297451"/>
              <a:gd name="connsiteY1" fmla="*/ 0 h 1963399"/>
              <a:gd name="connsiteX2" fmla="*/ 1297451 w 1297451"/>
              <a:gd name="connsiteY2" fmla="*/ 1575726 h 1963399"/>
              <a:gd name="connsiteX3" fmla="*/ 0 w 1297451"/>
              <a:gd name="connsiteY3" fmla="*/ 1963399 h 1963399"/>
              <a:gd name="connsiteX0" fmla="*/ 0 w 1297451"/>
              <a:gd name="connsiteY0" fmla="*/ 1963399 h 1963399"/>
              <a:gd name="connsiteX1" fmla="*/ 723686 w 1297451"/>
              <a:gd name="connsiteY1" fmla="*/ 0 h 1963399"/>
              <a:gd name="connsiteX2" fmla="*/ 1297451 w 1297451"/>
              <a:gd name="connsiteY2" fmla="*/ 1575726 h 1963399"/>
              <a:gd name="connsiteX3" fmla="*/ 0 w 1297451"/>
              <a:gd name="connsiteY3" fmla="*/ 1963399 h 1963399"/>
              <a:gd name="connsiteX0" fmla="*/ 0 w 1297517"/>
              <a:gd name="connsiteY0" fmla="*/ 1963399 h 1982805"/>
              <a:gd name="connsiteX1" fmla="*/ 723686 w 1297517"/>
              <a:gd name="connsiteY1" fmla="*/ 0 h 1982805"/>
              <a:gd name="connsiteX2" fmla="*/ 1297451 w 1297517"/>
              <a:gd name="connsiteY2" fmla="*/ 1575726 h 1982805"/>
              <a:gd name="connsiteX3" fmla="*/ 682933 w 1297517"/>
              <a:gd name="connsiteY3" fmla="*/ 737876 h 1982805"/>
              <a:gd name="connsiteX4" fmla="*/ 0 w 1297517"/>
              <a:gd name="connsiteY4" fmla="*/ 1963399 h 1982805"/>
              <a:gd name="connsiteX0" fmla="*/ 0 w 1114704"/>
              <a:gd name="connsiteY0" fmla="*/ 1963399 h 1982805"/>
              <a:gd name="connsiteX1" fmla="*/ 723686 w 1114704"/>
              <a:gd name="connsiteY1" fmla="*/ 0 h 1982805"/>
              <a:gd name="connsiteX2" fmla="*/ 1114584 w 1114704"/>
              <a:gd name="connsiteY2" fmla="*/ 1285023 h 1982805"/>
              <a:gd name="connsiteX3" fmla="*/ 682933 w 1114704"/>
              <a:gd name="connsiteY3" fmla="*/ 737876 h 1982805"/>
              <a:gd name="connsiteX4" fmla="*/ 0 w 1114704"/>
              <a:gd name="connsiteY4" fmla="*/ 1963399 h 1982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4704" h="1982805">
                <a:moveTo>
                  <a:pt x="0" y="1963399"/>
                </a:moveTo>
                <a:lnTo>
                  <a:pt x="723686" y="0"/>
                </a:lnTo>
                <a:lnTo>
                  <a:pt x="1114584" y="1285023"/>
                </a:lnTo>
                <a:cubicBezTo>
                  <a:pt x="1120608" y="1481405"/>
                  <a:pt x="899175" y="673264"/>
                  <a:pt x="682933" y="737876"/>
                </a:cubicBezTo>
                <a:cubicBezTo>
                  <a:pt x="466691" y="802488"/>
                  <a:pt x="6024" y="2159781"/>
                  <a:pt x="0" y="1963399"/>
                </a:cubicBez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" y="65686"/>
            <a:ext cx="1743196" cy="146492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84" y="1388891"/>
            <a:ext cx="1374571" cy="115514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165" y="319294"/>
            <a:ext cx="1658277" cy="139356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964" y="1845183"/>
            <a:ext cx="1160143" cy="97494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669" y="1784218"/>
            <a:ext cx="1176040" cy="98830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014" y="431796"/>
            <a:ext cx="1591230" cy="133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738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vo-tay-khen-thuo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3" grpId="0" animBg="1"/>
      <p:bldP spid="15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804063" y="1605478"/>
            <a:ext cx="1883957" cy="550571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A. </a:t>
            </a:r>
            <a:r>
              <a:rPr lang="en-US" sz="2400" b="1" dirty="0" smtClean="0"/>
              <a:t>Six fishes.</a:t>
            </a:r>
            <a:endParaRPr lang="en-US" sz="24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5485956" y="3557370"/>
            <a:ext cx="2286444" cy="550571"/>
          </a:xfrm>
          <a:prstGeom prst="round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B. </a:t>
            </a:r>
            <a:r>
              <a:rPr lang="en-US" sz="2400" b="1" dirty="0" smtClean="0"/>
              <a:t>Five fishes.</a:t>
            </a:r>
            <a:endParaRPr lang="en-US" sz="2400" b="1" dirty="0"/>
          </a:p>
        </p:txBody>
      </p:sp>
      <p:sp>
        <p:nvSpPr>
          <p:cNvPr id="8" name="Rounded Rectangle 7"/>
          <p:cNvSpPr/>
          <p:nvPr/>
        </p:nvSpPr>
        <p:spPr>
          <a:xfrm>
            <a:off x="5441746" y="5715000"/>
            <a:ext cx="2406853" cy="550571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C. </a:t>
            </a:r>
            <a:r>
              <a:rPr lang="en-US" sz="2400" b="1" dirty="0" smtClean="0">
                <a:solidFill>
                  <a:schemeClr val="tx1"/>
                </a:solidFill>
              </a:rPr>
              <a:t>Four fishes.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611" y="2819400"/>
            <a:ext cx="3574953" cy="4320540"/>
          </a:xfrm>
          <a:prstGeom prst="rect">
            <a:avLst/>
          </a:prstGeom>
        </p:spPr>
      </p:pic>
      <p:sp>
        <p:nvSpPr>
          <p:cNvPr id="24" name="Multiply 23"/>
          <p:cNvSpPr/>
          <p:nvPr/>
        </p:nvSpPr>
        <p:spPr>
          <a:xfrm>
            <a:off x="6232050" y="1370506"/>
            <a:ext cx="1118061" cy="94085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Multiply 24"/>
          <p:cNvSpPr/>
          <p:nvPr/>
        </p:nvSpPr>
        <p:spPr>
          <a:xfrm>
            <a:off x="4791184" y="5539491"/>
            <a:ext cx="1118061" cy="94085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Isosceles Triangle 8"/>
          <p:cNvSpPr/>
          <p:nvPr/>
        </p:nvSpPr>
        <p:spPr>
          <a:xfrm rot="10630799">
            <a:off x="4955179" y="2814931"/>
            <a:ext cx="854761" cy="1338105"/>
          </a:xfrm>
          <a:custGeom>
            <a:avLst/>
            <a:gdLst>
              <a:gd name="connsiteX0" fmla="*/ 0 w 1447372"/>
              <a:gd name="connsiteY0" fmla="*/ 1963399 h 1963399"/>
              <a:gd name="connsiteX1" fmla="*/ 723686 w 1447372"/>
              <a:gd name="connsiteY1" fmla="*/ 0 h 1963399"/>
              <a:gd name="connsiteX2" fmla="*/ 1447372 w 1447372"/>
              <a:gd name="connsiteY2" fmla="*/ 1963399 h 1963399"/>
              <a:gd name="connsiteX3" fmla="*/ 0 w 1447372"/>
              <a:gd name="connsiteY3" fmla="*/ 1963399 h 1963399"/>
              <a:gd name="connsiteX0" fmla="*/ 0 w 1436089"/>
              <a:gd name="connsiteY0" fmla="*/ 1963399 h 1963399"/>
              <a:gd name="connsiteX1" fmla="*/ 723686 w 1436089"/>
              <a:gd name="connsiteY1" fmla="*/ 0 h 1963399"/>
              <a:gd name="connsiteX2" fmla="*/ 1436089 w 1436089"/>
              <a:gd name="connsiteY2" fmla="*/ 1906505 h 1963399"/>
              <a:gd name="connsiteX3" fmla="*/ 0 w 1436089"/>
              <a:gd name="connsiteY3" fmla="*/ 1963399 h 1963399"/>
              <a:gd name="connsiteX0" fmla="*/ 0 w 1297451"/>
              <a:gd name="connsiteY0" fmla="*/ 1963399 h 1963399"/>
              <a:gd name="connsiteX1" fmla="*/ 723686 w 1297451"/>
              <a:gd name="connsiteY1" fmla="*/ 0 h 1963399"/>
              <a:gd name="connsiteX2" fmla="*/ 1297451 w 1297451"/>
              <a:gd name="connsiteY2" fmla="*/ 1575726 h 1963399"/>
              <a:gd name="connsiteX3" fmla="*/ 0 w 1297451"/>
              <a:gd name="connsiteY3" fmla="*/ 1963399 h 1963399"/>
              <a:gd name="connsiteX0" fmla="*/ 0 w 1297451"/>
              <a:gd name="connsiteY0" fmla="*/ 1963399 h 1963399"/>
              <a:gd name="connsiteX1" fmla="*/ 723686 w 1297451"/>
              <a:gd name="connsiteY1" fmla="*/ 0 h 1963399"/>
              <a:gd name="connsiteX2" fmla="*/ 1297451 w 1297451"/>
              <a:gd name="connsiteY2" fmla="*/ 1575726 h 1963399"/>
              <a:gd name="connsiteX3" fmla="*/ 0 w 1297451"/>
              <a:gd name="connsiteY3" fmla="*/ 1963399 h 1963399"/>
              <a:gd name="connsiteX0" fmla="*/ 0 w 1297451"/>
              <a:gd name="connsiteY0" fmla="*/ 1963399 h 1963399"/>
              <a:gd name="connsiteX1" fmla="*/ 723686 w 1297451"/>
              <a:gd name="connsiteY1" fmla="*/ 0 h 1963399"/>
              <a:gd name="connsiteX2" fmla="*/ 1297451 w 1297451"/>
              <a:gd name="connsiteY2" fmla="*/ 1575726 h 1963399"/>
              <a:gd name="connsiteX3" fmla="*/ 0 w 1297451"/>
              <a:gd name="connsiteY3" fmla="*/ 1963399 h 1963399"/>
              <a:gd name="connsiteX0" fmla="*/ 0 w 1297517"/>
              <a:gd name="connsiteY0" fmla="*/ 1963399 h 1982805"/>
              <a:gd name="connsiteX1" fmla="*/ 723686 w 1297517"/>
              <a:gd name="connsiteY1" fmla="*/ 0 h 1982805"/>
              <a:gd name="connsiteX2" fmla="*/ 1297451 w 1297517"/>
              <a:gd name="connsiteY2" fmla="*/ 1575726 h 1982805"/>
              <a:gd name="connsiteX3" fmla="*/ 682933 w 1297517"/>
              <a:gd name="connsiteY3" fmla="*/ 737876 h 1982805"/>
              <a:gd name="connsiteX4" fmla="*/ 0 w 1297517"/>
              <a:gd name="connsiteY4" fmla="*/ 1963399 h 1982805"/>
              <a:gd name="connsiteX0" fmla="*/ 0 w 1114704"/>
              <a:gd name="connsiteY0" fmla="*/ 1963399 h 1982805"/>
              <a:gd name="connsiteX1" fmla="*/ 723686 w 1114704"/>
              <a:gd name="connsiteY1" fmla="*/ 0 h 1982805"/>
              <a:gd name="connsiteX2" fmla="*/ 1114584 w 1114704"/>
              <a:gd name="connsiteY2" fmla="*/ 1285023 h 1982805"/>
              <a:gd name="connsiteX3" fmla="*/ 682933 w 1114704"/>
              <a:gd name="connsiteY3" fmla="*/ 737876 h 1982805"/>
              <a:gd name="connsiteX4" fmla="*/ 0 w 1114704"/>
              <a:gd name="connsiteY4" fmla="*/ 1963399 h 1982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4704" h="1982805">
                <a:moveTo>
                  <a:pt x="0" y="1963399"/>
                </a:moveTo>
                <a:lnTo>
                  <a:pt x="723686" y="0"/>
                </a:lnTo>
                <a:lnTo>
                  <a:pt x="1114584" y="1285023"/>
                </a:lnTo>
                <a:cubicBezTo>
                  <a:pt x="1120608" y="1481405"/>
                  <a:pt x="899175" y="673264"/>
                  <a:pt x="682933" y="737876"/>
                </a:cubicBezTo>
                <a:cubicBezTo>
                  <a:pt x="466691" y="802488"/>
                  <a:pt x="6024" y="2159781"/>
                  <a:pt x="0" y="1963399"/>
                </a:cubicBez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1555"/>
            <a:ext cx="1389650" cy="112221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858" y="1432363"/>
            <a:ext cx="1089951" cy="88019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789" y="1699245"/>
            <a:ext cx="1131327" cy="913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420" y="761931"/>
            <a:ext cx="1026809" cy="82920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217" y="535021"/>
            <a:ext cx="1111184" cy="89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297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ish15927327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ish15927327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ish15927327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ish15927327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ish15927327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vo-tay-khen-thuo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24" grpId="0" animBg="1"/>
      <p:bldP spid="25" grpId="0" animBg="1"/>
      <p:bldP spid="2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3200400"/>
            <a:ext cx="2057400" cy="6096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notebook</a:t>
            </a:r>
            <a:endParaRPr lang="en-US" sz="32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6934199" y="3437255"/>
            <a:ext cx="2057400" cy="6096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crayon</a:t>
            </a:r>
            <a:endParaRPr lang="en-US" sz="3200" b="1" dirty="0"/>
          </a:p>
        </p:txBody>
      </p:sp>
      <p:sp>
        <p:nvSpPr>
          <p:cNvPr id="9" name="Rounded Rectangle 8"/>
          <p:cNvSpPr/>
          <p:nvPr/>
        </p:nvSpPr>
        <p:spPr>
          <a:xfrm>
            <a:off x="5349197" y="6248400"/>
            <a:ext cx="2057400" cy="6096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desk</a:t>
            </a:r>
            <a:endParaRPr lang="en-US" sz="32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472" y="-191672"/>
            <a:ext cx="3419072" cy="36968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4309910"/>
            <a:ext cx="4334011" cy="33768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289" y="156819"/>
            <a:ext cx="3605215" cy="3890036"/>
          </a:xfrm>
          <a:prstGeom prst="rect">
            <a:avLst/>
          </a:prstGeom>
        </p:spPr>
      </p:pic>
      <p:pic>
        <p:nvPicPr>
          <p:cNvPr id="5" name="desk159460636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519674" y="5055763"/>
            <a:ext cx="1414525" cy="1414525"/>
          </a:xfrm>
          <a:prstGeom prst="rect">
            <a:avLst/>
          </a:prstGeom>
        </p:spPr>
      </p:pic>
      <p:pic>
        <p:nvPicPr>
          <p:cNvPr id="15" name="crayon159460634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406597" y="2057400"/>
            <a:ext cx="1116800" cy="1116800"/>
          </a:xfrm>
          <a:prstGeom prst="rect">
            <a:avLst/>
          </a:prstGeom>
        </p:spPr>
      </p:pic>
      <p:pic>
        <p:nvPicPr>
          <p:cNvPr id="17" name="notebook1594606325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119714" y="2265188"/>
            <a:ext cx="1156885" cy="115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738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notebook15946063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notebook15946063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desk159460636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desk159460636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rayon159460634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rayon159460634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9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77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4" grpId="0" animBg="1"/>
      <p:bldP spid="7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534" y="18197"/>
            <a:ext cx="8229600" cy="1143000"/>
          </a:xfrm>
        </p:spPr>
        <p:txBody>
          <a:bodyPr/>
          <a:lstStyle/>
          <a:p>
            <a:r>
              <a:rPr lang="en-US" dirty="0" smtClean="0"/>
              <a:t>Video</a:t>
            </a:r>
            <a:endParaRPr lang="en-US" dirty="0"/>
          </a:p>
        </p:txBody>
      </p:sp>
      <p:pic>
        <p:nvPicPr>
          <p:cNvPr id="4" name="Unit 2 Video Câu chuyện Story - Family and Friend 1 National Edi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9570" y="1149824"/>
            <a:ext cx="9118979" cy="512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916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1143000"/>
          </a:xfrm>
        </p:spPr>
        <p:txBody>
          <a:bodyPr>
            <a:no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</a:rPr>
              <a:t>2. WHAT’S THIS?</a:t>
            </a:r>
            <a:br>
              <a:rPr lang="en-US" sz="5400" b="1" dirty="0" smtClean="0">
                <a:solidFill>
                  <a:srgbClr val="C00000"/>
                </a:solidFill>
              </a:rPr>
            </a:br>
            <a:r>
              <a:rPr lang="en-US" sz="5400" b="1" dirty="0" smtClean="0">
                <a:solidFill>
                  <a:srgbClr val="C00000"/>
                </a:solidFill>
              </a:rPr>
              <a:t>It’s a…</a:t>
            </a:r>
            <a:endParaRPr lang="en-US" sz="5400" b="1" dirty="0">
              <a:solidFill>
                <a:srgbClr val="C0000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92228" y="6223330"/>
            <a:ext cx="2073701" cy="6096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It’s a pencil</a:t>
            </a:r>
            <a:endParaRPr lang="en-US" sz="2400" b="1" dirty="0"/>
          </a:p>
        </p:txBody>
      </p:sp>
      <p:sp>
        <p:nvSpPr>
          <p:cNvPr id="6" name="Rounded Rectangle 5"/>
          <p:cNvSpPr/>
          <p:nvPr/>
        </p:nvSpPr>
        <p:spPr>
          <a:xfrm>
            <a:off x="609600" y="3251355"/>
            <a:ext cx="1600200" cy="6096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It’s a chair</a:t>
            </a:r>
            <a:endParaRPr lang="en-US" sz="24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3513366" y="3794739"/>
            <a:ext cx="2079917" cy="5334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It’s a desk</a:t>
            </a:r>
            <a:endParaRPr lang="en-US" sz="2400" b="1" dirty="0"/>
          </a:p>
        </p:txBody>
      </p:sp>
      <p:sp>
        <p:nvSpPr>
          <p:cNvPr id="8" name="Rounded Rectangle 7"/>
          <p:cNvSpPr/>
          <p:nvPr/>
        </p:nvSpPr>
        <p:spPr>
          <a:xfrm>
            <a:off x="4469823" y="6165273"/>
            <a:ext cx="2171700" cy="6096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It’s a notebook</a:t>
            </a:r>
            <a:endParaRPr lang="en-US" sz="2400" b="1" dirty="0"/>
          </a:p>
        </p:txBody>
      </p:sp>
      <p:sp>
        <p:nvSpPr>
          <p:cNvPr id="9" name="Rounded Rectangle 8"/>
          <p:cNvSpPr/>
          <p:nvPr/>
        </p:nvSpPr>
        <p:spPr>
          <a:xfrm>
            <a:off x="7085965" y="3163532"/>
            <a:ext cx="1854558" cy="6096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It’s a crayon</a:t>
            </a:r>
            <a:endParaRPr lang="en-US" sz="2400" b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038" y="524241"/>
            <a:ext cx="2740231" cy="2951018"/>
          </a:xfrm>
          <a:prstGeom prst="rect">
            <a:avLst/>
          </a:prstGeom>
        </p:spPr>
      </p:pic>
      <p:pic>
        <p:nvPicPr>
          <p:cNvPr id="19" name="It’s-a-chair159272865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233515" y="2858732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038600"/>
            <a:ext cx="2917669" cy="31547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268" y="1619982"/>
            <a:ext cx="2920623" cy="22756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891" y="335972"/>
            <a:ext cx="2760632" cy="29787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79" y="4061439"/>
            <a:ext cx="2161891" cy="2161891"/>
          </a:xfrm>
          <a:prstGeom prst="rect">
            <a:avLst/>
          </a:prstGeom>
        </p:spPr>
      </p:pic>
      <p:pic>
        <p:nvPicPr>
          <p:cNvPr id="12" name="It’s-a-desk1593848227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156363" y="3009900"/>
            <a:ext cx="609600" cy="609600"/>
          </a:xfrm>
          <a:prstGeom prst="rect">
            <a:avLst/>
          </a:prstGeom>
        </p:spPr>
      </p:pic>
      <p:pic>
        <p:nvPicPr>
          <p:cNvPr id="13" name="It’s-a-crayon1593848264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381146" y="2641755"/>
            <a:ext cx="609600" cy="609600"/>
          </a:xfrm>
          <a:prstGeom prst="rect">
            <a:avLst/>
          </a:prstGeom>
        </p:spPr>
      </p:pic>
      <p:pic>
        <p:nvPicPr>
          <p:cNvPr id="14" name="It’s-a-pencil1593848280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928715" y="5836228"/>
            <a:ext cx="609600" cy="609600"/>
          </a:xfrm>
          <a:prstGeom prst="rect">
            <a:avLst/>
          </a:prstGeom>
        </p:spPr>
      </p:pic>
      <p:pic>
        <p:nvPicPr>
          <p:cNvPr id="16" name="It’s-a-notebook1593848301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096000" y="54933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48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It’s-a-chair15927286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It’s-a-chair15927286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t’s-a-desk159384822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t’s-a-desk159384822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It’s-a-crayon159384826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It’s-a-crayon159384826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It’s-a-pencil15938482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It’s-a-pencil15938482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It’s-a-notebook15938483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It’s-a-notebook15938483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00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05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2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8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966798"/>
            <a:ext cx="2200752" cy="22007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7" y="857250"/>
            <a:ext cx="2143125" cy="2143125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457201" y="457201"/>
            <a:ext cx="6543676" cy="1969024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>
                <a:solidFill>
                  <a:srgbClr val="C00000"/>
                </a:solidFill>
              </a:rPr>
              <a:t>WHAT’S THIS?</a:t>
            </a:r>
            <a:br>
              <a:rPr lang="en-US" sz="4800" b="1" dirty="0">
                <a:solidFill>
                  <a:srgbClr val="C00000"/>
                </a:solidFill>
              </a:rPr>
            </a:br>
            <a:r>
              <a:rPr lang="en-US" sz="4800" b="1" dirty="0">
                <a:solidFill>
                  <a:schemeClr val="tx1"/>
                </a:solidFill>
              </a:rPr>
              <a:t>It’s a…</a:t>
            </a:r>
            <a:endParaRPr lang="en-US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2059561"/>
            <a:ext cx="1200530" cy="1205865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296212" y="515029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chair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966798"/>
            <a:ext cx="2200752" cy="2200752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2420433" y="515029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table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966798"/>
            <a:ext cx="2200752" cy="2200752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4544654" y="515029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crayon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966798"/>
            <a:ext cx="2200752" cy="2200752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6668875" y="515029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pencil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416" y="-33796"/>
            <a:ext cx="2740231" cy="295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21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966798"/>
            <a:ext cx="2200752" cy="22007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7" y="857250"/>
            <a:ext cx="2143125" cy="2143125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152401" y="157437"/>
            <a:ext cx="6848476" cy="2268787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600" b="1" dirty="0">
                <a:solidFill>
                  <a:srgbClr val="C00000"/>
                </a:solidFill>
              </a:rPr>
              <a:t>WHAT’S THIS?</a:t>
            </a:r>
            <a:br>
              <a:rPr lang="en-US" sz="6600" b="1" dirty="0">
                <a:solidFill>
                  <a:srgbClr val="C00000"/>
                </a:solidFill>
              </a:rPr>
            </a:br>
            <a:r>
              <a:rPr lang="en-US" sz="6600" b="1" dirty="0">
                <a:solidFill>
                  <a:schemeClr val="tx1"/>
                </a:solidFill>
              </a:rPr>
              <a:t>It’s a…</a:t>
            </a:r>
            <a:endParaRPr lang="en-US" sz="6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2059561"/>
            <a:ext cx="1200530" cy="1205865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296212" y="515029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chair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966798"/>
            <a:ext cx="2200752" cy="2200752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2420433" y="515029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table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966798"/>
            <a:ext cx="2200752" cy="2200752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4544654" y="515029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crayon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966798"/>
            <a:ext cx="2200752" cy="2200752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6668875" y="515029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pencil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608" y="989817"/>
            <a:ext cx="2920623" cy="227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562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966798"/>
            <a:ext cx="2200752" cy="22007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7" y="857250"/>
            <a:ext cx="2143125" cy="2143125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296213" y="304801"/>
            <a:ext cx="6704664" cy="2121424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b="1" dirty="0">
                <a:solidFill>
                  <a:srgbClr val="C00000"/>
                </a:solidFill>
              </a:rPr>
              <a:t>WHAT’S THIS?</a:t>
            </a:r>
            <a:br>
              <a:rPr lang="en-US" sz="5400" b="1" dirty="0">
                <a:solidFill>
                  <a:srgbClr val="C00000"/>
                </a:solidFill>
              </a:rPr>
            </a:br>
            <a:r>
              <a:rPr lang="en-US" sz="5400" b="1" dirty="0">
                <a:solidFill>
                  <a:schemeClr val="tx1"/>
                </a:solidFill>
              </a:rPr>
              <a:t>It’s a…</a:t>
            </a:r>
            <a:endParaRPr lang="en-US" sz="5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2059561"/>
            <a:ext cx="1200530" cy="1205865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296212" y="515029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table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966798"/>
            <a:ext cx="2200752" cy="2200752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2420433" y="515029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chair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966798"/>
            <a:ext cx="2200752" cy="2200752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4544654" y="515029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crayon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966798"/>
            <a:ext cx="2200752" cy="2200752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6668875" y="515029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pencil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170" y="286698"/>
            <a:ext cx="2760632" cy="297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455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966798"/>
            <a:ext cx="2200752" cy="22007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7" y="857250"/>
            <a:ext cx="2143125" cy="2143125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296213" y="174689"/>
            <a:ext cx="6704664" cy="225153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 dirty="0">
                <a:solidFill>
                  <a:srgbClr val="C00000"/>
                </a:solidFill>
              </a:rPr>
              <a:t>WHAT’S THIS?</a:t>
            </a:r>
            <a:br>
              <a:rPr lang="en-US" sz="6000" b="1" dirty="0">
                <a:solidFill>
                  <a:srgbClr val="C00000"/>
                </a:solidFill>
              </a:rPr>
            </a:br>
            <a:r>
              <a:rPr lang="en-US" sz="6000" b="1" dirty="0">
                <a:solidFill>
                  <a:schemeClr val="tx1"/>
                </a:solidFill>
              </a:rPr>
              <a:t>It’s a…</a:t>
            </a:r>
            <a:endParaRPr lang="en-US" sz="6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2059561"/>
            <a:ext cx="1200530" cy="1205865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296212" y="515029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chair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966798"/>
            <a:ext cx="2200752" cy="2200752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2420433" y="515029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crayon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966798"/>
            <a:ext cx="2200752" cy="2200752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4544654" y="515029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pencil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966798"/>
            <a:ext cx="2200752" cy="2200752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6668875" y="515029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notebook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566" y="85675"/>
            <a:ext cx="2917669" cy="315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37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1159</TotalTime>
  <Words>159</Words>
  <Application>Microsoft Office PowerPoint</Application>
  <PresentationFormat>On-screen Show (4:3)</PresentationFormat>
  <Paragraphs>79</Paragraphs>
  <Slides>22</Slides>
  <Notes>0</Notes>
  <HiddenSlides>0</HiddenSlides>
  <MMClips>21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Video</vt:lpstr>
      <vt:lpstr>2. WHAT’S THIS? It’s a…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 e</vt:lpstr>
      <vt:lpstr>PowerPoint Presentation</vt:lpstr>
      <vt:lpstr>F f</vt:lpstr>
      <vt:lpstr>PowerPoint Presentation</vt:lpstr>
      <vt:lpstr>PowerPoint Presentation</vt:lpstr>
      <vt:lpstr>PowerPoint Presentation</vt:lpstr>
      <vt:lpstr>PowerPoint Presentation</vt:lpstr>
      <vt:lpstr>5,6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</cp:lastModifiedBy>
  <cp:revision>245</cp:revision>
  <dcterms:created xsi:type="dcterms:W3CDTF">2020-06-27T01:34:37Z</dcterms:created>
  <dcterms:modified xsi:type="dcterms:W3CDTF">2020-10-10T12:28:23Z</dcterms:modified>
</cp:coreProperties>
</file>