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9" r:id="rId2"/>
    <p:sldId id="342" r:id="rId3"/>
    <p:sldId id="490" r:id="rId4"/>
    <p:sldId id="360" r:id="rId5"/>
    <p:sldId id="511" r:id="rId6"/>
    <p:sldId id="455" r:id="rId7"/>
    <p:sldId id="456" r:id="rId8"/>
    <p:sldId id="457" r:id="rId9"/>
    <p:sldId id="459" r:id="rId10"/>
    <p:sldId id="512" r:id="rId11"/>
    <p:sldId id="513" r:id="rId12"/>
    <p:sldId id="514" r:id="rId13"/>
    <p:sldId id="533" r:id="rId14"/>
    <p:sldId id="534" r:id="rId15"/>
    <p:sldId id="536" r:id="rId16"/>
    <p:sldId id="535" r:id="rId17"/>
    <p:sldId id="537" r:id="rId18"/>
    <p:sldId id="515" r:id="rId19"/>
    <p:sldId id="516" r:id="rId20"/>
    <p:sldId id="517" r:id="rId21"/>
    <p:sldId id="518" r:id="rId22"/>
    <p:sldId id="519" r:id="rId23"/>
    <p:sldId id="540" r:id="rId24"/>
    <p:sldId id="539" r:id="rId25"/>
    <p:sldId id="520" r:id="rId26"/>
    <p:sldId id="522" r:id="rId27"/>
    <p:sldId id="523" r:id="rId28"/>
    <p:sldId id="43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07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6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1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8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42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1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89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79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69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chemeClr val="tx2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D1C68-BAA6-4A32-8C30-0E4E240FB27B}" type="datetimeFigureOut">
              <a:rPr lang="en-US" smtClean="0"/>
              <a:t>16/9/2020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4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7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9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8.wav"/><Relationship Id="rId7" Type="http://schemas.openxmlformats.org/officeDocument/2006/relationships/image" Target="../media/image18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2.png"/><Relationship Id="rId5" Type="http://schemas.microsoft.com/office/2007/relationships/media" Target="../media/media3.wav"/><Relationship Id="rId10" Type="http://schemas.openxmlformats.org/officeDocument/2006/relationships/audio" Target="../media/audio3.wav"/><Relationship Id="rId4" Type="http://schemas.openxmlformats.org/officeDocument/2006/relationships/audio" Target="../media/media2.wav"/><Relationship Id="rId9" Type="http://schemas.openxmlformats.org/officeDocument/2006/relationships/audio" Target="../media/audio2.wav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33.png"/><Relationship Id="rId3" Type="http://schemas.microsoft.com/office/2007/relationships/media" Target="../media/media18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audio" Target="../media/media19.wav"/><Relationship Id="rId11" Type="http://schemas.openxmlformats.org/officeDocument/2006/relationships/image" Target="../media/image31.png"/><Relationship Id="rId5" Type="http://schemas.microsoft.com/office/2007/relationships/media" Target="../media/media19.wav"/><Relationship Id="rId10" Type="http://schemas.openxmlformats.org/officeDocument/2006/relationships/audio" Target="../media/audio11.wav"/><Relationship Id="rId4" Type="http://schemas.openxmlformats.org/officeDocument/2006/relationships/audio" Target="../media/media18.wav"/><Relationship Id="rId9" Type="http://schemas.openxmlformats.org/officeDocument/2006/relationships/audio" Target="../media/audio10.wav"/><Relationship Id="rId1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1.wav"/><Relationship Id="rId7" Type="http://schemas.openxmlformats.org/officeDocument/2006/relationships/audio" Target="../media/audio13.wav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audio" Target="../media/audio12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21.wav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7" Type="http://schemas.openxmlformats.org/officeDocument/2006/relationships/image" Target="../media/image5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p3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8.png"/><Relationship Id="rId3" Type="http://schemas.microsoft.com/office/2007/relationships/media" Target="../media/media5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image" Target="../media/image6.png"/><Relationship Id="rId5" Type="http://schemas.microsoft.com/office/2007/relationships/media" Target="../media/media6.wav"/><Relationship Id="rId10" Type="http://schemas.openxmlformats.org/officeDocument/2006/relationships/audio" Target="../media/audio6.wav"/><Relationship Id="rId4" Type="http://schemas.openxmlformats.org/officeDocument/2006/relationships/audio" Target="../media/media5.wav"/><Relationship Id="rId9" Type="http://schemas.openxmlformats.org/officeDocument/2006/relationships/audio" Target="../media/audio5.wav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76238" cy="20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5000"/>
            <a:ext cx="9161006" cy="3581400"/>
          </a:xfrm>
          <a:prstGeom prst="rect">
            <a:avLst/>
          </a:prstGeom>
        </p:spPr>
      </p:pic>
      <p:pic>
        <p:nvPicPr>
          <p:cNvPr id="5" name="1-77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3249" y="6858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6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2" y="838200"/>
            <a:ext cx="9059944" cy="4343400"/>
          </a:xfrm>
          <a:prstGeom prst="rect">
            <a:avLst/>
          </a:prstGeom>
        </p:spPr>
      </p:pic>
      <p:pic>
        <p:nvPicPr>
          <p:cNvPr id="5" name="1-78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29000" y="457200"/>
            <a:ext cx="990600" cy="990600"/>
          </a:xfrm>
          <a:prstGeom prst="rect">
            <a:avLst/>
          </a:prstGeom>
        </p:spPr>
      </p:pic>
      <p:pic>
        <p:nvPicPr>
          <p:cNvPr id="6" name="1-79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0485" y="2552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5" y="1219200"/>
            <a:ext cx="9075705" cy="3657600"/>
          </a:xfrm>
          <a:prstGeom prst="rect">
            <a:avLst/>
          </a:prstGeom>
        </p:spPr>
      </p:pic>
      <p:pic>
        <p:nvPicPr>
          <p:cNvPr id="5" name="1-80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6096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0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3473" y="157437"/>
            <a:ext cx="6977403" cy="226878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and say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six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eight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nine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775" y="37531"/>
            <a:ext cx="1968282" cy="278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7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36153" y="157437"/>
            <a:ext cx="6764723" cy="226878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and say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eight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six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113" y="157211"/>
            <a:ext cx="1986576" cy="280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6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52401" y="157437"/>
            <a:ext cx="6848476" cy="226878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and say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six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seven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eight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83" y="304800"/>
            <a:ext cx="1753219" cy="233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8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52401" y="1"/>
            <a:ext cx="6848476" cy="242622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and say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eight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nine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767" y="254992"/>
            <a:ext cx="2035029" cy="271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4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3473" y="157437"/>
            <a:ext cx="6977403" cy="226878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and say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nine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eight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seven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274" y="162466"/>
            <a:ext cx="2006602" cy="283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2695575"/>
            <a:ext cx="569595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6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" y="1143000"/>
            <a:ext cx="9071334" cy="5105400"/>
          </a:xfrm>
          <a:prstGeom prst="rect">
            <a:avLst/>
          </a:prstGeom>
        </p:spPr>
      </p:pic>
      <p:pic>
        <p:nvPicPr>
          <p:cNvPr id="5" name="1-81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800" y="533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0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9993" y="3067988"/>
            <a:ext cx="1516487" cy="5022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Lunch box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733800" y="6096000"/>
            <a:ext cx="1313645" cy="50227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apple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373958" y="3040690"/>
            <a:ext cx="1313645" cy="50227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Biscuit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04899"/>
            <a:ext cx="2819400" cy="2563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8208" y="3125618"/>
            <a:ext cx="2453416" cy="29836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7445" y="309245"/>
            <a:ext cx="3925063" cy="2622497"/>
          </a:xfrm>
          <a:prstGeom prst="rect">
            <a:avLst/>
          </a:prstGeom>
        </p:spPr>
      </p:pic>
      <p:pic>
        <p:nvPicPr>
          <p:cNvPr id="15" name="lunchbox15943562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28940" y="1153540"/>
            <a:ext cx="1199173" cy="1199173"/>
          </a:xfrm>
          <a:prstGeom prst="rect">
            <a:avLst/>
          </a:prstGeom>
        </p:spPr>
      </p:pic>
      <p:pic>
        <p:nvPicPr>
          <p:cNvPr id="16" name="apple159435634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94418" y="5516956"/>
            <a:ext cx="830182" cy="830182"/>
          </a:xfrm>
          <a:prstGeom prst="rect">
            <a:avLst/>
          </a:prstGeom>
        </p:spPr>
      </p:pic>
      <p:pic>
        <p:nvPicPr>
          <p:cNvPr id="17" name="biscuit159435629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52775" y="2667000"/>
            <a:ext cx="917237" cy="91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9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unchbox15943562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unchbox15943562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e15943563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e15943563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iscuit159435629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iscuit159435629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0"/>
            <a:ext cx="6239656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371600"/>
            <a:ext cx="8966696" cy="3886200"/>
          </a:xfrm>
          <a:prstGeom prst="rect">
            <a:avLst/>
          </a:prstGeom>
        </p:spPr>
      </p:pic>
      <p:pic>
        <p:nvPicPr>
          <p:cNvPr id="6" name="1-85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525780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7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81000"/>
            <a:ext cx="8850602" cy="5105400"/>
          </a:xfrm>
          <a:prstGeom prst="rect">
            <a:avLst/>
          </a:prstGeom>
        </p:spPr>
      </p:pic>
      <p:pic>
        <p:nvPicPr>
          <p:cNvPr id="5" name="1-86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570590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9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" y="2772770"/>
            <a:ext cx="8899695" cy="2743200"/>
          </a:xfrm>
          <a:prstGeom prst="rect">
            <a:avLst/>
          </a:prstGeom>
        </p:spPr>
      </p:pic>
      <p:pic>
        <p:nvPicPr>
          <p:cNvPr id="5" name="1-87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3800" y="9144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4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5910" y="3049878"/>
            <a:ext cx="1497169" cy="55057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square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73949" y="3360588"/>
            <a:ext cx="1497169" cy="55057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Circle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59283" y="5424315"/>
            <a:ext cx="1497169" cy="55057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triangle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812" y="962705"/>
            <a:ext cx="2107406" cy="1971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9506" y="543387"/>
            <a:ext cx="2598188" cy="25371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3426" y="3472747"/>
            <a:ext cx="2266901" cy="1913264"/>
          </a:xfrm>
          <a:prstGeom prst="rect">
            <a:avLst/>
          </a:prstGeom>
        </p:spPr>
      </p:pic>
      <p:pic>
        <p:nvPicPr>
          <p:cNvPr id="10" name="square15943569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95547" y="2900048"/>
            <a:ext cx="457200" cy="457200"/>
          </a:xfrm>
          <a:prstGeom prst="rect">
            <a:avLst/>
          </a:prstGeom>
        </p:spPr>
      </p:pic>
      <p:pic>
        <p:nvPicPr>
          <p:cNvPr id="13" name="circle159435687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176574" y="2725044"/>
            <a:ext cx="875406" cy="875406"/>
          </a:xfrm>
          <a:prstGeom prst="rect">
            <a:avLst/>
          </a:prstGeom>
        </p:spPr>
      </p:pic>
      <p:pic>
        <p:nvPicPr>
          <p:cNvPr id="14" name="triangle159435692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76957" y="548242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2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quare15943569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quare15943569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ircle15943568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ircle15943568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iangle15943569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iangle15943569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0" y="3485766"/>
            <a:ext cx="1830410" cy="55057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rectangle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17014" y="4724400"/>
            <a:ext cx="1988786" cy="550572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diamond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2996" y="1004328"/>
            <a:ext cx="3436021" cy="42950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" y="1004328"/>
            <a:ext cx="3594149" cy="2334592"/>
          </a:xfrm>
          <a:prstGeom prst="rect">
            <a:avLst/>
          </a:prstGeom>
        </p:spPr>
      </p:pic>
      <p:pic>
        <p:nvPicPr>
          <p:cNvPr id="15" name="rectangle15943568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5414" y="3200400"/>
            <a:ext cx="882483" cy="882483"/>
          </a:xfrm>
          <a:prstGeom prst="rect">
            <a:avLst/>
          </a:prstGeom>
        </p:spPr>
      </p:pic>
      <p:pic>
        <p:nvPicPr>
          <p:cNvPr id="16" name="diamond159549286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01655" y="3581400"/>
            <a:ext cx="1008493" cy="100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8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tangle15943568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tangle15943568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amond15954928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amond15954928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6781800" cy="683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1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542" y="1066800"/>
            <a:ext cx="9227383" cy="3733800"/>
          </a:xfrm>
          <a:prstGeom prst="rect">
            <a:avLst/>
          </a:prstGeom>
        </p:spPr>
      </p:pic>
      <p:pic>
        <p:nvPicPr>
          <p:cNvPr id="5" name="1-89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51816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2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2" y="25021"/>
            <a:ext cx="8505967" cy="6868087"/>
          </a:xfrm>
          <a:prstGeom prst="rect">
            <a:avLst/>
          </a:prstGeom>
        </p:spPr>
      </p:pic>
      <p:pic>
        <p:nvPicPr>
          <p:cNvPr id="5" name="1-90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5021" y="762000"/>
            <a:ext cx="914400" cy="914400"/>
          </a:xfrm>
          <a:prstGeom prst="rect">
            <a:avLst/>
          </a:prstGeom>
        </p:spPr>
      </p:pic>
      <p:pic>
        <p:nvPicPr>
          <p:cNvPr id="6" name="1-91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2896" y="3276600"/>
            <a:ext cx="1088979" cy="108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3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THANKYOU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22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895600" y="6172200"/>
            <a:ext cx="1484291" cy="5022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sandwich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95014" y="4090700"/>
            <a:ext cx="1313645" cy="50227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Drink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00800" y="2226891"/>
            <a:ext cx="1313645" cy="50227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banana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666" y="0"/>
            <a:ext cx="3577006" cy="3963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64217" y="4341838"/>
            <a:ext cx="3463312" cy="25161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59592">
            <a:off x="4543109" y="1624154"/>
            <a:ext cx="4290596" cy="2210027"/>
          </a:xfrm>
          <a:prstGeom prst="rect">
            <a:avLst/>
          </a:prstGeom>
        </p:spPr>
      </p:pic>
      <p:pic>
        <p:nvPicPr>
          <p:cNvPr id="18" name="drink15943562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9320" y="4581387"/>
            <a:ext cx="1033826" cy="1033826"/>
          </a:xfrm>
          <a:prstGeom prst="rect">
            <a:avLst/>
          </a:prstGeom>
        </p:spPr>
      </p:pic>
      <p:pic>
        <p:nvPicPr>
          <p:cNvPr id="19" name="sandwich159435625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6678" y="5201419"/>
            <a:ext cx="1043213" cy="1043213"/>
          </a:xfrm>
          <a:prstGeom prst="rect">
            <a:avLst/>
          </a:prstGeom>
        </p:spPr>
      </p:pic>
      <p:pic>
        <p:nvPicPr>
          <p:cNvPr id="20" name="banana15943562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50777" y="19397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4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ink15943562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ink15943562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ndwich15943562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ndwich15943562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anana15943562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anana15943562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6 video Câu chuyện Story - Family and Friend 1 National Edi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46" y="1371600"/>
            <a:ext cx="9177866" cy="516254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81200" y="228600"/>
            <a:ext cx="29718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7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3078"/>
            <a:ext cx="7239000" cy="6674922"/>
          </a:xfrm>
          <a:prstGeom prst="rect">
            <a:avLst/>
          </a:prstGeom>
        </p:spPr>
      </p:pic>
      <p:pic>
        <p:nvPicPr>
          <p:cNvPr id="5" name="1-76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2194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6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250028" y="1828800"/>
            <a:ext cx="4305071" cy="113414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/>
              <a:t>I’ve got…. </a:t>
            </a:r>
            <a:endParaRPr lang="en-US" sz="5400" b="1" dirty="0"/>
          </a:p>
        </p:txBody>
      </p:sp>
      <p:sp>
        <p:nvSpPr>
          <p:cNvPr id="7" name="Oval 6"/>
          <p:cNvSpPr/>
          <p:nvPr/>
        </p:nvSpPr>
        <p:spPr>
          <a:xfrm>
            <a:off x="152400" y="4680736"/>
            <a:ext cx="4475409" cy="54283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A. </a:t>
            </a:r>
            <a:r>
              <a:rPr lang="en-US" sz="4000" b="1" dirty="0" smtClean="0"/>
              <a:t>A banana</a:t>
            </a:r>
            <a:endParaRPr lang="en-US" sz="4000" b="1" dirty="0"/>
          </a:p>
        </p:txBody>
      </p:sp>
      <p:sp>
        <p:nvSpPr>
          <p:cNvPr id="8" name="Oval 7"/>
          <p:cNvSpPr/>
          <p:nvPr/>
        </p:nvSpPr>
        <p:spPr>
          <a:xfrm>
            <a:off x="5413385" y="4627610"/>
            <a:ext cx="3739714" cy="64908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B. </a:t>
            </a:r>
            <a:r>
              <a:rPr lang="en-US" sz="4000" b="1" dirty="0" smtClean="0"/>
              <a:t>An apple</a:t>
            </a:r>
            <a:endParaRPr lang="en-US" sz="4000" b="1" dirty="0"/>
          </a:p>
        </p:txBody>
      </p:sp>
      <p:pic>
        <p:nvPicPr>
          <p:cNvPr id="9" name="Picture 2" descr="Free A Cartoon Smile, Download Free Clip Art, Free Clip Art on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216" y="5386314"/>
            <a:ext cx="1327140" cy="132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Yellow Crying Emoticon — Stock Vector © ober-art #8930307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206513"/>
            <a:ext cx="1686743" cy="168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0"/>
            <a:ext cx="3277498" cy="398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8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034133" y="4726380"/>
            <a:ext cx="3865809" cy="54283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</a:t>
            </a:r>
            <a:r>
              <a:rPr lang="en-US" sz="2400" b="1" dirty="0" smtClean="0"/>
              <a:t>Two sandwiches</a:t>
            </a:r>
            <a:endParaRPr lang="en-US" sz="2400" b="1" dirty="0"/>
          </a:p>
        </p:txBody>
      </p:sp>
      <p:sp>
        <p:nvSpPr>
          <p:cNvPr id="9" name="Oval 8"/>
          <p:cNvSpPr/>
          <p:nvPr/>
        </p:nvSpPr>
        <p:spPr>
          <a:xfrm>
            <a:off x="6019800" y="4673254"/>
            <a:ext cx="2998747" cy="64908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</a:t>
            </a:r>
            <a:r>
              <a:rPr lang="en-US" sz="2400" b="1" dirty="0" smtClean="0"/>
              <a:t>A sandwich</a:t>
            </a:r>
            <a:endParaRPr lang="en-US" sz="2400" b="1" dirty="0"/>
          </a:p>
          <a:p>
            <a:pPr algn="ctr"/>
            <a:endParaRPr lang="en-US" sz="2400" b="1" dirty="0"/>
          </a:p>
        </p:txBody>
      </p:sp>
      <p:pic>
        <p:nvPicPr>
          <p:cNvPr id="10" name="Picture 2" descr="Free A Cartoon Smile, Download Free Clip Art, Free Clip Art on ..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89" y="5374541"/>
            <a:ext cx="1327140" cy="132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Yellow Crying Emoticon — Stock Vector © ober-art #8930307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317" y="5269216"/>
            <a:ext cx="1686743" cy="168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4250028" y="1828800"/>
            <a:ext cx="4305071" cy="113414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/>
              <a:t>I’ve got…. </a:t>
            </a:r>
            <a:endParaRPr lang="en-US" sz="5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79" y="2395873"/>
            <a:ext cx="2586038" cy="1878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0" y="889397"/>
            <a:ext cx="2586038" cy="187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9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ndwich15943562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ndwich15943562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710725" y="3468831"/>
            <a:ext cx="2422837" cy="54283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</a:t>
            </a:r>
            <a:r>
              <a:rPr lang="en-US" sz="2400" b="1" dirty="0" smtClean="0"/>
              <a:t>An apple</a:t>
            </a:r>
            <a:endParaRPr lang="en-US" sz="2400" b="1" dirty="0"/>
          </a:p>
        </p:txBody>
      </p:sp>
      <p:sp>
        <p:nvSpPr>
          <p:cNvPr id="9" name="Oval 8"/>
          <p:cNvSpPr/>
          <p:nvPr/>
        </p:nvSpPr>
        <p:spPr>
          <a:xfrm>
            <a:off x="6497392" y="3502891"/>
            <a:ext cx="2646608" cy="64908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</a:t>
            </a:r>
            <a:r>
              <a:rPr lang="en-US" sz="2400" b="1" dirty="0" smtClean="0"/>
              <a:t>A banana</a:t>
            </a:r>
            <a:endParaRPr lang="en-US" sz="2400" b="1" dirty="0"/>
          </a:p>
        </p:txBody>
      </p:sp>
      <p:pic>
        <p:nvPicPr>
          <p:cNvPr id="10" name="Picture 2" descr="Free A Cartoon Smile, Download Free Clip Art, Free Clip Art on ..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688" y="4220586"/>
            <a:ext cx="1327140" cy="132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Yellow Crying Emoticon — Stock Vector © ober-art #8930307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21" y="4040784"/>
            <a:ext cx="1686743" cy="168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59592">
            <a:off x="326832" y="2090790"/>
            <a:ext cx="3185090" cy="164059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501539" y="762000"/>
            <a:ext cx="5423261" cy="159134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/>
              <a:t>I’ve got…. 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39600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nana15943562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93021" y="4494222"/>
            <a:ext cx="2655978" cy="76875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</a:t>
            </a:r>
            <a:r>
              <a:rPr lang="en-US" sz="2400" b="1" dirty="0" smtClean="0"/>
              <a:t>Five drinks</a:t>
            </a:r>
            <a:endParaRPr lang="en-US" sz="2400" b="1" dirty="0"/>
          </a:p>
        </p:txBody>
      </p:sp>
      <p:sp>
        <p:nvSpPr>
          <p:cNvPr id="9" name="Oval 8"/>
          <p:cNvSpPr/>
          <p:nvPr/>
        </p:nvSpPr>
        <p:spPr>
          <a:xfrm>
            <a:off x="6497392" y="4554053"/>
            <a:ext cx="2646608" cy="64908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two drinks</a:t>
            </a:r>
          </a:p>
        </p:txBody>
      </p:sp>
      <p:pic>
        <p:nvPicPr>
          <p:cNvPr id="10" name="Picture 2" descr="Free A Cartoon Smile, Download Free Clip Art, Free Clip Art on ..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40" y="5518349"/>
            <a:ext cx="1327140" cy="132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Yellow Crying Emoticon — Stock Vector © ober-art #8930307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356" y="5338547"/>
            <a:ext cx="1686743" cy="168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22" y="493145"/>
            <a:ext cx="2739902" cy="303592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962400" y="1828800"/>
            <a:ext cx="4953000" cy="1905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/>
              <a:t>I’ve got…. 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19427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ink15943562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133</Words>
  <Application>Microsoft Office PowerPoint</Application>
  <PresentationFormat>On-screen Show (4:3)</PresentationFormat>
  <Paragraphs>50</Paragraphs>
  <Slides>28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240</cp:revision>
  <dcterms:created xsi:type="dcterms:W3CDTF">2020-06-27T01:34:37Z</dcterms:created>
  <dcterms:modified xsi:type="dcterms:W3CDTF">2020-09-16T07:23:57Z</dcterms:modified>
</cp:coreProperties>
</file>