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8.wav" ContentType="audio/wav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41" r:id="rId3"/>
    <p:sldId id="486" r:id="rId4"/>
    <p:sldId id="345" r:id="rId5"/>
    <p:sldId id="503" r:id="rId6"/>
    <p:sldId id="464" r:id="rId7"/>
    <p:sldId id="465" r:id="rId8"/>
    <p:sldId id="466" r:id="rId9"/>
    <p:sldId id="467" r:id="rId10"/>
    <p:sldId id="502" r:id="rId11"/>
    <p:sldId id="504" r:id="rId12"/>
    <p:sldId id="505" r:id="rId13"/>
    <p:sldId id="506" r:id="rId14"/>
    <p:sldId id="529" r:id="rId15"/>
    <p:sldId id="530" r:id="rId16"/>
    <p:sldId id="531" r:id="rId17"/>
    <p:sldId id="532" r:id="rId18"/>
    <p:sldId id="538" r:id="rId19"/>
    <p:sldId id="509" r:id="rId20"/>
    <p:sldId id="51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8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8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0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audio6.wav"/><Relationship Id="rId7" Type="http://schemas.openxmlformats.org/officeDocument/2006/relationships/image" Target="../media/image20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audio" Target="../media/audio3.wav"/><Relationship Id="rId4" Type="http://schemas.openxmlformats.org/officeDocument/2006/relationships/audio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wav"/><Relationship Id="rId7" Type="http://schemas.openxmlformats.org/officeDocument/2006/relationships/audio" Target="../media/audio5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" y="1295400"/>
            <a:ext cx="914585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3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1670"/>
            <a:ext cx="7315201" cy="6669742"/>
          </a:xfrm>
          <a:prstGeom prst="rect">
            <a:avLst/>
          </a:prstGeom>
        </p:spPr>
      </p:pic>
      <p:pic>
        <p:nvPicPr>
          <p:cNvPr id="5" name="1-64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533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133600"/>
            <a:ext cx="8902460" cy="3657600"/>
          </a:xfrm>
          <a:prstGeom prst="rect">
            <a:avLst/>
          </a:prstGeom>
        </p:spPr>
      </p:pic>
      <p:pic>
        <p:nvPicPr>
          <p:cNvPr id="5" name="1-65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70172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732" y="990600"/>
            <a:ext cx="9296973" cy="4114800"/>
          </a:xfrm>
          <a:prstGeom prst="rect">
            <a:avLst/>
          </a:prstGeom>
        </p:spPr>
      </p:pic>
      <p:pic>
        <p:nvPicPr>
          <p:cNvPr id="5" name="1-66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6600" y="609600"/>
            <a:ext cx="1066800" cy="1066800"/>
          </a:xfrm>
          <a:prstGeom prst="rect">
            <a:avLst/>
          </a:prstGeom>
        </p:spPr>
      </p:pic>
      <p:pic>
        <p:nvPicPr>
          <p:cNvPr id="6" name="1-67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2754" y="2438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00"/>
            <a:ext cx="9204678" cy="4191000"/>
          </a:xfrm>
          <a:prstGeom prst="rect">
            <a:avLst/>
          </a:prstGeom>
        </p:spPr>
      </p:pic>
      <p:pic>
        <p:nvPicPr>
          <p:cNvPr id="5" name="1-68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048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6153" y="157437"/>
            <a:ext cx="6764723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80" y="188144"/>
            <a:ext cx="2612520" cy="369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2401" y="1"/>
            <a:ext cx="6848476" cy="24262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one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72" y="-104186"/>
            <a:ext cx="2406261" cy="340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5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-76199" y="1"/>
            <a:ext cx="7077076" cy="24262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34" y="154022"/>
            <a:ext cx="22479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473" y="1"/>
            <a:ext cx="6977403" cy="24262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77" y="32983"/>
            <a:ext cx="2457623" cy="34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ur15927326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473" y="157437"/>
            <a:ext cx="6977403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21" y="157437"/>
            <a:ext cx="2143834" cy="29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ve1593863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95400"/>
            <a:ext cx="8857702" cy="3581400"/>
          </a:xfrm>
          <a:prstGeom prst="rect">
            <a:avLst/>
          </a:prstGeom>
        </p:spPr>
      </p:pic>
      <p:pic>
        <p:nvPicPr>
          <p:cNvPr id="5" name="1-69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381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3402293"/>
            <a:ext cx="1318846" cy="50643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Arms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74284" y="3406293"/>
            <a:ext cx="1318846" cy="5064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Nose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74368" y="5361381"/>
            <a:ext cx="1318846" cy="50643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Legs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96" y="3439824"/>
            <a:ext cx="3164721" cy="3164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08" y="-172485"/>
            <a:ext cx="4072722" cy="423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9" y="609601"/>
            <a:ext cx="3915523" cy="2671460"/>
          </a:xfrm>
          <a:prstGeom prst="rect">
            <a:avLst/>
          </a:prstGeom>
        </p:spPr>
      </p:pic>
      <p:pic>
        <p:nvPicPr>
          <p:cNvPr id="3" name="arms15943511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4091" y="2819400"/>
            <a:ext cx="918860" cy="918860"/>
          </a:xfrm>
          <a:prstGeom prst="rect">
            <a:avLst/>
          </a:prstGeom>
        </p:spPr>
      </p:pic>
      <p:pic>
        <p:nvPicPr>
          <p:cNvPr id="5" name="legs15943512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00515" y="4530532"/>
            <a:ext cx="983303" cy="983303"/>
          </a:xfrm>
          <a:prstGeom prst="rect">
            <a:avLst/>
          </a:prstGeom>
        </p:spPr>
      </p:pic>
      <p:pic>
        <p:nvPicPr>
          <p:cNvPr id="18" name="nose159435120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77200" y="2209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ms1594351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egs15943512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ose15943512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981200"/>
            <a:ext cx="8880632" cy="3886200"/>
          </a:xfrm>
          <a:prstGeom prst="rect">
            <a:avLst/>
          </a:prstGeom>
        </p:spPr>
      </p:pic>
      <p:pic>
        <p:nvPicPr>
          <p:cNvPr id="5" name="1-70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0" y="1524000"/>
            <a:ext cx="1295400" cy="1295400"/>
          </a:xfrm>
          <a:prstGeom prst="rect">
            <a:avLst/>
          </a:prstGeom>
        </p:spPr>
      </p:pic>
      <p:pic>
        <p:nvPicPr>
          <p:cNvPr id="6" name="1-71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0" y="38481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0" y="4080673"/>
            <a:ext cx="1318846" cy="5064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Face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21009" y="4080673"/>
            <a:ext cx="1318846" cy="50643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Ears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1" y="457200"/>
            <a:ext cx="3156146" cy="3623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29" y="484162"/>
            <a:ext cx="3914342" cy="3596511"/>
          </a:xfrm>
          <a:prstGeom prst="rect">
            <a:avLst/>
          </a:prstGeom>
        </p:spPr>
      </p:pic>
      <p:pic>
        <p:nvPicPr>
          <p:cNvPr id="15" name="face15943512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99814" y="3581400"/>
            <a:ext cx="934203" cy="934203"/>
          </a:xfrm>
          <a:prstGeom prst="rect">
            <a:avLst/>
          </a:prstGeom>
        </p:spPr>
      </p:pic>
      <p:pic>
        <p:nvPicPr>
          <p:cNvPr id="17" name="ears159435125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23021" y="3799869"/>
            <a:ext cx="1068046" cy="10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9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ce15943512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ars15943512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5 video Câu chuyện Story - Family and Friend 1 National E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77867" cy="516255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28800" y="76200"/>
            <a:ext cx="4191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10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7" y="2057400"/>
            <a:ext cx="8952089" cy="3962400"/>
          </a:xfrm>
          <a:prstGeom prst="rect">
            <a:avLst/>
          </a:prstGeom>
        </p:spPr>
      </p:pic>
      <p:pic>
        <p:nvPicPr>
          <p:cNvPr id="5" name="1-63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371901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304800"/>
            <a:ext cx="5791200" cy="1212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These are my…</a:t>
            </a:r>
            <a:endParaRPr lang="en-US" sz="6000" b="1" dirty="0"/>
          </a:p>
        </p:txBody>
      </p:sp>
      <p:sp>
        <p:nvSpPr>
          <p:cNvPr id="7" name="Oval 6"/>
          <p:cNvSpPr/>
          <p:nvPr/>
        </p:nvSpPr>
        <p:spPr>
          <a:xfrm>
            <a:off x="3805707" y="2074304"/>
            <a:ext cx="2878428" cy="956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A. </a:t>
            </a:r>
            <a:r>
              <a:rPr lang="en-US" sz="2700" b="1" dirty="0" smtClean="0"/>
              <a:t>legs</a:t>
            </a:r>
            <a:endParaRPr lang="en-US" sz="2700" b="1" dirty="0"/>
          </a:p>
        </p:txBody>
      </p:sp>
      <p:sp>
        <p:nvSpPr>
          <p:cNvPr id="8" name="Oval 7"/>
          <p:cNvSpPr/>
          <p:nvPr/>
        </p:nvSpPr>
        <p:spPr>
          <a:xfrm>
            <a:off x="3805706" y="3521567"/>
            <a:ext cx="2878428" cy="956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B. </a:t>
            </a:r>
            <a:r>
              <a:rPr lang="en-US" sz="2700" b="1" dirty="0" smtClean="0"/>
              <a:t>arms</a:t>
            </a:r>
            <a:endParaRPr lang="en-US" sz="2700" b="1" dirty="0"/>
          </a:p>
        </p:txBody>
      </p:sp>
      <p:pic>
        <p:nvPicPr>
          <p:cNvPr id="9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34" y="3509060"/>
            <a:ext cx="1172481" cy="11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39" y="1881969"/>
            <a:ext cx="1275009" cy="12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9" y="1994325"/>
            <a:ext cx="3938617" cy="26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2215523" y="5221690"/>
            <a:ext cx="3178135" cy="5749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A. </a:t>
            </a:r>
            <a:r>
              <a:rPr lang="en-US" sz="5400" b="1" dirty="0" smtClean="0"/>
              <a:t>legs</a:t>
            </a:r>
            <a:endParaRPr lang="en-US" sz="5400" b="1" dirty="0"/>
          </a:p>
        </p:txBody>
      </p:sp>
      <p:sp>
        <p:nvSpPr>
          <p:cNvPr id="24" name="Oval 23"/>
          <p:cNvSpPr/>
          <p:nvPr/>
        </p:nvSpPr>
        <p:spPr>
          <a:xfrm>
            <a:off x="6255710" y="5221690"/>
            <a:ext cx="2819400" cy="54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B. </a:t>
            </a:r>
            <a:r>
              <a:rPr lang="en-US" sz="4400" b="1" dirty="0" smtClean="0"/>
              <a:t>nose</a:t>
            </a:r>
            <a:endParaRPr lang="en-US" sz="4400" b="1" dirty="0"/>
          </a:p>
        </p:txBody>
      </p:sp>
      <p:pic>
        <p:nvPicPr>
          <p:cNvPr id="25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5796607"/>
            <a:ext cx="1061393" cy="106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52808"/>
            <a:ext cx="1348990" cy="134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74210" y="304800"/>
            <a:ext cx="5791200" cy="121258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These are my…</a:t>
            </a:r>
            <a:endParaRPr lang="en-US" sz="6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09" y="1517381"/>
            <a:ext cx="4040187" cy="40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874210" y="4958796"/>
            <a:ext cx="2598339" cy="41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A. </a:t>
            </a:r>
            <a:r>
              <a:rPr lang="en-US" sz="4000" b="1" dirty="0" smtClean="0"/>
              <a:t>ears</a:t>
            </a:r>
            <a:endParaRPr lang="en-US" sz="4000" b="1" dirty="0"/>
          </a:p>
        </p:txBody>
      </p:sp>
      <p:sp>
        <p:nvSpPr>
          <p:cNvPr id="7" name="Oval 6"/>
          <p:cNvSpPr/>
          <p:nvPr/>
        </p:nvSpPr>
        <p:spPr>
          <a:xfrm>
            <a:off x="5929103" y="4958796"/>
            <a:ext cx="3006152" cy="365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B. </a:t>
            </a:r>
            <a:r>
              <a:rPr lang="en-US" sz="4000" b="1" dirty="0" smtClean="0"/>
              <a:t>arms</a:t>
            </a:r>
            <a:endParaRPr lang="en-US" sz="4000" b="1" dirty="0"/>
          </a:p>
        </p:txBody>
      </p:sp>
      <p:pic>
        <p:nvPicPr>
          <p:cNvPr id="8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26" y="5580985"/>
            <a:ext cx="1196615" cy="119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62" y="5338773"/>
            <a:ext cx="1479896" cy="147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874210" y="304800"/>
            <a:ext cx="5791200" cy="121258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These are my…</a:t>
            </a:r>
            <a:endParaRPr lang="en-US" sz="6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6534"/>
            <a:ext cx="3757841" cy="34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rs15943512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793482" y="4649814"/>
            <a:ext cx="2746291" cy="41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A. </a:t>
            </a:r>
            <a:r>
              <a:rPr lang="en-US" sz="4400" b="1" dirty="0" smtClean="0"/>
              <a:t>arm</a:t>
            </a:r>
            <a:endParaRPr lang="en-US" sz="4400" b="1" dirty="0"/>
          </a:p>
        </p:txBody>
      </p:sp>
      <p:sp>
        <p:nvSpPr>
          <p:cNvPr id="7" name="Oval 6"/>
          <p:cNvSpPr/>
          <p:nvPr/>
        </p:nvSpPr>
        <p:spPr>
          <a:xfrm>
            <a:off x="5994510" y="4649814"/>
            <a:ext cx="3177325" cy="365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B. </a:t>
            </a:r>
            <a:r>
              <a:rPr lang="en-US" sz="4400" b="1" dirty="0" smtClean="0"/>
              <a:t>nose</a:t>
            </a:r>
            <a:endParaRPr lang="en-US" sz="4400" b="1" dirty="0"/>
          </a:p>
        </p:txBody>
      </p:sp>
      <p:pic>
        <p:nvPicPr>
          <p:cNvPr id="8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73" y="5065283"/>
            <a:ext cx="1143494" cy="11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60" y="5404663"/>
            <a:ext cx="1453337" cy="14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874210" y="304800"/>
            <a:ext cx="5791200" cy="121258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This is my…</a:t>
            </a:r>
            <a:endParaRPr lang="en-US" sz="6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1517381"/>
            <a:ext cx="4190159" cy="43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15943512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121</Words>
  <Application>Microsoft Office PowerPoint</Application>
  <PresentationFormat>On-screen Show (4:3)</PresentationFormat>
  <Paragraphs>43</Paragraphs>
  <Slides>20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240</cp:revision>
  <dcterms:created xsi:type="dcterms:W3CDTF">2020-06-27T01:34:37Z</dcterms:created>
  <dcterms:modified xsi:type="dcterms:W3CDTF">2020-09-16T07:23:19Z</dcterms:modified>
</cp:coreProperties>
</file>