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media/audio9.wav" ContentType="audio/wav"/>
  <Override PartName="/ppt/media/audio10.wav" ContentType="audio/wav"/>
  <Override PartName="/ppt/media/audio13.wav" ContentType="audio/wav"/>
  <Override PartName="/ppt/media/audio14.wav" ContentType="audio/wav"/>
  <Override PartName="/ppt/media/audio15.wav" ContentType="audio/wav"/>
  <Override PartName="/ppt/media/audio16.wav" ContentType="audio/wav"/>
  <Override PartName="/ppt/media/audio19.wav" ContentType="audio/wav"/>
  <Override PartName="/ppt/media/audio20.wav" ContentType="audio/wav"/>
  <Override PartName="/ppt/media/audio21.wav" ContentType="audio/wav"/>
  <Override PartName="/ppt/media/audio23.wav" ContentType="audio/wav"/>
  <Override PartName="/ppt/media/audio2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  <p:sldId id="307" r:id="rId3"/>
    <p:sldId id="487" r:id="rId4"/>
    <p:sldId id="357" r:id="rId5"/>
    <p:sldId id="308" r:id="rId6"/>
    <p:sldId id="468" r:id="rId7"/>
    <p:sldId id="469" r:id="rId8"/>
    <p:sldId id="470" r:id="rId9"/>
    <p:sldId id="471" r:id="rId10"/>
    <p:sldId id="481" r:id="rId11"/>
    <p:sldId id="414" r:id="rId12"/>
    <p:sldId id="482" r:id="rId13"/>
    <p:sldId id="415" r:id="rId14"/>
    <p:sldId id="502" r:id="rId15"/>
    <p:sldId id="503" r:id="rId16"/>
    <p:sldId id="501" r:id="rId17"/>
    <p:sldId id="413" r:id="rId18"/>
    <p:sldId id="483" r:id="rId19"/>
    <p:sldId id="416" r:id="rId20"/>
    <p:sldId id="484" r:id="rId21"/>
    <p:sldId id="41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07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6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1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8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42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1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89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79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69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tx2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4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3.wav"/><Relationship Id="rId7" Type="http://schemas.openxmlformats.org/officeDocument/2006/relationships/audio" Target="../media/audio14.wav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audio" Target="../media/audio13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13.wav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15.wav"/><Relationship Id="rId7" Type="http://schemas.openxmlformats.org/officeDocument/2006/relationships/audio" Target="../media/audio16.wav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audio15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15.wav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media" Target="../media/media18.wav"/><Relationship Id="rId7" Type="http://schemas.openxmlformats.org/officeDocument/2006/relationships/audio" Target="../media/audio20.wav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audio" Target="../media/audio19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audio" Target="../media/media18.wav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0.wav"/><Relationship Id="rId7" Type="http://schemas.openxmlformats.org/officeDocument/2006/relationships/audio" Target="../media/audio22.wav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audio" Target="../media/audio2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audio" Target="../media/media20.wav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2.png"/><Relationship Id="rId5" Type="http://schemas.microsoft.com/office/2007/relationships/media" Target="../media/media3.wav"/><Relationship Id="rId15" Type="http://schemas.openxmlformats.org/officeDocument/2006/relationships/image" Target="../media/image6.png"/><Relationship Id="rId10" Type="http://schemas.openxmlformats.org/officeDocument/2006/relationships/audio" Target="../media/audio3.wav"/><Relationship Id="rId4" Type="http://schemas.openxmlformats.org/officeDocument/2006/relationships/audio" Target="../media/media2.wav"/><Relationship Id="rId9" Type="http://schemas.openxmlformats.org/officeDocument/2006/relationships/audio" Target="../media/audio2.wav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2.wav"/><Relationship Id="rId7" Type="http://schemas.openxmlformats.org/officeDocument/2006/relationships/audio" Target="../media/audio24.wav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audio" Target="../media/audio23.wav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audio" Target="../media/media22.wav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wav"/><Relationship Id="rId7" Type="http://schemas.openxmlformats.org/officeDocument/2006/relationships/audio" Target="../media/audio5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5.wav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audio" Target="../media/audio7.wav"/><Relationship Id="rId18" Type="http://schemas.openxmlformats.org/officeDocument/2006/relationships/image" Target="../media/image12.png"/><Relationship Id="rId3" Type="http://schemas.microsoft.com/office/2007/relationships/media" Target="../media/media8.wav"/><Relationship Id="rId21" Type="http://schemas.openxmlformats.org/officeDocument/2006/relationships/image" Target="../media/image15.png"/><Relationship Id="rId7" Type="http://schemas.microsoft.com/office/2007/relationships/media" Target="../media/media10.wav"/><Relationship Id="rId12" Type="http://schemas.openxmlformats.org/officeDocument/2006/relationships/audio" Target="../media/audio6.wav"/><Relationship Id="rId17" Type="http://schemas.openxmlformats.org/officeDocument/2006/relationships/image" Target="../media/image11.png"/><Relationship Id="rId2" Type="http://schemas.openxmlformats.org/officeDocument/2006/relationships/audio" Target="../media/media7.wav"/><Relationship Id="rId16" Type="http://schemas.openxmlformats.org/officeDocument/2006/relationships/audio" Target="../media/audio10.wav"/><Relationship Id="rId20" Type="http://schemas.openxmlformats.org/officeDocument/2006/relationships/image" Target="../media/image14.png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slideLayout" Target="../slideLayouts/slideLayout2.xml"/><Relationship Id="rId5" Type="http://schemas.microsoft.com/office/2007/relationships/media" Target="../media/media9.wav"/><Relationship Id="rId15" Type="http://schemas.openxmlformats.org/officeDocument/2006/relationships/audio" Target="../media/audio9.wav"/><Relationship Id="rId10" Type="http://schemas.openxmlformats.org/officeDocument/2006/relationships/audio" Target="../media/media11.wav"/><Relationship Id="rId19" Type="http://schemas.openxmlformats.org/officeDocument/2006/relationships/image" Target="../media/image13.png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audio" Target="../media/audio8.wav"/><Relationship Id="rId2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13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2.wav"/><Relationship Id="rId7" Type="http://schemas.openxmlformats.org/officeDocument/2006/relationships/image" Target="../media/image18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1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2.wav"/><Relationship Id="rId7" Type="http://schemas.openxmlformats.org/officeDocument/2006/relationships/image" Target="../media/image18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2.wav"/><Relationship Id="rId7" Type="http://schemas.openxmlformats.org/officeDocument/2006/relationships/image" Target="../media/image18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1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0" y="1143000"/>
            <a:ext cx="9045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52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29" y="0"/>
            <a:ext cx="614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2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839200" cy="1295400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solidFill>
                  <a:srgbClr val="C00000"/>
                </a:solidFill>
              </a:rPr>
              <a:t>J </a:t>
            </a:r>
            <a:r>
              <a:rPr lang="en-US" sz="8800" b="1" dirty="0" err="1" smtClean="0">
                <a:solidFill>
                  <a:srgbClr val="C00000"/>
                </a:solidFill>
              </a:rPr>
              <a:t>j</a:t>
            </a:r>
            <a:endParaRPr lang="en-US" sz="8800" b="1" dirty="0">
              <a:solidFill>
                <a:srgbClr val="C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377545" y="6234545"/>
            <a:ext cx="1704109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Jug</a:t>
            </a:r>
            <a:endParaRPr lang="en-US" sz="36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55417" y="6172200"/>
            <a:ext cx="1704109" cy="685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Juice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89" y="2245436"/>
            <a:ext cx="3893507" cy="3893507"/>
          </a:xfrm>
          <a:prstGeom prst="rect">
            <a:avLst/>
          </a:prstGeom>
        </p:spPr>
      </p:pic>
      <p:pic>
        <p:nvPicPr>
          <p:cNvPr id="14" name="Juice15927448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053" y="5579918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600" y="2460610"/>
            <a:ext cx="3787374" cy="3687706"/>
          </a:xfrm>
          <a:prstGeom prst="rect">
            <a:avLst/>
          </a:prstGeom>
        </p:spPr>
      </p:pic>
      <p:pic>
        <p:nvPicPr>
          <p:cNvPr id="12" name="Jug1593852416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31687" y="6189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7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uice15927448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uice15927448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ug15938524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ug15938524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29" y="0"/>
            <a:ext cx="614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7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>
            <a:noAutofit/>
          </a:bodyPr>
          <a:lstStyle/>
          <a:p>
            <a:r>
              <a:rPr lang="en-US" sz="9600" b="1" dirty="0" smtClean="0"/>
              <a:t>K </a:t>
            </a:r>
            <a:r>
              <a:rPr lang="en-US" sz="9600" b="1" dirty="0" err="1" smtClean="0"/>
              <a:t>k</a:t>
            </a:r>
            <a:endParaRPr lang="en-US" sz="9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228600" y="5791200"/>
            <a:ext cx="2286000" cy="609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Key</a:t>
            </a:r>
            <a:endParaRPr lang="en-US" sz="36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6248400" y="5791200"/>
            <a:ext cx="2286000" cy="609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Kangaroo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609600"/>
            <a:ext cx="4114800" cy="4751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5855"/>
            <a:ext cx="3352719" cy="5179200"/>
          </a:xfrm>
          <a:prstGeom prst="rect">
            <a:avLst/>
          </a:prstGeom>
        </p:spPr>
      </p:pic>
      <p:pic>
        <p:nvPicPr>
          <p:cNvPr id="9" name="Key159384868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4745" y="5181600"/>
            <a:ext cx="609600" cy="609600"/>
          </a:xfrm>
          <a:prstGeom prst="rect">
            <a:avLst/>
          </a:prstGeom>
        </p:spPr>
      </p:pic>
      <p:pic>
        <p:nvPicPr>
          <p:cNvPr id="10" name="Kangaroo159384870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55673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1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ey15938486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ey15938486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angaroo15938487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angaroo15938487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686EAD5-C526-49C1-A0AC-1D91B5174B3C}"/>
              </a:ext>
            </a:extLst>
          </p:cNvPr>
          <p:cNvSpPr/>
          <p:nvPr/>
        </p:nvSpPr>
        <p:spPr>
          <a:xfrm>
            <a:off x="564777" y="4498041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?">
            <a:extLst>
              <a:ext uri="{FF2B5EF4-FFF2-40B4-BE49-F238E27FC236}">
                <a16:creationId xmlns=""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1768289" y="44980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2971801" y="4498041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erge 12">
            <a:extLst>
              <a:ext uri="{FF2B5EF4-FFF2-40B4-BE49-F238E27FC236}">
                <a16:creationId xmlns="" xmlns:a16="http://schemas.microsoft.com/office/drawing/2014/main" id="{100EEA99-F5EA-47E5-AC2B-EE61C2174D69}"/>
              </a:ext>
            </a:extLst>
          </p:cNvPr>
          <p:cNvSpPr/>
          <p:nvPr/>
        </p:nvSpPr>
        <p:spPr>
          <a:xfrm>
            <a:off x="6817201" y="2097741"/>
            <a:ext cx="1858715" cy="203610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370"/>
              <a:gd name="connsiteY0" fmla="*/ 3204 h 10000"/>
              <a:gd name="connsiteX1" fmla="*/ 8370 w 8370"/>
              <a:gd name="connsiteY1" fmla="*/ 0 h 10000"/>
              <a:gd name="connsiteX2" fmla="*/ 3370 w 8370"/>
              <a:gd name="connsiteY2" fmla="*/ 10000 h 10000"/>
              <a:gd name="connsiteX3" fmla="*/ 0 w 8370"/>
              <a:gd name="connsiteY3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204"/>
                </a:moveTo>
                <a:cubicBezTo>
                  <a:pt x="2191" y="4315"/>
                  <a:pt x="2871" y="4586"/>
                  <a:pt x="4473" y="5369"/>
                </a:cubicBezTo>
                <a:lnTo>
                  <a:pt x="10000" y="0"/>
                </a:lnTo>
                <a:lnTo>
                  <a:pt x="4026" y="10000"/>
                </a:lnTo>
                <a:lnTo>
                  <a:pt x="0" y="32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Multiplication Sign 13">
            <a:extLst>
              <a:ext uri="{FF2B5EF4-FFF2-40B4-BE49-F238E27FC236}">
                <a16:creationId xmlns="" xmlns:a16="http://schemas.microsoft.com/office/drawing/2014/main" id="{51713EDB-DC8A-4507-B745-85A85A05D41D}"/>
              </a:ext>
            </a:extLst>
          </p:cNvPr>
          <p:cNvSpPr/>
          <p:nvPr/>
        </p:nvSpPr>
        <p:spPr>
          <a:xfrm>
            <a:off x="6512401" y="2185308"/>
            <a:ext cx="2242136" cy="2242136"/>
          </a:xfrm>
          <a:prstGeom prst="mathMultiply">
            <a:avLst>
              <a:gd name="adj1" fmla="val 157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1">
            <a:extLst>
              <a:ext uri="{FF2B5EF4-FFF2-40B4-BE49-F238E27FC236}">
                <a16:creationId xmlns="" xmlns:a16="http://schemas.microsoft.com/office/drawing/2014/main" id="{3B276BB7-BFA7-43E0-9D0F-710FE97BB0B3}"/>
              </a:ext>
            </a:extLst>
          </p:cNvPr>
          <p:cNvSpPr/>
          <p:nvPr/>
        </p:nvSpPr>
        <p:spPr>
          <a:xfrm>
            <a:off x="1768289" y="329789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9" name="e">
            <a:extLst>
              <a:ext uri="{FF2B5EF4-FFF2-40B4-BE49-F238E27FC236}">
                <a16:creationId xmlns="" xmlns:a16="http://schemas.microsoft.com/office/drawing/2014/main" id="{7C640B06-6ABD-4CC6-BA82-AFCC5C8DCD55}"/>
              </a:ext>
            </a:extLst>
          </p:cNvPr>
          <p:cNvSpPr/>
          <p:nvPr/>
        </p:nvSpPr>
        <p:spPr>
          <a:xfrm>
            <a:off x="1768289" y="20977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0" name="i2">
            <a:extLst>
              <a:ext uri="{FF2B5EF4-FFF2-40B4-BE49-F238E27FC236}">
                <a16:creationId xmlns=""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1768289" y="44980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37694"/>
            <a:ext cx="3352719" cy="51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4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00052 0.2324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0.0033 0.3451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724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686EAD5-C526-49C1-A0AC-1D91B5174B3C}"/>
              </a:ext>
            </a:extLst>
          </p:cNvPr>
          <p:cNvSpPr/>
          <p:nvPr/>
        </p:nvSpPr>
        <p:spPr>
          <a:xfrm>
            <a:off x="25758" y="4505554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?">
            <a:extLst>
              <a:ext uri="{FF2B5EF4-FFF2-40B4-BE49-F238E27FC236}">
                <a16:creationId xmlns=""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1240032" y="4505553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2432782" y="4505554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erge 12">
            <a:extLst>
              <a:ext uri="{FF2B5EF4-FFF2-40B4-BE49-F238E27FC236}">
                <a16:creationId xmlns="" xmlns:a16="http://schemas.microsoft.com/office/drawing/2014/main" id="{100EEA99-F5EA-47E5-AC2B-EE61C2174D69}"/>
              </a:ext>
            </a:extLst>
          </p:cNvPr>
          <p:cNvSpPr/>
          <p:nvPr/>
        </p:nvSpPr>
        <p:spPr>
          <a:xfrm>
            <a:off x="6817201" y="2097741"/>
            <a:ext cx="1858715" cy="203610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370"/>
              <a:gd name="connsiteY0" fmla="*/ 3204 h 10000"/>
              <a:gd name="connsiteX1" fmla="*/ 8370 w 8370"/>
              <a:gd name="connsiteY1" fmla="*/ 0 h 10000"/>
              <a:gd name="connsiteX2" fmla="*/ 3370 w 8370"/>
              <a:gd name="connsiteY2" fmla="*/ 10000 h 10000"/>
              <a:gd name="connsiteX3" fmla="*/ 0 w 8370"/>
              <a:gd name="connsiteY3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204"/>
                </a:moveTo>
                <a:cubicBezTo>
                  <a:pt x="2191" y="4315"/>
                  <a:pt x="2871" y="4586"/>
                  <a:pt x="4473" y="5369"/>
                </a:cubicBezTo>
                <a:lnTo>
                  <a:pt x="10000" y="0"/>
                </a:lnTo>
                <a:lnTo>
                  <a:pt x="4026" y="10000"/>
                </a:lnTo>
                <a:lnTo>
                  <a:pt x="0" y="32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Multiplication Sign 13">
            <a:extLst>
              <a:ext uri="{FF2B5EF4-FFF2-40B4-BE49-F238E27FC236}">
                <a16:creationId xmlns="" xmlns:a16="http://schemas.microsoft.com/office/drawing/2014/main" id="{51713EDB-DC8A-4507-B745-85A85A05D41D}"/>
              </a:ext>
            </a:extLst>
          </p:cNvPr>
          <p:cNvSpPr/>
          <p:nvPr/>
        </p:nvSpPr>
        <p:spPr>
          <a:xfrm>
            <a:off x="6512401" y="2185308"/>
            <a:ext cx="2242136" cy="2242136"/>
          </a:xfrm>
          <a:prstGeom prst="mathMultiply">
            <a:avLst>
              <a:gd name="adj1" fmla="val 157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i1">
            <a:extLst>
              <a:ext uri="{FF2B5EF4-FFF2-40B4-BE49-F238E27FC236}">
                <a16:creationId xmlns="" xmlns:a16="http://schemas.microsoft.com/office/drawing/2014/main" id="{3B276BB7-BFA7-43E0-9D0F-710FE97BB0B3}"/>
              </a:ext>
            </a:extLst>
          </p:cNvPr>
          <p:cNvSpPr/>
          <p:nvPr/>
        </p:nvSpPr>
        <p:spPr>
          <a:xfrm>
            <a:off x="1229270" y="330540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9" name="e">
            <a:extLst>
              <a:ext uri="{FF2B5EF4-FFF2-40B4-BE49-F238E27FC236}">
                <a16:creationId xmlns="" xmlns:a16="http://schemas.microsoft.com/office/drawing/2014/main" id="{7C640B06-6ABD-4CC6-BA82-AFCC5C8DCD55}"/>
              </a:ext>
            </a:extLst>
          </p:cNvPr>
          <p:cNvSpPr/>
          <p:nvPr/>
        </p:nvSpPr>
        <p:spPr>
          <a:xfrm>
            <a:off x="1229270" y="210525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i2">
            <a:extLst>
              <a:ext uri="{FF2B5EF4-FFF2-40B4-BE49-F238E27FC236}">
                <a16:creationId xmlns=""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1229270" y="4505554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86" y="235816"/>
            <a:ext cx="3376215" cy="3898983"/>
          </a:xfrm>
          <a:prstGeom prst="rect">
            <a:avLst/>
          </a:prstGeom>
        </p:spPr>
      </p:pic>
      <p:sp>
        <p:nvSpPr>
          <p:cNvPr id="15" name="Rectangle: Rounded Corners 10">
            <a:extLst>
              <a:ext uri="{FF2B5EF4-FFF2-40B4-BE49-F238E27FC236}">
                <a16:creationId xmlns=""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5985541" y="4505552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0">
            <a:extLst>
              <a:ext uri="{FF2B5EF4-FFF2-40B4-BE49-F238E27FC236}">
                <a16:creationId xmlns=""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3625532" y="4492675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7" name="Rectangle: Rounded Corners 10">
            <a:extLst>
              <a:ext uri="{FF2B5EF4-FFF2-40B4-BE49-F238E27FC236}">
                <a16:creationId xmlns=""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4832264" y="4505553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0">
            <a:extLst>
              <a:ext uri="{FF2B5EF4-FFF2-40B4-BE49-F238E27FC236}">
                <a16:creationId xmlns=""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7114021" y="4484800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0">
            <a:extLst>
              <a:ext uri="{FF2B5EF4-FFF2-40B4-BE49-F238E27FC236}">
                <a16:creationId xmlns=""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8014447" y="4492674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1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-0.00503 0.1812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905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-0.06944 L -0.00156 0.3990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4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0" y="2362200"/>
            <a:ext cx="8994877" cy="3352800"/>
          </a:xfrm>
          <a:prstGeom prst="rect">
            <a:avLst/>
          </a:prstGeom>
        </p:spPr>
      </p:pic>
      <p:pic>
        <p:nvPicPr>
          <p:cNvPr id="5" name="1-57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457200"/>
            <a:ext cx="1752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6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b="1" dirty="0" smtClean="0"/>
              <a:t>9, 10</a:t>
            </a:r>
            <a:endParaRPr lang="en-US" sz="9600" b="1" dirty="0"/>
          </a:p>
        </p:txBody>
      </p:sp>
      <p:sp>
        <p:nvSpPr>
          <p:cNvPr id="3" name="Rounded Rectangle 2"/>
          <p:cNvSpPr/>
          <p:nvPr/>
        </p:nvSpPr>
        <p:spPr>
          <a:xfrm>
            <a:off x="557980" y="5562600"/>
            <a:ext cx="1423219" cy="762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Nine</a:t>
            </a:r>
            <a:endParaRPr lang="en-US" sz="36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6705600" y="5287297"/>
            <a:ext cx="1423219" cy="76200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Ten</a:t>
            </a:r>
            <a:endParaRPr lang="en-US" sz="3600" b="1" dirty="0"/>
          </a:p>
        </p:txBody>
      </p:sp>
      <p:pic>
        <p:nvPicPr>
          <p:cNvPr id="5" name="Nine15928779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81199" y="5668297"/>
            <a:ext cx="609600" cy="609600"/>
          </a:xfrm>
          <a:prstGeom prst="rect">
            <a:avLst/>
          </a:prstGeom>
        </p:spPr>
      </p:pic>
      <p:pic>
        <p:nvPicPr>
          <p:cNvPr id="6" name="Ten159287793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3786" y="546740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240" y="1066800"/>
            <a:ext cx="2805546" cy="3967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56939"/>
            <a:ext cx="3048000" cy="406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5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ine15928779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ine15928779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en15928779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en15928779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29" y="0"/>
            <a:ext cx="614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42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3716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C00000"/>
                </a:solidFill>
              </a:rPr>
              <a:t>L </a:t>
            </a:r>
            <a:r>
              <a:rPr lang="en-US" sz="9600" b="1" dirty="0" err="1" smtClean="0">
                <a:solidFill>
                  <a:srgbClr val="C00000"/>
                </a:solidFill>
              </a:rPr>
              <a:t>l</a:t>
            </a:r>
            <a:endParaRPr lang="en-US" sz="9600" b="1" dirty="0">
              <a:solidFill>
                <a:srgbClr val="C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14400" y="4800600"/>
            <a:ext cx="1905000" cy="685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Lion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7" y="1841482"/>
            <a:ext cx="2967012" cy="2771889"/>
          </a:xfrm>
          <a:prstGeom prst="rect">
            <a:avLst/>
          </a:prstGeom>
        </p:spPr>
      </p:pic>
      <p:pic>
        <p:nvPicPr>
          <p:cNvPr id="11" name="Lion159274522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62989" y="4876800"/>
            <a:ext cx="609600" cy="6096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477000" y="4800600"/>
            <a:ext cx="2133600" cy="6858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Lollipop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7598">
            <a:off x="5840363" y="362503"/>
            <a:ext cx="2774111" cy="4466789"/>
          </a:xfrm>
          <a:prstGeom prst="rect">
            <a:avLst/>
          </a:prstGeom>
        </p:spPr>
      </p:pic>
      <p:pic>
        <p:nvPicPr>
          <p:cNvPr id="5" name="Lollipop159460701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75986" y="4308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9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ion15927452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ion15927452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ollipop15946070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ollipop15946070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3500930"/>
            <a:ext cx="1600200" cy="533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bear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65726" y="6268483"/>
            <a:ext cx="1600200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crocodile</a:t>
            </a:r>
            <a:endParaRPr lang="en-US" sz="28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6149344" y="3767630"/>
            <a:ext cx="1600200" cy="533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Tiger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5010"/>
            <a:ext cx="3997253" cy="4021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35" y="3750111"/>
            <a:ext cx="4107664" cy="36212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" y="105009"/>
            <a:ext cx="2463597" cy="3303851"/>
          </a:xfrm>
          <a:prstGeom prst="rect">
            <a:avLst/>
          </a:prstGeom>
        </p:spPr>
      </p:pic>
      <p:pic>
        <p:nvPicPr>
          <p:cNvPr id="2" name="bear159384898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05463" y="2908965"/>
            <a:ext cx="1392065" cy="1392065"/>
          </a:xfrm>
          <a:prstGeom prst="rect">
            <a:avLst/>
          </a:prstGeom>
        </p:spPr>
      </p:pic>
      <p:pic>
        <p:nvPicPr>
          <p:cNvPr id="13" name="crocodile1593849005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20798" y="5105400"/>
            <a:ext cx="1057059" cy="1057059"/>
          </a:xfrm>
          <a:prstGeom prst="rect">
            <a:avLst/>
          </a:prstGeom>
        </p:spPr>
      </p:pic>
      <p:pic>
        <p:nvPicPr>
          <p:cNvPr id="14" name="Tiger159384902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793074" y="3408861"/>
            <a:ext cx="1350926" cy="135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4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r15938489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r15938489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rocodile15938490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rocodile15938490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ger15938490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ger15938490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29" y="0"/>
            <a:ext cx="614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84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C00000"/>
                </a:solidFill>
              </a:rPr>
              <a:t>M </a:t>
            </a:r>
            <a:r>
              <a:rPr lang="en-US" sz="9600" b="1" dirty="0" err="1" smtClean="0">
                <a:solidFill>
                  <a:srgbClr val="C00000"/>
                </a:solidFill>
              </a:rPr>
              <a:t>m</a:t>
            </a:r>
            <a:endParaRPr lang="en-US" sz="9600" b="1" dirty="0">
              <a:solidFill>
                <a:srgbClr val="C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9716" y="4253680"/>
            <a:ext cx="1752600" cy="685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Mango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10400" y="4000500"/>
            <a:ext cx="1752600" cy="685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526" y="2134745"/>
            <a:ext cx="5029200" cy="2118935"/>
          </a:xfrm>
          <a:prstGeom prst="rect">
            <a:avLst/>
          </a:prstGeom>
        </p:spPr>
      </p:pic>
      <p:pic>
        <p:nvPicPr>
          <p:cNvPr id="5" name="Mango159274544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306" y="394888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91669"/>
            <a:ext cx="2701636" cy="3544348"/>
          </a:xfrm>
          <a:prstGeom prst="rect">
            <a:avLst/>
          </a:prstGeom>
        </p:spPr>
      </p:pic>
      <p:pic>
        <p:nvPicPr>
          <p:cNvPr id="10" name="Man159384884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01892" y="3461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4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ngo1592745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ngo1592745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an15938488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an15938488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1782" y="4927702"/>
            <a:ext cx="1600200" cy="533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bird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11185" y="5774673"/>
            <a:ext cx="1600200" cy="533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hippo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41" y="304800"/>
            <a:ext cx="4038600" cy="48729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24" y="1872321"/>
            <a:ext cx="4469676" cy="4043992"/>
          </a:xfrm>
          <a:prstGeom prst="rect">
            <a:avLst/>
          </a:prstGeom>
        </p:spPr>
      </p:pic>
      <p:pic>
        <p:nvPicPr>
          <p:cNvPr id="15" name="bird159384903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46745" y="5194402"/>
            <a:ext cx="1409700" cy="1409700"/>
          </a:xfrm>
          <a:prstGeom prst="rect">
            <a:avLst/>
          </a:prstGeom>
        </p:spPr>
      </p:pic>
      <p:pic>
        <p:nvPicPr>
          <p:cNvPr id="16" name="hippo159384905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94930" y="5454287"/>
            <a:ext cx="1174173" cy="117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2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ird15938490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ird15938490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ippo15938490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ippo15938490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7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4" name="Unit 4 video Câu chuyện Story - Family and Friend 1 National Edi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94" y="141763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0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accent2"/>
                </a:solidFill>
              </a:rPr>
              <a:t>6.What are they?</a:t>
            </a:r>
            <a:br>
              <a:rPr lang="en-US" sz="6600" b="1" dirty="0" smtClean="0">
                <a:solidFill>
                  <a:schemeClr val="accent2"/>
                </a:solidFill>
              </a:rPr>
            </a:br>
            <a:r>
              <a:rPr lang="en-US" sz="6600" b="1" dirty="0" smtClean="0">
                <a:solidFill>
                  <a:schemeClr val="accent2"/>
                </a:solidFill>
              </a:rPr>
              <a:t>They’re…</a:t>
            </a:r>
            <a:endParaRPr lang="en-US" sz="6600" b="1" dirty="0">
              <a:solidFill>
                <a:schemeClr val="accent2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6172200"/>
            <a:ext cx="1981200" cy="533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They’re birds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0" y="3086100"/>
            <a:ext cx="1981200" cy="533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They’re bears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85554" y="4824846"/>
            <a:ext cx="2358571" cy="533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They’re hippos</a:t>
            </a:r>
            <a:endParaRPr lang="en-US" sz="24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7217227" y="3110345"/>
            <a:ext cx="1981200" cy="533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They’re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lions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51170" y="6272645"/>
            <a:ext cx="2547257" cy="533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They’re 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pandas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580" y="36780"/>
            <a:ext cx="2826056" cy="3049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979026"/>
            <a:ext cx="1828800" cy="22555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124" y="1182486"/>
            <a:ext cx="3276599" cy="19659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82" y="2695454"/>
            <a:ext cx="2974713" cy="2327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108" y="3640885"/>
            <a:ext cx="2763379" cy="2763379"/>
          </a:xfrm>
          <a:prstGeom prst="rect">
            <a:avLst/>
          </a:prstGeom>
        </p:spPr>
      </p:pic>
      <p:pic>
        <p:nvPicPr>
          <p:cNvPr id="13" name="They’re-lions15938491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781800" y="3072245"/>
            <a:ext cx="609600" cy="609600"/>
          </a:xfrm>
          <a:prstGeom prst="rect">
            <a:avLst/>
          </a:prstGeom>
        </p:spPr>
      </p:pic>
      <p:pic>
        <p:nvPicPr>
          <p:cNvPr id="14" name="They’re-hippos1593849140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050429" y="4762501"/>
            <a:ext cx="609600" cy="609600"/>
          </a:xfrm>
          <a:prstGeom prst="rect">
            <a:avLst/>
          </a:prstGeom>
        </p:spPr>
      </p:pic>
      <p:pic>
        <p:nvPicPr>
          <p:cNvPr id="15" name="They’re-bears159384908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81200" y="2989118"/>
            <a:ext cx="609600" cy="609600"/>
          </a:xfrm>
          <a:prstGeom prst="rect">
            <a:avLst/>
          </a:prstGeom>
        </p:spPr>
      </p:pic>
      <p:pic>
        <p:nvPicPr>
          <p:cNvPr id="16" name="They’re-birds1593849159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008909" y="6172200"/>
            <a:ext cx="609600" cy="609600"/>
          </a:xfrm>
          <a:prstGeom prst="rect">
            <a:avLst/>
          </a:prstGeom>
        </p:spPr>
      </p:pic>
      <p:pic>
        <p:nvPicPr>
          <p:cNvPr id="17" name="They’re-pandas1593849176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338725" y="62449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3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hey’re-bears1593849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hey’re-bears15938490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y’re-hippos15938491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y’re-hippos15938491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hey’re-lions15938491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hey’re-lions15938491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hey’re-birds15938491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hey’re-birds15938491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hey’re-pandas159384917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hey’re-pandas159384917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0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0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96213" y="174689"/>
            <a:ext cx="6704664" cy="225153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chemeClr val="accent2"/>
                </a:solidFill>
              </a:rPr>
              <a:t>What are they?</a:t>
            </a:r>
            <a:br>
              <a:rPr lang="en-US" sz="6000" b="1" dirty="0">
                <a:solidFill>
                  <a:schemeClr val="accent2"/>
                </a:solidFill>
              </a:rPr>
            </a:br>
            <a:r>
              <a:rPr lang="en-US" sz="6000" b="1" dirty="0">
                <a:solidFill>
                  <a:schemeClr val="tx1"/>
                </a:solidFill>
              </a:rPr>
              <a:t>They’re…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bears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lions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pandas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hippos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421" y="1215492"/>
            <a:ext cx="3276599" cy="196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36153" y="1"/>
            <a:ext cx="6764723" cy="2426224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chemeClr val="accent2"/>
                </a:solidFill>
              </a:rPr>
              <a:t>What are they?</a:t>
            </a:r>
            <a:br>
              <a:rPr lang="en-US" sz="6000" b="1" dirty="0">
                <a:solidFill>
                  <a:schemeClr val="accent2"/>
                </a:solidFill>
              </a:rPr>
            </a:br>
            <a:r>
              <a:rPr lang="en-US" sz="6000" b="1" dirty="0">
                <a:solidFill>
                  <a:schemeClr val="tx1"/>
                </a:solidFill>
              </a:rPr>
              <a:t>They’re…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bears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lions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pandas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hippos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154" y="387364"/>
            <a:ext cx="2826056" cy="304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y’re-lions15938491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3473" y="157437"/>
            <a:ext cx="6977403" cy="226878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chemeClr val="accent2"/>
                </a:solidFill>
              </a:rPr>
              <a:t>What are they?</a:t>
            </a:r>
            <a:br>
              <a:rPr lang="en-US" sz="6000" b="1" dirty="0">
                <a:solidFill>
                  <a:schemeClr val="accent2"/>
                </a:solidFill>
              </a:rPr>
            </a:br>
            <a:r>
              <a:rPr lang="en-US" sz="6000" b="1" dirty="0">
                <a:solidFill>
                  <a:schemeClr val="tx1"/>
                </a:solidFill>
              </a:rPr>
              <a:t>They’re…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bears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lions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birds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pandas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684" y="83837"/>
            <a:ext cx="2522264" cy="311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2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y’re-birds159384915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966798"/>
            <a:ext cx="2200752" cy="2200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85725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36153" y="157437"/>
            <a:ext cx="6764723" cy="226878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chemeClr val="accent2"/>
                </a:solidFill>
              </a:rPr>
              <a:t>What are they?</a:t>
            </a:r>
            <a:br>
              <a:rPr lang="en-US" sz="6000" b="1" dirty="0">
                <a:solidFill>
                  <a:schemeClr val="accent2"/>
                </a:solidFill>
              </a:rPr>
            </a:br>
            <a:r>
              <a:rPr lang="en-US" sz="6000" b="1" dirty="0">
                <a:solidFill>
                  <a:schemeClr val="tx1"/>
                </a:solidFill>
              </a:rPr>
              <a:t>They’re…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205956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bears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96679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birds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96679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lions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96679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5" y="515029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hippos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060" y="1010828"/>
            <a:ext cx="3430521" cy="268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2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y’re-hippos15938491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122</Words>
  <Application>Microsoft Office PowerPoint</Application>
  <PresentationFormat>On-screen Show (4:3)</PresentationFormat>
  <Paragraphs>64</Paragraphs>
  <Slides>21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Video</vt:lpstr>
      <vt:lpstr>6.What are they? They’re…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 j</vt:lpstr>
      <vt:lpstr>PowerPoint Presentation</vt:lpstr>
      <vt:lpstr>K k</vt:lpstr>
      <vt:lpstr>PowerPoint Presentation</vt:lpstr>
      <vt:lpstr>PowerPoint Presentation</vt:lpstr>
      <vt:lpstr>PowerPoint Presentation</vt:lpstr>
      <vt:lpstr>9, 10</vt:lpstr>
      <vt:lpstr>PowerPoint Presentation</vt:lpstr>
      <vt:lpstr>L l</vt:lpstr>
      <vt:lpstr>PowerPoint Presentation</vt:lpstr>
      <vt:lpstr>M 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243</cp:revision>
  <dcterms:created xsi:type="dcterms:W3CDTF">2020-06-27T01:34:37Z</dcterms:created>
  <dcterms:modified xsi:type="dcterms:W3CDTF">2020-10-10T12:33:32Z</dcterms:modified>
</cp:coreProperties>
</file>