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audio14.wav" ContentType="audio/wav"/>
  <Override PartName="/ppt/media/audio15.wav" ContentType="audio/wav"/>
  <Override PartName="/ppt/media/audio18.wav" ContentType="audio/wav"/>
  <Override PartName="/ppt/media/audio19.wav" ContentType="audio/wav"/>
  <Override PartName="/ppt/media/audio20.wav" ContentType="audio/wav"/>
  <Override PartName="/ppt/media/audio21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9" r:id="rId2"/>
    <p:sldId id="375" r:id="rId3"/>
    <p:sldId id="407" r:id="rId4"/>
    <p:sldId id="376" r:id="rId5"/>
    <p:sldId id="437" r:id="rId6"/>
    <p:sldId id="438" r:id="rId7"/>
    <p:sldId id="439" r:id="rId8"/>
    <p:sldId id="440" r:id="rId9"/>
    <p:sldId id="441" r:id="rId10"/>
    <p:sldId id="442" r:id="rId11"/>
    <p:sldId id="496" r:id="rId12"/>
    <p:sldId id="473" r:id="rId13"/>
    <p:sldId id="371" r:id="rId14"/>
    <p:sldId id="524" r:id="rId15"/>
    <p:sldId id="525" r:id="rId16"/>
    <p:sldId id="372" r:id="rId17"/>
    <p:sldId id="472" r:id="rId18"/>
    <p:sldId id="374" r:id="rId19"/>
    <p:sldId id="526" r:id="rId20"/>
    <p:sldId id="527" r:id="rId21"/>
    <p:sldId id="528" r:id="rId22"/>
    <p:sldId id="529" r:id="rId23"/>
    <p:sldId id="530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66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1C68-BAA6-4A32-8C30-0E4E240FB27B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B06D4-A851-4291-BB06-546308C17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507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1C68-BAA6-4A32-8C30-0E4E240FB27B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B06D4-A851-4291-BB06-546308C17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361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1C68-BAA6-4A32-8C30-0E4E240FB27B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B06D4-A851-4291-BB06-546308C17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827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1C68-BAA6-4A32-8C30-0E4E240FB27B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B06D4-A851-4291-BB06-546308C17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117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1C68-BAA6-4A32-8C30-0E4E240FB27B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B06D4-A851-4291-BB06-546308C17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2805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1C68-BAA6-4A32-8C30-0E4E240FB27B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B06D4-A851-4291-BB06-546308C17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242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1C68-BAA6-4A32-8C30-0E4E240FB27B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B06D4-A851-4291-BB06-546308C17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511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1C68-BAA6-4A32-8C30-0E4E240FB27B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B06D4-A851-4291-BB06-546308C17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52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1C68-BAA6-4A32-8C30-0E4E240FB27B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B06D4-A851-4291-BB06-546308C17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989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1C68-BAA6-4A32-8C30-0E4E240FB27B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B06D4-A851-4291-BB06-546308C17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479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D1C68-BAA6-4A32-8C30-0E4E240FB27B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B06D4-A851-4291-BB06-546308C17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869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4000">
              <a:schemeClr val="tx2">
                <a:lumMod val="60000"/>
                <a:lumOff val="4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6D1C68-BAA6-4A32-8C30-0E4E240FB27B}" type="datetimeFigureOut">
              <a:rPr lang="en-US" smtClean="0"/>
              <a:t>10/10/2020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9B06D4-A851-4291-BB06-546308C17D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440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3.wav"/><Relationship Id="rId7" Type="http://schemas.openxmlformats.org/officeDocument/2006/relationships/image" Target="../media/image12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gif"/><Relationship Id="rId5" Type="http://schemas.openxmlformats.org/officeDocument/2006/relationships/image" Target="../media/image10.jpg"/><Relationship Id="rId4" Type="http://schemas.openxmlformats.org/officeDocument/2006/relationships/audio" Target="../media/audio12.wav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15.wav"/><Relationship Id="rId7" Type="http://schemas.openxmlformats.org/officeDocument/2006/relationships/audio" Target="../media/audio15.wav"/><Relationship Id="rId12" Type="http://schemas.openxmlformats.org/officeDocument/2006/relationships/image" Target="../media/image20.pn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audio" Target="../media/audio14.wav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8.png"/><Relationship Id="rId4" Type="http://schemas.openxmlformats.org/officeDocument/2006/relationships/audio" Target="../media/media15.wav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17.wav"/><Relationship Id="rId7" Type="http://schemas.openxmlformats.org/officeDocument/2006/relationships/audio" Target="../media/audio19.wav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audio" Target="../media/audio18.wav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3.png"/><Relationship Id="rId4" Type="http://schemas.openxmlformats.org/officeDocument/2006/relationships/audio" Target="../media/media17.wav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19.wav"/><Relationship Id="rId7" Type="http://schemas.openxmlformats.org/officeDocument/2006/relationships/audio" Target="../media/audio21.wav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audio" Target="../media/audio20.wav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7.png"/><Relationship Id="rId4" Type="http://schemas.openxmlformats.org/officeDocument/2006/relationships/audio" Target="../media/media19.wav"/><Relationship Id="rId9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openxmlformats.org/officeDocument/2006/relationships/audio" Target="../media/audio2.wav"/><Relationship Id="rId18" Type="http://schemas.openxmlformats.org/officeDocument/2006/relationships/image" Target="../media/image3.png"/><Relationship Id="rId3" Type="http://schemas.microsoft.com/office/2007/relationships/media" Target="../media/media2.wav"/><Relationship Id="rId21" Type="http://schemas.openxmlformats.org/officeDocument/2006/relationships/image" Target="../media/image6.png"/><Relationship Id="rId7" Type="http://schemas.microsoft.com/office/2007/relationships/media" Target="../media/media4.wav"/><Relationship Id="rId12" Type="http://schemas.openxmlformats.org/officeDocument/2006/relationships/audio" Target="../media/audio1.wav"/><Relationship Id="rId17" Type="http://schemas.openxmlformats.org/officeDocument/2006/relationships/image" Target="../media/image2.png"/><Relationship Id="rId2" Type="http://schemas.openxmlformats.org/officeDocument/2006/relationships/audio" Target="../media/media1.wav"/><Relationship Id="rId16" Type="http://schemas.openxmlformats.org/officeDocument/2006/relationships/audio" Target="../media/audio5.wav"/><Relationship Id="rId20" Type="http://schemas.openxmlformats.org/officeDocument/2006/relationships/image" Target="../media/image5.png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openxmlformats.org/officeDocument/2006/relationships/slideLayout" Target="../slideLayouts/slideLayout2.xml"/><Relationship Id="rId5" Type="http://schemas.microsoft.com/office/2007/relationships/media" Target="../media/media3.wav"/><Relationship Id="rId15" Type="http://schemas.openxmlformats.org/officeDocument/2006/relationships/audio" Target="../media/audio4.wav"/><Relationship Id="rId10" Type="http://schemas.openxmlformats.org/officeDocument/2006/relationships/audio" Target="../media/media5.wav"/><Relationship Id="rId19" Type="http://schemas.openxmlformats.org/officeDocument/2006/relationships/image" Target="../media/image4.png"/><Relationship Id="rId4" Type="http://schemas.openxmlformats.org/officeDocument/2006/relationships/audio" Target="../media/media2.wav"/><Relationship Id="rId9" Type="http://schemas.microsoft.com/office/2007/relationships/media" Target="../media/media5.wav"/><Relationship Id="rId14" Type="http://schemas.openxmlformats.org/officeDocument/2006/relationships/audio" Target="../media/audio3.wav"/><Relationship Id="rId22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12.wav"/><Relationship Id="rId7" Type="http://schemas.openxmlformats.org/officeDocument/2006/relationships/image" Target="../media/image30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12.png"/><Relationship Id="rId4" Type="http://schemas.openxmlformats.org/officeDocument/2006/relationships/image" Target="../media/image2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12.png"/><Relationship Id="rId4" Type="http://schemas.openxmlformats.org/officeDocument/2006/relationships/image" Target="../media/image2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12.png"/><Relationship Id="rId4" Type="http://schemas.openxmlformats.org/officeDocument/2006/relationships/image" Target="../media/image2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wav"/><Relationship Id="rId13" Type="http://schemas.openxmlformats.org/officeDocument/2006/relationships/slideLayout" Target="../slideLayouts/slideLayout2.xml"/><Relationship Id="rId18" Type="http://schemas.openxmlformats.org/officeDocument/2006/relationships/audio" Target="../media/audio10.wav"/><Relationship Id="rId26" Type="http://schemas.openxmlformats.org/officeDocument/2006/relationships/image" Target="../media/image7.png"/><Relationship Id="rId3" Type="http://schemas.microsoft.com/office/2007/relationships/media" Target="../media/media8.wav"/><Relationship Id="rId21" Type="http://schemas.openxmlformats.org/officeDocument/2006/relationships/image" Target="../media/image9.png"/><Relationship Id="rId7" Type="http://schemas.microsoft.com/office/2007/relationships/media" Target="../media/media10.wav"/><Relationship Id="rId12" Type="http://schemas.openxmlformats.org/officeDocument/2006/relationships/audio" Target="../media/media12.wav"/><Relationship Id="rId17" Type="http://schemas.openxmlformats.org/officeDocument/2006/relationships/audio" Target="../media/audio9.wav"/><Relationship Id="rId25" Type="http://schemas.openxmlformats.org/officeDocument/2006/relationships/image" Target="../media/image6.png"/><Relationship Id="rId2" Type="http://schemas.openxmlformats.org/officeDocument/2006/relationships/audio" Target="../media/media7.wav"/><Relationship Id="rId16" Type="http://schemas.openxmlformats.org/officeDocument/2006/relationships/audio" Target="../media/audio8.wav"/><Relationship Id="rId20" Type="http://schemas.openxmlformats.org/officeDocument/2006/relationships/image" Target="../media/image2.png"/><Relationship Id="rId1" Type="http://schemas.microsoft.com/office/2007/relationships/media" Target="../media/media7.wav"/><Relationship Id="rId6" Type="http://schemas.openxmlformats.org/officeDocument/2006/relationships/audio" Target="../media/media9.wav"/><Relationship Id="rId11" Type="http://schemas.microsoft.com/office/2007/relationships/media" Target="../media/media12.wav"/><Relationship Id="rId24" Type="http://schemas.openxmlformats.org/officeDocument/2006/relationships/image" Target="../media/image5.png"/><Relationship Id="rId5" Type="http://schemas.microsoft.com/office/2007/relationships/media" Target="../media/media9.wav"/><Relationship Id="rId15" Type="http://schemas.openxmlformats.org/officeDocument/2006/relationships/audio" Target="../media/audio7.wav"/><Relationship Id="rId23" Type="http://schemas.openxmlformats.org/officeDocument/2006/relationships/image" Target="../media/image4.png"/><Relationship Id="rId10" Type="http://schemas.openxmlformats.org/officeDocument/2006/relationships/audio" Target="../media/media11.wav"/><Relationship Id="rId19" Type="http://schemas.openxmlformats.org/officeDocument/2006/relationships/audio" Target="../media/audio11.wav"/><Relationship Id="rId4" Type="http://schemas.openxmlformats.org/officeDocument/2006/relationships/audio" Target="../media/media8.wav"/><Relationship Id="rId9" Type="http://schemas.microsoft.com/office/2007/relationships/media" Target="../media/media11.wav"/><Relationship Id="rId14" Type="http://schemas.openxmlformats.org/officeDocument/2006/relationships/audio" Target="../media/audio6.wav"/><Relationship Id="rId2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audio13.wav"/><Relationship Id="rId7" Type="http://schemas.openxmlformats.org/officeDocument/2006/relationships/image" Target="../media/image13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3.wav"/><Relationship Id="rId7" Type="http://schemas.openxmlformats.org/officeDocument/2006/relationships/image" Target="../media/image12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gif"/><Relationship Id="rId5" Type="http://schemas.openxmlformats.org/officeDocument/2006/relationships/image" Target="../media/image10.jpg"/><Relationship Id="rId4" Type="http://schemas.openxmlformats.org/officeDocument/2006/relationships/audio" Target="../media/audio12.wav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3.wav"/><Relationship Id="rId7" Type="http://schemas.openxmlformats.org/officeDocument/2006/relationships/image" Target="../media/image12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gif"/><Relationship Id="rId5" Type="http://schemas.openxmlformats.org/officeDocument/2006/relationships/image" Target="../media/image10.jpg"/><Relationship Id="rId4" Type="http://schemas.openxmlformats.org/officeDocument/2006/relationships/audio" Target="../media/audio12.wav"/><Relationship Id="rId9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3.wav"/><Relationship Id="rId7" Type="http://schemas.openxmlformats.org/officeDocument/2006/relationships/image" Target="../media/image12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gif"/><Relationship Id="rId5" Type="http://schemas.openxmlformats.org/officeDocument/2006/relationships/image" Target="../media/image10.jpg"/><Relationship Id="rId4" Type="http://schemas.openxmlformats.org/officeDocument/2006/relationships/audio" Target="../media/audio12.wav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12.wav"/><Relationship Id="rId7" Type="http://schemas.openxmlformats.org/officeDocument/2006/relationships/image" Target="../media/image12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gif"/><Relationship Id="rId5" Type="http://schemas.openxmlformats.org/officeDocument/2006/relationships/image" Target="../media/image10.jpg"/><Relationship Id="rId4" Type="http://schemas.openxmlformats.org/officeDocument/2006/relationships/audio" Target="../media/audio13.wav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514600"/>
            <a:ext cx="69723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47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1818"/>
            <a:ext cx="9130264" cy="51189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1892"/>
            <a:ext cx="9142391" cy="354478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41411" y="1102443"/>
            <a:ext cx="5004631" cy="6896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 smtClean="0"/>
              <a:t>What</a:t>
            </a:r>
            <a:r>
              <a:rPr lang="en-US" sz="4500" b="1" dirty="0"/>
              <a:t> </a:t>
            </a:r>
            <a:r>
              <a:rPr lang="en-US" sz="4500" b="1" dirty="0" smtClean="0"/>
              <a:t>color is </a:t>
            </a:r>
            <a:r>
              <a:rPr lang="en-US" sz="4500" b="1" dirty="0"/>
              <a:t>this?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804063" y="1605478"/>
            <a:ext cx="1883957" cy="550571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A. </a:t>
            </a:r>
            <a:r>
              <a:rPr lang="en-US" sz="2400" b="1" dirty="0" smtClean="0"/>
              <a:t>red.</a:t>
            </a:r>
            <a:endParaRPr lang="en-US" sz="24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4460392" y="2373127"/>
            <a:ext cx="1849951" cy="550571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B. </a:t>
            </a:r>
            <a:r>
              <a:rPr lang="en-US" sz="2400" b="1" dirty="0" smtClean="0"/>
              <a:t>black.</a:t>
            </a:r>
            <a:endParaRPr lang="en-US" sz="2400" b="1" dirty="0"/>
          </a:p>
        </p:txBody>
      </p:sp>
      <p:sp>
        <p:nvSpPr>
          <p:cNvPr id="8" name="Rounded Rectangle 7"/>
          <p:cNvSpPr/>
          <p:nvPr/>
        </p:nvSpPr>
        <p:spPr>
          <a:xfrm>
            <a:off x="4649901" y="3229432"/>
            <a:ext cx="1849952" cy="550571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C. </a:t>
            </a:r>
            <a:r>
              <a:rPr lang="en-US" sz="2400" b="1" dirty="0" smtClean="0"/>
              <a:t>white.</a:t>
            </a:r>
            <a:endParaRPr lang="en-US" sz="2400" b="1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353" y="2165048"/>
            <a:ext cx="3102867" cy="4320540"/>
          </a:xfrm>
          <a:prstGeom prst="rect">
            <a:avLst/>
          </a:prstGeom>
        </p:spPr>
      </p:pic>
      <p:sp>
        <p:nvSpPr>
          <p:cNvPr id="18" name="Cloud Callout 17"/>
          <p:cNvSpPr/>
          <p:nvPr/>
        </p:nvSpPr>
        <p:spPr>
          <a:xfrm>
            <a:off x="1755737" y="3864557"/>
            <a:ext cx="2474801" cy="782625"/>
          </a:xfrm>
          <a:prstGeom prst="cloudCallout">
            <a:avLst>
              <a:gd name="adj1" fmla="val -85903"/>
              <a:gd name="adj2" fmla="val -128280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/>
              <a:t>It’s…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" y="3069716"/>
            <a:ext cx="1658824" cy="2929413"/>
          </a:xfrm>
          <a:prstGeom prst="rect">
            <a:avLst/>
          </a:prstGeom>
        </p:spPr>
      </p:pic>
      <p:sp>
        <p:nvSpPr>
          <p:cNvPr id="13" name="Multiply 12"/>
          <p:cNvSpPr/>
          <p:nvPr/>
        </p:nvSpPr>
        <p:spPr>
          <a:xfrm>
            <a:off x="3789983" y="2185099"/>
            <a:ext cx="1118061" cy="94085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Multiply 14"/>
          <p:cNvSpPr/>
          <p:nvPr/>
        </p:nvSpPr>
        <p:spPr>
          <a:xfrm>
            <a:off x="6211354" y="1410333"/>
            <a:ext cx="1118061" cy="94085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Isosceles Triangle 8"/>
          <p:cNvSpPr/>
          <p:nvPr/>
        </p:nvSpPr>
        <p:spPr>
          <a:xfrm rot="10630799">
            <a:off x="4259974" y="2853423"/>
            <a:ext cx="755102" cy="1215168"/>
          </a:xfrm>
          <a:custGeom>
            <a:avLst/>
            <a:gdLst>
              <a:gd name="connsiteX0" fmla="*/ 0 w 1447372"/>
              <a:gd name="connsiteY0" fmla="*/ 1963399 h 1963399"/>
              <a:gd name="connsiteX1" fmla="*/ 723686 w 1447372"/>
              <a:gd name="connsiteY1" fmla="*/ 0 h 1963399"/>
              <a:gd name="connsiteX2" fmla="*/ 1447372 w 1447372"/>
              <a:gd name="connsiteY2" fmla="*/ 1963399 h 1963399"/>
              <a:gd name="connsiteX3" fmla="*/ 0 w 1447372"/>
              <a:gd name="connsiteY3" fmla="*/ 1963399 h 1963399"/>
              <a:gd name="connsiteX0" fmla="*/ 0 w 1436089"/>
              <a:gd name="connsiteY0" fmla="*/ 1963399 h 1963399"/>
              <a:gd name="connsiteX1" fmla="*/ 723686 w 1436089"/>
              <a:gd name="connsiteY1" fmla="*/ 0 h 1963399"/>
              <a:gd name="connsiteX2" fmla="*/ 1436089 w 1436089"/>
              <a:gd name="connsiteY2" fmla="*/ 1906505 h 1963399"/>
              <a:gd name="connsiteX3" fmla="*/ 0 w 1436089"/>
              <a:gd name="connsiteY3" fmla="*/ 1963399 h 1963399"/>
              <a:gd name="connsiteX0" fmla="*/ 0 w 1297451"/>
              <a:gd name="connsiteY0" fmla="*/ 1963399 h 1963399"/>
              <a:gd name="connsiteX1" fmla="*/ 723686 w 1297451"/>
              <a:gd name="connsiteY1" fmla="*/ 0 h 1963399"/>
              <a:gd name="connsiteX2" fmla="*/ 1297451 w 1297451"/>
              <a:gd name="connsiteY2" fmla="*/ 1575726 h 1963399"/>
              <a:gd name="connsiteX3" fmla="*/ 0 w 1297451"/>
              <a:gd name="connsiteY3" fmla="*/ 1963399 h 1963399"/>
              <a:gd name="connsiteX0" fmla="*/ 0 w 1297451"/>
              <a:gd name="connsiteY0" fmla="*/ 1963399 h 1963399"/>
              <a:gd name="connsiteX1" fmla="*/ 723686 w 1297451"/>
              <a:gd name="connsiteY1" fmla="*/ 0 h 1963399"/>
              <a:gd name="connsiteX2" fmla="*/ 1297451 w 1297451"/>
              <a:gd name="connsiteY2" fmla="*/ 1575726 h 1963399"/>
              <a:gd name="connsiteX3" fmla="*/ 0 w 1297451"/>
              <a:gd name="connsiteY3" fmla="*/ 1963399 h 1963399"/>
              <a:gd name="connsiteX0" fmla="*/ 0 w 1297451"/>
              <a:gd name="connsiteY0" fmla="*/ 1963399 h 1963399"/>
              <a:gd name="connsiteX1" fmla="*/ 723686 w 1297451"/>
              <a:gd name="connsiteY1" fmla="*/ 0 h 1963399"/>
              <a:gd name="connsiteX2" fmla="*/ 1297451 w 1297451"/>
              <a:gd name="connsiteY2" fmla="*/ 1575726 h 1963399"/>
              <a:gd name="connsiteX3" fmla="*/ 0 w 1297451"/>
              <a:gd name="connsiteY3" fmla="*/ 1963399 h 1963399"/>
              <a:gd name="connsiteX0" fmla="*/ 0 w 1297517"/>
              <a:gd name="connsiteY0" fmla="*/ 1963399 h 1982805"/>
              <a:gd name="connsiteX1" fmla="*/ 723686 w 1297517"/>
              <a:gd name="connsiteY1" fmla="*/ 0 h 1982805"/>
              <a:gd name="connsiteX2" fmla="*/ 1297451 w 1297517"/>
              <a:gd name="connsiteY2" fmla="*/ 1575726 h 1982805"/>
              <a:gd name="connsiteX3" fmla="*/ 682933 w 1297517"/>
              <a:gd name="connsiteY3" fmla="*/ 737876 h 1982805"/>
              <a:gd name="connsiteX4" fmla="*/ 0 w 1297517"/>
              <a:gd name="connsiteY4" fmla="*/ 1963399 h 1982805"/>
              <a:gd name="connsiteX0" fmla="*/ 0 w 1114704"/>
              <a:gd name="connsiteY0" fmla="*/ 1963399 h 1982805"/>
              <a:gd name="connsiteX1" fmla="*/ 723686 w 1114704"/>
              <a:gd name="connsiteY1" fmla="*/ 0 h 1982805"/>
              <a:gd name="connsiteX2" fmla="*/ 1114584 w 1114704"/>
              <a:gd name="connsiteY2" fmla="*/ 1285023 h 1982805"/>
              <a:gd name="connsiteX3" fmla="*/ 682933 w 1114704"/>
              <a:gd name="connsiteY3" fmla="*/ 737876 h 1982805"/>
              <a:gd name="connsiteX4" fmla="*/ 0 w 1114704"/>
              <a:gd name="connsiteY4" fmla="*/ 1963399 h 1982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4704" h="1982805">
                <a:moveTo>
                  <a:pt x="0" y="1963399"/>
                </a:moveTo>
                <a:lnTo>
                  <a:pt x="723686" y="0"/>
                </a:lnTo>
                <a:lnTo>
                  <a:pt x="1114584" y="1285023"/>
                </a:lnTo>
                <a:cubicBezTo>
                  <a:pt x="1120608" y="1481405"/>
                  <a:pt x="899175" y="673264"/>
                  <a:pt x="682933" y="737876"/>
                </a:cubicBezTo>
                <a:cubicBezTo>
                  <a:pt x="466691" y="802488"/>
                  <a:pt x="6024" y="2159781"/>
                  <a:pt x="0" y="1963399"/>
                </a:cubicBez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89373" y="1801206"/>
            <a:ext cx="2059194" cy="191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86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t’s-white15946056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vo-tay-khen-thuo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8" grpId="0" animBg="1"/>
      <p:bldP spid="13" grpId="0" animBg="1"/>
      <p:bldP spid="15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00200"/>
            <a:ext cx="9170286" cy="4648200"/>
          </a:xfrm>
          <a:prstGeom prst="rect">
            <a:avLst/>
          </a:prstGeom>
        </p:spPr>
      </p:pic>
      <p:pic>
        <p:nvPicPr>
          <p:cNvPr id="5" name="1-18 Family and Friends Second Edition National Grade 1 Student Bo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69376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922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429" y="0"/>
            <a:ext cx="61491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1675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Autofit/>
          </a:bodyPr>
          <a:lstStyle/>
          <a:p>
            <a:r>
              <a:rPr lang="en-US" sz="9600" b="1" dirty="0" smtClean="0"/>
              <a:t>C </a:t>
            </a:r>
            <a:r>
              <a:rPr lang="en-US" sz="9600" b="1" dirty="0" err="1" smtClean="0"/>
              <a:t>c</a:t>
            </a:r>
            <a:endParaRPr lang="en-US" sz="9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682864"/>
            <a:ext cx="3736245" cy="2913342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07819" y="2623162"/>
            <a:ext cx="1524000" cy="5334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Cat</a:t>
            </a:r>
            <a:endParaRPr lang="en-US" sz="3600" b="1" dirty="0"/>
          </a:p>
        </p:txBody>
      </p:sp>
      <p:sp>
        <p:nvSpPr>
          <p:cNvPr id="8" name="Rounded Rectangle 7"/>
          <p:cNvSpPr/>
          <p:nvPr/>
        </p:nvSpPr>
        <p:spPr>
          <a:xfrm>
            <a:off x="4114800" y="6041225"/>
            <a:ext cx="1524000" cy="5334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Car</a:t>
            </a:r>
            <a:endParaRPr lang="en-US" sz="36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0" y="423752"/>
            <a:ext cx="1837998" cy="2195945"/>
          </a:xfrm>
          <a:prstGeom prst="rect">
            <a:avLst/>
          </a:prstGeom>
        </p:spPr>
      </p:pic>
      <p:pic>
        <p:nvPicPr>
          <p:cNvPr id="13" name="Cat159272951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84018" y="2275344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962400"/>
            <a:ext cx="3932961" cy="3481152"/>
          </a:xfrm>
          <a:prstGeom prst="rect">
            <a:avLst/>
          </a:prstGeom>
        </p:spPr>
      </p:pic>
      <p:pic>
        <p:nvPicPr>
          <p:cNvPr id="16" name="Car1593849968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876800" y="52914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8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t15927295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t15927295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r159384996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r159384996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5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4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5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?">
            <a:extLst>
              <a:ext uri="{FF2B5EF4-FFF2-40B4-BE49-F238E27FC236}">
                <a16:creationId xmlns="" xmlns:a16="http://schemas.microsoft.com/office/drawing/2014/main" id="{9B3B4FDC-1D94-48D9-A5D9-324F9B4EA0AE}"/>
              </a:ext>
            </a:extLst>
          </p:cNvPr>
          <p:cNvSpPr/>
          <p:nvPr/>
        </p:nvSpPr>
        <p:spPr>
          <a:xfrm>
            <a:off x="1768289" y="4498041"/>
            <a:ext cx="1129553" cy="112955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9FB458EB-B9EE-43A9-90F6-FCEF5367210B}"/>
              </a:ext>
            </a:extLst>
          </p:cNvPr>
          <p:cNvSpPr/>
          <p:nvPr/>
        </p:nvSpPr>
        <p:spPr>
          <a:xfrm>
            <a:off x="2971801" y="4498041"/>
            <a:ext cx="1129553" cy="1129553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495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468BDCAC-29BC-460A-A57C-68D97F4596BB}"/>
              </a:ext>
            </a:extLst>
          </p:cNvPr>
          <p:cNvSpPr/>
          <p:nvPr/>
        </p:nvSpPr>
        <p:spPr>
          <a:xfrm>
            <a:off x="4193802" y="4498041"/>
            <a:ext cx="1129553" cy="1129553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495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lowchart: Merge 12">
            <a:extLst>
              <a:ext uri="{FF2B5EF4-FFF2-40B4-BE49-F238E27FC236}">
                <a16:creationId xmlns="" xmlns:a16="http://schemas.microsoft.com/office/drawing/2014/main" id="{100EEA99-F5EA-47E5-AC2B-EE61C2174D69}"/>
              </a:ext>
            </a:extLst>
          </p:cNvPr>
          <p:cNvSpPr/>
          <p:nvPr/>
        </p:nvSpPr>
        <p:spPr>
          <a:xfrm>
            <a:off x="6817201" y="2097741"/>
            <a:ext cx="1858715" cy="2036109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10000 h 10000"/>
              <a:gd name="connsiteX3" fmla="*/ 0 w 10000"/>
              <a:gd name="connsiteY3" fmla="*/ 0 h 10000"/>
              <a:gd name="connsiteX0" fmla="*/ 0 w 8370"/>
              <a:gd name="connsiteY0" fmla="*/ 3204 h 10000"/>
              <a:gd name="connsiteX1" fmla="*/ 8370 w 8370"/>
              <a:gd name="connsiteY1" fmla="*/ 0 h 10000"/>
              <a:gd name="connsiteX2" fmla="*/ 3370 w 8370"/>
              <a:gd name="connsiteY2" fmla="*/ 10000 h 10000"/>
              <a:gd name="connsiteX3" fmla="*/ 0 w 8370"/>
              <a:gd name="connsiteY3" fmla="*/ 3204 h 10000"/>
              <a:gd name="connsiteX0" fmla="*/ 0 w 10000"/>
              <a:gd name="connsiteY0" fmla="*/ 3204 h 10000"/>
              <a:gd name="connsiteX1" fmla="*/ 4473 w 10000"/>
              <a:gd name="connsiteY1" fmla="*/ 5369 h 10000"/>
              <a:gd name="connsiteX2" fmla="*/ 10000 w 10000"/>
              <a:gd name="connsiteY2" fmla="*/ 0 h 10000"/>
              <a:gd name="connsiteX3" fmla="*/ 4026 w 10000"/>
              <a:gd name="connsiteY3" fmla="*/ 10000 h 10000"/>
              <a:gd name="connsiteX4" fmla="*/ 0 w 10000"/>
              <a:gd name="connsiteY4" fmla="*/ 3204 h 10000"/>
              <a:gd name="connsiteX0" fmla="*/ 0 w 10000"/>
              <a:gd name="connsiteY0" fmla="*/ 3204 h 10000"/>
              <a:gd name="connsiteX1" fmla="*/ 4473 w 10000"/>
              <a:gd name="connsiteY1" fmla="*/ 5369 h 10000"/>
              <a:gd name="connsiteX2" fmla="*/ 10000 w 10000"/>
              <a:gd name="connsiteY2" fmla="*/ 0 h 10000"/>
              <a:gd name="connsiteX3" fmla="*/ 4026 w 10000"/>
              <a:gd name="connsiteY3" fmla="*/ 10000 h 10000"/>
              <a:gd name="connsiteX4" fmla="*/ 0 w 10000"/>
              <a:gd name="connsiteY4" fmla="*/ 3204 h 10000"/>
              <a:gd name="connsiteX0" fmla="*/ 0 w 10000"/>
              <a:gd name="connsiteY0" fmla="*/ 3204 h 10000"/>
              <a:gd name="connsiteX1" fmla="*/ 4473 w 10000"/>
              <a:gd name="connsiteY1" fmla="*/ 5369 h 10000"/>
              <a:gd name="connsiteX2" fmla="*/ 10000 w 10000"/>
              <a:gd name="connsiteY2" fmla="*/ 0 h 10000"/>
              <a:gd name="connsiteX3" fmla="*/ 4026 w 10000"/>
              <a:gd name="connsiteY3" fmla="*/ 10000 h 10000"/>
              <a:gd name="connsiteX4" fmla="*/ 0 w 10000"/>
              <a:gd name="connsiteY4" fmla="*/ 3204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3204"/>
                </a:moveTo>
                <a:cubicBezTo>
                  <a:pt x="2191" y="4315"/>
                  <a:pt x="2871" y="4586"/>
                  <a:pt x="4473" y="5369"/>
                </a:cubicBezTo>
                <a:lnTo>
                  <a:pt x="10000" y="0"/>
                </a:lnTo>
                <a:lnTo>
                  <a:pt x="4026" y="10000"/>
                </a:lnTo>
                <a:lnTo>
                  <a:pt x="0" y="3204"/>
                </a:lnTo>
                <a:close/>
              </a:path>
            </a:pathLst>
          </a:cu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Multiplication Sign 13">
            <a:extLst>
              <a:ext uri="{FF2B5EF4-FFF2-40B4-BE49-F238E27FC236}">
                <a16:creationId xmlns="" xmlns:a16="http://schemas.microsoft.com/office/drawing/2014/main" id="{51713EDB-DC8A-4507-B745-85A85A05D41D}"/>
              </a:ext>
            </a:extLst>
          </p:cNvPr>
          <p:cNvSpPr/>
          <p:nvPr/>
        </p:nvSpPr>
        <p:spPr>
          <a:xfrm>
            <a:off x="6512401" y="2185308"/>
            <a:ext cx="2242136" cy="2242136"/>
          </a:xfrm>
          <a:prstGeom prst="mathMultiply">
            <a:avLst>
              <a:gd name="adj1" fmla="val 1575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i1">
            <a:extLst>
              <a:ext uri="{FF2B5EF4-FFF2-40B4-BE49-F238E27FC236}">
                <a16:creationId xmlns="" xmlns:a16="http://schemas.microsoft.com/office/drawing/2014/main" id="{3B276BB7-BFA7-43E0-9D0F-710FE97BB0B3}"/>
              </a:ext>
            </a:extLst>
          </p:cNvPr>
          <p:cNvSpPr/>
          <p:nvPr/>
        </p:nvSpPr>
        <p:spPr>
          <a:xfrm>
            <a:off x="1768289" y="3297891"/>
            <a:ext cx="1129553" cy="112955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495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e">
            <a:extLst>
              <a:ext uri="{FF2B5EF4-FFF2-40B4-BE49-F238E27FC236}">
                <a16:creationId xmlns="" xmlns:a16="http://schemas.microsoft.com/office/drawing/2014/main" id="{7C640B06-6ABD-4CC6-BA82-AFCC5C8DCD55}"/>
              </a:ext>
            </a:extLst>
          </p:cNvPr>
          <p:cNvSpPr/>
          <p:nvPr/>
        </p:nvSpPr>
        <p:spPr>
          <a:xfrm>
            <a:off x="1768289" y="2097741"/>
            <a:ext cx="1129553" cy="112955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495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i2">
            <a:extLst>
              <a:ext uri="{FF2B5EF4-FFF2-40B4-BE49-F238E27FC236}">
                <a16:creationId xmlns="" xmlns:a16="http://schemas.microsoft.com/office/drawing/2014/main" id="{6C4C8B19-0DE4-4C88-95C8-3726F5EBDA98}"/>
              </a:ext>
            </a:extLst>
          </p:cNvPr>
          <p:cNvSpPr/>
          <p:nvPr/>
        </p:nvSpPr>
        <p:spPr>
          <a:xfrm>
            <a:off x="1768289" y="4498041"/>
            <a:ext cx="1129553" cy="112955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95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357" y="1666722"/>
            <a:ext cx="1837998" cy="219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535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-0.05555 L 0.00139 0.1768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162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2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12152 L -0.00034 0.347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426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8" grpId="0" animBg="1"/>
      <p:bldP spid="8" grpId="1" animBg="1"/>
      <p:bldP spid="8" grpId="2" animBg="1"/>
      <p:bldP spid="8" grpId="3" animBg="1"/>
      <p:bldP spid="9" grpId="0" animBg="1"/>
      <p:bldP spid="9" grpId="1" animBg="1"/>
      <p:bldP spid="9" grpId="2" animBg="1"/>
      <p:bldP spid="9" grpId="3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F686EAD5-C526-49C1-A0AC-1D91B5174B3C}"/>
              </a:ext>
            </a:extLst>
          </p:cNvPr>
          <p:cNvSpPr/>
          <p:nvPr/>
        </p:nvSpPr>
        <p:spPr>
          <a:xfrm>
            <a:off x="4267200" y="4498041"/>
            <a:ext cx="1129553" cy="1129553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95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en-US" sz="495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?">
            <a:extLst>
              <a:ext uri="{FF2B5EF4-FFF2-40B4-BE49-F238E27FC236}">
                <a16:creationId xmlns="" xmlns:a16="http://schemas.microsoft.com/office/drawing/2014/main" id="{9B3B4FDC-1D94-48D9-A5D9-324F9B4EA0AE}"/>
              </a:ext>
            </a:extLst>
          </p:cNvPr>
          <p:cNvSpPr/>
          <p:nvPr/>
        </p:nvSpPr>
        <p:spPr>
          <a:xfrm>
            <a:off x="1768289" y="4498041"/>
            <a:ext cx="1129553" cy="112955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95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9FB458EB-B9EE-43A9-90F6-FCEF5367210B}"/>
              </a:ext>
            </a:extLst>
          </p:cNvPr>
          <p:cNvSpPr/>
          <p:nvPr/>
        </p:nvSpPr>
        <p:spPr>
          <a:xfrm>
            <a:off x="2971801" y="4498041"/>
            <a:ext cx="1129553" cy="1129553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95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495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lowchart: Merge 12">
            <a:extLst>
              <a:ext uri="{FF2B5EF4-FFF2-40B4-BE49-F238E27FC236}">
                <a16:creationId xmlns="" xmlns:a16="http://schemas.microsoft.com/office/drawing/2014/main" id="{100EEA99-F5EA-47E5-AC2B-EE61C2174D69}"/>
              </a:ext>
            </a:extLst>
          </p:cNvPr>
          <p:cNvSpPr/>
          <p:nvPr/>
        </p:nvSpPr>
        <p:spPr>
          <a:xfrm>
            <a:off x="6817201" y="2097741"/>
            <a:ext cx="1858715" cy="2036109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10000 h 10000"/>
              <a:gd name="connsiteX3" fmla="*/ 0 w 10000"/>
              <a:gd name="connsiteY3" fmla="*/ 0 h 10000"/>
              <a:gd name="connsiteX0" fmla="*/ 0 w 8370"/>
              <a:gd name="connsiteY0" fmla="*/ 3204 h 10000"/>
              <a:gd name="connsiteX1" fmla="*/ 8370 w 8370"/>
              <a:gd name="connsiteY1" fmla="*/ 0 h 10000"/>
              <a:gd name="connsiteX2" fmla="*/ 3370 w 8370"/>
              <a:gd name="connsiteY2" fmla="*/ 10000 h 10000"/>
              <a:gd name="connsiteX3" fmla="*/ 0 w 8370"/>
              <a:gd name="connsiteY3" fmla="*/ 3204 h 10000"/>
              <a:gd name="connsiteX0" fmla="*/ 0 w 10000"/>
              <a:gd name="connsiteY0" fmla="*/ 3204 h 10000"/>
              <a:gd name="connsiteX1" fmla="*/ 4473 w 10000"/>
              <a:gd name="connsiteY1" fmla="*/ 5369 h 10000"/>
              <a:gd name="connsiteX2" fmla="*/ 10000 w 10000"/>
              <a:gd name="connsiteY2" fmla="*/ 0 h 10000"/>
              <a:gd name="connsiteX3" fmla="*/ 4026 w 10000"/>
              <a:gd name="connsiteY3" fmla="*/ 10000 h 10000"/>
              <a:gd name="connsiteX4" fmla="*/ 0 w 10000"/>
              <a:gd name="connsiteY4" fmla="*/ 3204 h 10000"/>
              <a:gd name="connsiteX0" fmla="*/ 0 w 10000"/>
              <a:gd name="connsiteY0" fmla="*/ 3204 h 10000"/>
              <a:gd name="connsiteX1" fmla="*/ 4473 w 10000"/>
              <a:gd name="connsiteY1" fmla="*/ 5369 h 10000"/>
              <a:gd name="connsiteX2" fmla="*/ 10000 w 10000"/>
              <a:gd name="connsiteY2" fmla="*/ 0 h 10000"/>
              <a:gd name="connsiteX3" fmla="*/ 4026 w 10000"/>
              <a:gd name="connsiteY3" fmla="*/ 10000 h 10000"/>
              <a:gd name="connsiteX4" fmla="*/ 0 w 10000"/>
              <a:gd name="connsiteY4" fmla="*/ 3204 h 10000"/>
              <a:gd name="connsiteX0" fmla="*/ 0 w 10000"/>
              <a:gd name="connsiteY0" fmla="*/ 3204 h 10000"/>
              <a:gd name="connsiteX1" fmla="*/ 4473 w 10000"/>
              <a:gd name="connsiteY1" fmla="*/ 5369 h 10000"/>
              <a:gd name="connsiteX2" fmla="*/ 10000 w 10000"/>
              <a:gd name="connsiteY2" fmla="*/ 0 h 10000"/>
              <a:gd name="connsiteX3" fmla="*/ 4026 w 10000"/>
              <a:gd name="connsiteY3" fmla="*/ 10000 h 10000"/>
              <a:gd name="connsiteX4" fmla="*/ 0 w 10000"/>
              <a:gd name="connsiteY4" fmla="*/ 3204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3204"/>
                </a:moveTo>
                <a:cubicBezTo>
                  <a:pt x="2191" y="4315"/>
                  <a:pt x="2871" y="4586"/>
                  <a:pt x="4473" y="5369"/>
                </a:cubicBezTo>
                <a:lnTo>
                  <a:pt x="10000" y="0"/>
                </a:lnTo>
                <a:lnTo>
                  <a:pt x="4026" y="10000"/>
                </a:lnTo>
                <a:lnTo>
                  <a:pt x="0" y="3204"/>
                </a:lnTo>
                <a:close/>
              </a:path>
            </a:pathLst>
          </a:cu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Multiplication Sign 13">
            <a:extLst>
              <a:ext uri="{FF2B5EF4-FFF2-40B4-BE49-F238E27FC236}">
                <a16:creationId xmlns="" xmlns:a16="http://schemas.microsoft.com/office/drawing/2014/main" id="{51713EDB-DC8A-4507-B745-85A85A05D41D}"/>
              </a:ext>
            </a:extLst>
          </p:cNvPr>
          <p:cNvSpPr/>
          <p:nvPr/>
        </p:nvSpPr>
        <p:spPr>
          <a:xfrm>
            <a:off x="6512401" y="2185308"/>
            <a:ext cx="2242136" cy="2242136"/>
          </a:xfrm>
          <a:prstGeom prst="mathMultiply">
            <a:avLst>
              <a:gd name="adj1" fmla="val 1575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i1">
            <a:extLst>
              <a:ext uri="{FF2B5EF4-FFF2-40B4-BE49-F238E27FC236}">
                <a16:creationId xmlns="" xmlns:a16="http://schemas.microsoft.com/office/drawing/2014/main" id="{3B276BB7-BFA7-43E0-9D0F-710FE97BB0B3}"/>
              </a:ext>
            </a:extLst>
          </p:cNvPr>
          <p:cNvSpPr/>
          <p:nvPr/>
        </p:nvSpPr>
        <p:spPr>
          <a:xfrm>
            <a:off x="1768289" y="3297891"/>
            <a:ext cx="1129553" cy="112955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95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495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e">
            <a:extLst>
              <a:ext uri="{FF2B5EF4-FFF2-40B4-BE49-F238E27FC236}">
                <a16:creationId xmlns="" xmlns:a16="http://schemas.microsoft.com/office/drawing/2014/main" id="{7C640B06-6ABD-4CC6-BA82-AFCC5C8DCD55}"/>
              </a:ext>
            </a:extLst>
          </p:cNvPr>
          <p:cNvSpPr/>
          <p:nvPr/>
        </p:nvSpPr>
        <p:spPr>
          <a:xfrm>
            <a:off x="1768289" y="2097741"/>
            <a:ext cx="1129553" cy="112955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95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495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i2">
            <a:extLst>
              <a:ext uri="{FF2B5EF4-FFF2-40B4-BE49-F238E27FC236}">
                <a16:creationId xmlns="" xmlns:a16="http://schemas.microsoft.com/office/drawing/2014/main" id="{6C4C8B19-0DE4-4C88-95C8-3726F5EBDA98}"/>
              </a:ext>
            </a:extLst>
          </p:cNvPr>
          <p:cNvSpPr/>
          <p:nvPr/>
        </p:nvSpPr>
        <p:spPr>
          <a:xfrm>
            <a:off x="1768289" y="4498041"/>
            <a:ext cx="1129553" cy="112955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95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95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720" y="949704"/>
            <a:ext cx="3932961" cy="348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775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6319 L -4.72222E-6 0.16922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162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2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42 -0.11574 L -0.00625 0.3527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426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8" grpId="0" animBg="1"/>
      <p:bldP spid="8" grpId="1" animBg="1"/>
      <p:bldP spid="8" grpId="2" animBg="1"/>
      <p:bldP spid="8" grpId="3" animBg="1"/>
      <p:bldP spid="9" grpId="0" animBg="1"/>
      <p:bldP spid="9" grpId="1" animBg="1"/>
      <p:bldP spid="9" grpId="2" animBg="1"/>
      <p:bldP spid="9" grpId="3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1143000"/>
          </a:xfrm>
        </p:spPr>
        <p:txBody>
          <a:bodyPr>
            <a:noAutofit/>
          </a:bodyPr>
          <a:lstStyle/>
          <a:p>
            <a:r>
              <a:rPr lang="en-US" sz="8000" b="1" dirty="0" smtClean="0">
                <a:solidFill>
                  <a:srgbClr val="C00000"/>
                </a:solidFill>
              </a:rPr>
              <a:t>NUMBER 3,4</a:t>
            </a:r>
            <a:endParaRPr lang="en-US" sz="8000" b="1" dirty="0">
              <a:solidFill>
                <a:srgbClr val="C00000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57200" y="2590800"/>
            <a:ext cx="1295400" cy="6096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C00000"/>
                </a:solidFill>
              </a:rPr>
              <a:t>Three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400800" y="2590800"/>
            <a:ext cx="1295400" cy="6096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F</a:t>
            </a:r>
            <a:r>
              <a:rPr lang="en-US" sz="2400" b="1" dirty="0" smtClean="0"/>
              <a:t>our</a:t>
            </a:r>
            <a:endParaRPr lang="en-US" sz="2400" b="1" dirty="0"/>
          </a:p>
        </p:txBody>
      </p:sp>
      <p:pic>
        <p:nvPicPr>
          <p:cNvPr id="3" name="Three159273263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4800" y="3087329"/>
            <a:ext cx="609600" cy="609600"/>
          </a:xfrm>
          <a:prstGeom prst="rect">
            <a:avLst/>
          </a:prstGeom>
        </p:spPr>
      </p:pic>
      <p:pic>
        <p:nvPicPr>
          <p:cNvPr id="5" name="Four1592732654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96200" y="2856271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626" y="3087329"/>
            <a:ext cx="2247900" cy="31813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377" y="3161071"/>
            <a:ext cx="2457623" cy="347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170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hree159273263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hree159273263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our159273265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our159273265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6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429" y="0"/>
            <a:ext cx="61491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3276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407" y="228600"/>
            <a:ext cx="8229600" cy="1143000"/>
          </a:xfrm>
        </p:spPr>
        <p:txBody>
          <a:bodyPr>
            <a:noAutofit/>
          </a:bodyPr>
          <a:lstStyle/>
          <a:p>
            <a:r>
              <a:rPr lang="en-US" sz="9600" b="1" dirty="0" smtClean="0">
                <a:solidFill>
                  <a:srgbClr val="C00000"/>
                </a:solidFill>
              </a:rPr>
              <a:t>D </a:t>
            </a:r>
            <a:r>
              <a:rPr lang="en-US" sz="9600" b="1" dirty="0" err="1">
                <a:solidFill>
                  <a:srgbClr val="C00000"/>
                </a:solidFill>
              </a:rPr>
              <a:t>d</a:t>
            </a:r>
            <a:endParaRPr lang="en-US" sz="9600" b="1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974256"/>
            <a:ext cx="2996826" cy="2336508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28600" y="5943600"/>
            <a:ext cx="1600200" cy="6858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Duck</a:t>
            </a:r>
            <a:endParaRPr lang="en-US" sz="4000" b="1" dirty="0"/>
          </a:p>
        </p:txBody>
      </p:sp>
      <p:sp>
        <p:nvSpPr>
          <p:cNvPr id="8" name="Rounded Rectangle 7"/>
          <p:cNvSpPr/>
          <p:nvPr/>
        </p:nvSpPr>
        <p:spPr>
          <a:xfrm>
            <a:off x="7162800" y="3317156"/>
            <a:ext cx="1600200" cy="6858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Dog</a:t>
            </a:r>
            <a:endParaRPr lang="en-US" sz="40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581" y="867931"/>
            <a:ext cx="2155503" cy="21340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660056"/>
            <a:ext cx="1780085" cy="2283544"/>
          </a:xfrm>
          <a:prstGeom prst="rect">
            <a:avLst/>
          </a:prstGeom>
        </p:spPr>
      </p:pic>
      <p:pic>
        <p:nvPicPr>
          <p:cNvPr id="13" name="Dog159273220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64323" y="2707556"/>
            <a:ext cx="609600" cy="609600"/>
          </a:xfrm>
          <a:prstGeom prst="rect">
            <a:avLst/>
          </a:prstGeom>
        </p:spPr>
      </p:pic>
      <p:pic>
        <p:nvPicPr>
          <p:cNvPr id="14" name="Duck1592732227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93298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147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g159273220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g159273220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uck15927322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uck15927322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8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6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?">
            <a:extLst>
              <a:ext uri="{FF2B5EF4-FFF2-40B4-BE49-F238E27FC236}">
                <a16:creationId xmlns="" xmlns:a16="http://schemas.microsoft.com/office/drawing/2014/main" id="{9B3B4FDC-1D94-48D9-A5D9-324F9B4EA0AE}"/>
              </a:ext>
            </a:extLst>
          </p:cNvPr>
          <p:cNvSpPr/>
          <p:nvPr/>
        </p:nvSpPr>
        <p:spPr>
          <a:xfrm>
            <a:off x="1768289" y="4498041"/>
            <a:ext cx="1129553" cy="112955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9FB458EB-B9EE-43A9-90F6-FCEF5367210B}"/>
              </a:ext>
            </a:extLst>
          </p:cNvPr>
          <p:cNvSpPr/>
          <p:nvPr/>
        </p:nvSpPr>
        <p:spPr>
          <a:xfrm>
            <a:off x="2971801" y="4498041"/>
            <a:ext cx="1129553" cy="1129553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endParaRPr lang="en-US" sz="495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="" xmlns:a16="http://schemas.microsoft.com/office/drawing/2014/main" id="{468BDCAC-29BC-460A-A57C-68D97F4596BB}"/>
              </a:ext>
            </a:extLst>
          </p:cNvPr>
          <p:cNvSpPr/>
          <p:nvPr/>
        </p:nvSpPr>
        <p:spPr>
          <a:xfrm>
            <a:off x="4193802" y="4498041"/>
            <a:ext cx="1129553" cy="1129553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endParaRPr lang="en-US" sz="495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lowchart: Merge 12">
            <a:extLst>
              <a:ext uri="{FF2B5EF4-FFF2-40B4-BE49-F238E27FC236}">
                <a16:creationId xmlns="" xmlns:a16="http://schemas.microsoft.com/office/drawing/2014/main" id="{100EEA99-F5EA-47E5-AC2B-EE61C2174D69}"/>
              </a:ext>
            </a:extLst>
          </p:cNvPr>
          <p:cNvSpPr/>
          <p:nvPr/>
        </p:nvSpPr>
        <p:spPr>
          <a:xfrm>
            <a:off x="6817201" y="2097741"/>
            <a:ext cx="1858715" cy="2036109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10000 h 10000"/>
              <a:gd name="connsiteX3" fmla="*/ 0 w 10000"/>
              <a:gd name="connsiteY3" fmla="*/ 0 h 10000"/>
              <a:gd name="connsiteX0" fmla="*/ 0 w 8370"/>
              <a:gd name="connsiteY0" fmla="*/ 3204 h 10000"/>
              <a:gd name="connsiteX1" fmla="*/ 8370 w 8370"/>
              <a:gd name="connsiteY1" fmla="*/ 0 h 10000"/>
              <a:gd name="connsiteX2" fmla="*/ 3370 w 8370"/>
              <a:gd name="connsiteY2" fmla="*/ 10000 h 10000"/>
              <a:gd name="connsiteX3" fmla="*/ 0 w 8370"/>
              <a:gd name="connsiteY3" fmla="*/ 3204 h 10000"/>
              <a:gd name="connsiteX0" fmla="*/ 0 w 10000"/>
              <a:gd name="connsiteY0" fmla="*/ 3204 h 10000"/>
              <a:gd name="connsiteX1" fmla="*/ 4473 w 10000"/>
              <a:gd name="connsiteY1" fmla="*/ 5369 h 10000"/>
              <a:gd name="connsiteX2" fmla="*/ 10000 w 10000"/>
              <a:gd name="connsiteY2" fmla="*/ 0 h 10000"/>
              <a:gd name="connsiteX3" fmla="*/ 4026 w 10000"/>
              <a:gd name="connsiteY3" fmla="*/ 10000 h 10000"/>
              <a:gd name="connsiteX4" fmla="*/ 0 w 10000"/>
              <a:gd name="connsiteY4" fmla="*/ 3204 h 10000"/>
              <a:gd name="connsiteX0" fmla="*/ 0 w 10000"/>
              <a:gd name="connsiteY0" fmla="*/ 3204 h 10000"/>
              <a:gd name="connsiteX1" fmla="*/ 4473 w 10000"/>
              <a:gd name="connsiteY1" fmla="*/ 5369 h 10000"/>
              <a:gd name="connsiteX2" fmla="*/ 10000 w 10000"/>
              <a:gd name="connsiteY2" fmla="*/ 0 h 10000"/>
              <a:gd name="connsiteX3" fmla="*/ 4026 w 10000"/>
              <a:gd name="connsiteY3" fmla="*/ 10000 h 10000"/>
              <a:gd name="connsiteX4" fmla="*/ 0 w 10000"/>
              <a:gd name="connsiteY4" fmla="*/ 3204 h 10000"/>
              <a:gd name="connsiteX0" fmla="*/ 0 w 10000"/>
              <a:gd name="connsiteY0" fmla="*/ 3204 h 10000"/>
              <a:gd name="connsiteX1" fmla="*/ 4473 w 10000"/>
              <a:gd name="connsiteY1" fmla="*/ 5369 h 10000"/>
              <a:gd name="connsiteX2" fmla="*/ 10000 w 10000"/>
              <a:gd name="connsiteY2" fmla="*/ 0 h 10000"/>
              <a:gd name="connsiteX3" fmla="*/ 4026 w 10000"/>
              <a:gd name="connsiteY3" fmla="*/ 10000 h 10000"/>
              <a:gd name="connsiteX4" fmla="*/ 0 w 10000"/>
              <a:gd name="connsiteY4" fmla="*/ 3204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3204"/>
                </a:moveTo>
                <a:cubicBezTo>
                  <a:pt x="2191" y="4315"/>
                  <a:pt x="2871" y="4586"/>
                  <a:pt x="4473" y="5369"/>
                </a:cubicBezTo>
                <a:lnTo>
                  <a:pt x="10000" y="0"/>
                </a:lnTo>
                <a:lnTo>
                  <a:pt x="4026" y="10000"/>
                </a:lnTo>
                <a:lnTo>
                  <a:pt x="0" y="3204"/>
                </a:lnTo>
                <a:close/>
              </a:path>
            </a:pathLst>
          </a:cu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Multiplication Sign 13">
            <a:extLst>
              <a:ext uri="{FF2B5EF4-FFF2-40B4-BE49-F238E27FC236}">
                <a16:creationId xmlns="" xmlns:a16="http://schemas.microsoft.com/office/drawing/2014/main" id="{51713EDB-DC8A-4507-B745-85A85A05D41D}"/>
              </a:ext>
            </a:extLst>
          </p:cNvPr>
          <p:cNvSpPr/>
          <p:nvPr/>
        </p:nvSpPr>
        <p:spPr>
          <a:xfrm>
            <a:off x="6512401" y="2185308"/>
            <a:ext cx="2242136" cy="2242136"/>
          </a:xfrm>
          <a:prstGeom prst="mathMultiply">
            <a:avLst>
              <a:gd name="adj1" fmla="val 1575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i1">
            <a:extLst>
              <a:ext uri="{FF2B5EF4-FFF2-40B4-BE49-F238E27FC236}">
                <a16:creationId xmlns="" xmlns:a16="http://schemas.microsoft.com/office/drawing/2014/main" id="{3B276BB7-BFA7-43E0-9D0F-710FE97BB0B3}"/>
              </a:ext>
            </a:extLst>
          </p:cNvPr>
          <p:cNvSpPr/>
          <p:nvPr/>
        </p:nvSpPr>
        <p:spPr>
          <a:xfrm>
            <a:off x="1768289" y="3297891"/>
            <a:ext cx="1129553" cy="112955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sz="495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e">
            <a:extLst>
              <a:ext uri="{FF2B5EF4-FFF2-40B4-BE49-F238E27FC236}">
                <a16:creationId xmlns="" xmlns:a16="http://schemas.microsoft.com/office/drawing/2014/main" id="{7C640B06-6ABD-4CC6-BA82-AFCC5C8DCD55}"/>
              </a:ext>
            </a:extLst>
          </p:cNvPr>
          <p:cNvSpPr/>
          <p:nvPr/>
        </p:nvSpPr>
        <p:spPr>
          <a:xfrm>
            <a:off x="1768289" y="2097741"/>
            <a:ext cx="1129553" cy="112955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sz="495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i2">
            <a:extLst>
              <a:ext uri="{FF2B5EF4-FFF2-40B4-BE49-F238E27FC236}">
                <a16:creationId xmlns="" xmlns:a16="http://schemas.microsoft.com/office/drawing/2014/main" id="{6C4C8B19-0DE4-4C88-95C8-3726F5EBDA98}"/>
              </a:ext>
            </a:extLst>
          </p:cNvPr>
          <p:cNvSpPr/>
          <p:nvPr/>
        </p:nvSpPr>
        <p:spPr>
          <a:xfrm>
            <a:off x="1768289" y="4498041"/>
            <a:ext cx="1129553" cy="112955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95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1">
            <a:extLst>
              <a:ext uri="{FF2B5EF4-FFF2-40B4-BE49-F238E27FC236}">
                <a16:creationId xmlns="" xmlns:a16="http://schemas.microsoft.com/office/drawing/2014/main" id="{468BDCAC-29BC-460A-A57C-68D97F4596BB}"/>
              </a:ext>
            </a:extLst>
          </p:cNvPr>
          <p:cNvSpPr/>
          <p:nvPr/>
        </p:nvSpPr>
        <p:spPr>
          <a:xfrm>
            <a:off x="5415803" y="4479844"/>
            <a:ext cx="1129553" cy="1129553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endParaRPr lang="en-US" sz="495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655" y="396810"/>
            <a:ext cx="2913125" cy="373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43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-0.05555 L 0.00139 0.1768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162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2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12152 L -0.00034 0.347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426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8" grpId="0" animBg="1"/>
      <p:bldP spid="8" grpId="1" animBg="1"/>
      <p:bldP spid="8" grpId="2" animBg="1"/>
      <p:bldP spid="8" grpId="3" animBg="1"/>
      <p:bldP spid="9" grpId="0" animBg="1"/>
      <p:bldP spid="9" grpId="1" animBg="1"/>
      <p:bldP spid="9" grpId="2" animBg="1"/>
      <p:bldP spid="9" grpId="3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855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b="1" dirty="0" smtClean="0"/>
              <a:t>What color is it?</a:t>
            </a:r>
            <a:endParaRPr lang="en-US" sz="7200" b="1" dirty="0"/>
          </a:p>
        </p:txBody>
      </p:sp>
      <p:sp>
        <p:nvSpPr>
          <p:cNvPr id="6" name="Rounded Rectangle 5"/>
          <p:cNvSpPr/>
          <p:nvPr/>
        </p:nvSpPr>
        <p:spPr>
          <a:xfrm>
            <a:off x="3554290" y="6040646"/>
            <a:ext cx="1788751" cy="762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white</a:t>
            </a:r>
            <a:endParaRPr lang="en-US" sz="36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5742268" y="3151715"/>
            <a:ext cx="1788751" cy="762000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black</a:t>
            </a:r>
            <a:endParaRPr lang="en-US" sz="3600" b="1" dirty="0"/>
          </a:p>
        </p:txBody>
      </p:sp>
      <p:sp>
        <p:nvSpPr>
          <p:cNvPr id="8" name="Rounded Rectangle 7"/>
          <p:cNvSpPr/>
          <p:nvPr/>
        </p:nvSpPr>
        <p:spPr>
          <a:xfrm>
            <a:off x="-1" y="6033654"/>
            <a:ext cx="1788751" cy="76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blue</a:t>
            </a:r>
            <a:endParaRPr lang="en-US" sz="3600" b="1" dirty="0"/>
          </a:p>
        </p:txBody>
      </p:sp>
      <p:sp>
        <p:nvSpPr>
          <p:cNvPr id="9" name="Rounded Rectangle 8"/>
          <p:cNvSpPr/>
          <p:nvPr/>
        </p:nvSpPr>
        <p:spPr>
          <a:xfrm>
            <a:off x="7010400" y="5950527"/>
            <a:ext cx="1788751" cy="7620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green</a:t>
            </a:r>
            <a:endParaRPr lang="en-US" sz="3600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920187" y="3034437"/>
            <a:ext cx="1788751" cy="762000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/>
              <a:t>Red</a:t>
            </a:r>
            <a:endParaRPr lang="en-US" sz="36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451" y="4082556"/>
            <a:ext cx="3108091" cy="21461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806" y="4260467"/>
            <a:ext cx="2209800" cy="20669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953" y="715704"/>
            <a:ext cx="2781300" cy="2781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455068" y="4135020"/>
            <a:ext cx="2059194" cy="19169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666" y="963960"/>
            <a:ext cx="2513098" cy="2513098"/>
          </a:xfrm>
          <a:prstGeom prst="rect">
            <a:avLst/>
          </a:prstGeom>
        </p:spPr>
      </p:pic>
      <p:pic>
        <p:nvPicPr>
          <p:cNvPr id="5" name="blue159435065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607497" y="6248400"/>
            <a:ext cx="609600" cy="609600"/>
          </a:xfrm>
          <a:prstGeom prst="rect">
            <a:avLst/>
          </a:prstGeom>
        </p:spPr>
      </p:pic>
      <p:pic>
        <p:nvPicPr>
          <p:cNvPr id="15" name="red159435736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058832" y="3284162"/>
            <a:ext cx="609600" cy="609600"/>
          </a:xfrm>
          <a:prstGeom prst="rect">
            <a:avLst/>
          </a:prstGeom>
        </p:spPr>
      </p:pic>
      <p:pic>
        <p:nvPicPr>
          <p:cNvPr id="16" name="green1594350738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636644" y="5974115"/>
            <a:ext cx="609600" cy="609600"/>
          </a:xfrm>
          <a:prstGeom prst="rect">
            <a:avLst/>
          </a:prstGeom>
        </p:spPr>
      </p:pic>
      <p:pic>
        <p:nvPicPr>
          <p:cNvPr id="17" name="Black159435679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7214682" y="2620667"/>
            <a:ext cx="609600" cy="609600"/>
          </a:xfrm>
          <a:prstGeom prst="rect">
            <a:avLst/>
          </a:prstGeom>
        </p:spPr>
      </p:pic>
      <p:pic>
        <p:nvPicPr>
          <p:cNvPr id="18" name="white1594605401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295841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704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red159435736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lack159435679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lack159435679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lue159435065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blue159435065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green159435073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green159435073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white15946054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white15946054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6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58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9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62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59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F686EAD5-C526-49C1-A0AC-1D91B5174B3C}"/>
              </a:ext>
            </a:extLst>
          </p:cNvPr>
          <p:cNvSpPr/>
          <p:nvPr/>
        </p:nvSpPr>
        <p:spPr>
          <a:xfrm>
            <a:off x="4267200" y="4498041"/>
            <a:ext cx="1129553" cy="1129553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95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 sz="495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?">
            <a:extLst>
              <a:ext uri="{FF2B5EF4-FFF2-40B4-BE49-F238E27FC236}">
                <a16:creationId xmlns="" xmlns:a16="http://schemas.microsoft.com/office/drawing/2014/main" id="{9B3B4FDC-1D94-48D9-A5D9-324F9B4EA0AE}"/>
              </a:ext>
            </a:extLst>
          </p:cNvPr>
          <p:cNvSpPr/>
          <p:nvPr/>
        </p:nvSpPr>
        <p:spPr>
          <a:xfrm>
            <a:off x="1768289" y="4498041"/>
            <a:ext cx="1129553" cy="112955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95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="" xmlns:a16="http://schemas.microsoft.com/office/drawing/2014/main" id="{9FB458EB-B9EE-43A9-90F6-FCEF5367210B}"/>
              </a:ext>
            </a:extLst>
          </p:cNvPr>
          <p:cNvSpPr/>
          <p:nvPr/>
        </p:nvSpPr>
        <p:spPr>
          <a:xfrm>
            <a:off x="2971801" y="4498041"/>
            <a:ext cx="1129553" cy="1129553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95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495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Flowchart: Merge 12">
            <a:extLst>
              <a:ext uri="{FF2B5EF4-FFF2-40B4-BE49-F238E27FC236}">
                <a16:creationId xmlns="" xmlns:a16="http://schemas.microsoft.com/office/drawing/2014/main" id="{100EEA99-F5EA-47E5-AC2B-EE61C2174D69}"/>
              </a:ext>
            </a:extLst>
          </p:cNvPr>
          <p:cNvSpPr/>
          <p:nvPr/>
        </p:nvSpPr>
        <p:spPr>
          <a:xfrm>
            <a:off x="6817201" y="2097741"/>
            <a:ext cx="1858715" cy="2036109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10000 h 10000"/>
              <a:gd name="connsiteX3" fmla="*/ 0 w 10000"/>
              <a:gd name="connsiteY3" fmla="*/ 0 h 10000"/>
              <a:gd name="connsiteX0" fmla="*/ 0 w 8370"/>
              <a:gd name="connsiteY0" fmla="*/ 3204 h 10000"/>
              <a:gd name="connsiteX1" fmla="*/ 8370 w 8370"/>
              <a:gd name="connsiteY1" fmla="*/ 0 h 10000"/>
              <a:gd name="connsiteX2" fmla="*/ 3370 w 8370"/>
              <a:gd name="connsiteY2" fmla="*/ 10000 h 10000"/>
              <a:gd name="connsiteX3" fmla="*/ 0 w 8370"/>
              <a:gd name="connsiteY3" fmla="*/ 3204 h 10000"/>
              <a:gd name="connsiteX0" fmla="*/ 0 w 10000"/>
              <a:gd name="connsiteY0" fmla="*/ 3204 h 10000"/>
              <a:gd name="connsiteX1" fmla="*/ 4473 w 10000"/>
              <a:gd name="connsiteY1" fmla="*/ 5369 h 10000"/>
              <a:gd name="connsiteX2" fmla="*/ 10000 w 10000"/>
              <a:gd name="connsiteY2" fmla="*/ 0 h 10000"/>
              <a:gd name="connsiteX3" fmla="*/ 4026 w 10000"/>
              <a:gd name="connsiteY3" fmla="*/ 10000 h 10000"/>
              <a:gd name="connsiteX4" fmla="*/ 0 w 10000"/>
              <a:gd name="connsiteY4" fmla="*/ 3204 h 10000"/>
              <a:gd name="connsiteX0" fmla="*/ 0 w 10000"/>
              <a:gd name="connsiteY0" fmla="*/ 3204 h 10000"/>
              <a:gd name="connsiteX1" fmla="*/ 4473 w 10000"/>
              <a:gd name="connsiteY1" fmla="*/ 5369 h 10000"/>
              <a:gd name="connsiteX2" fmla="*/ 10000 w 10000"/>
              <a:gd name="connsiteY2" fmla="*/ 0 h 10000"/>
              <a:gd name="connsiteX3" fmla="*/ 4026 w 10000"/>
              <a:gd name="connsiteY3" fmla="*/ 10000 h 10000"/>
              <a:gd name="connsiteX4" fmla="*/ 0 w 10000"/>
              <a:gd name="connsiteY4" fmla="*/ 3204 h 10000"/>
              <a:gd name="connsiteX0" fmla="*/ 0 w 10000"/>
              <a:gd name="connsiteY0" fmla="*/ 3204 h 10000"/>
              <a:gd name="connsiteX1" fmla="*/ 4473 w 10000"/>
              <a:gd name="connsiteY1" fmla="*/ 5369 h 10000"/>
              <a:gd name="connsiteX2" fmla="*/ 10000 w 10000"/>
              <a:gd name="connsiteY2" fmla="*/ 0 h 10000"/>
              <a:gd name="connsiteX3" fmla="*/ 4026 w 10000"/>
              <a:gd name="connsiteY3" fmla="*/ 10000 h 10000"/>
              <a:gd name="connsiteX4" fmla="*/ 0 w 10000"/>
              <a:gd name="connsiteY4" fmla="*/ 3204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3204"/>
                </a:moveTo>
                <a:cubicBezTo>
                  <a:pt x="2191" y="4315"/>
                  <a:pt x="2871" y="4586"/>
                  <a:pt x="4473" y="5369"/>
                </a:cubicBezTo>
                <a:lnTo>
                  <a:pt x="10000" y="0"/>
                </a:lnTo>
                <a:lnTo>
                  <a:pt x="4026" y="10000"/>
                </a:lnTo>
                <a:lnTo>
                  <a:pt x="0" y="3204"/>
                </a:lnTo>
                <a:close/>
              </a:path>
            </a:pathLst>
          </a:cu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Multiplication Sign 13">
            <a:extLst>
              <a:ext uri="{FF2B5EF4-FFF2-40B4-BE49-F238E27FC236}">
                <a16:creationId xmlns="" xmlns:a16="http://schemas.microsoft.com/office/drawing/2014/main" id="{51713EDB-DC8A-4507-B745-85A85A05D41D}"/>
              </a:ext>
            </a:extLst>
          </p:cNvPr>
          <p:cNvSpPr/>
          <p:nvPr/>
        </p:nvSpPr>
        <p:spPr>
          <a:xfrm>
            <a:off x="6512401" y="2185308"/>
            <a:ext cx="2242136" cy="2242136"/>
          </a:xfrm>
          <a:prstGeom prst="mathMultiply">
            <a:avLst>
              <a:gd name="adj1" fmla="val 15752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i1">
            <a:extLst>
              <a:ext uri="{FF2B5EF4-FFF2-40B4-BE49-F238E27FC236}">
                <a16:creationId xmlns="" xmlns:a16="http://schemas.microsoft.com/office/drawing/2014/main" id="{3B276BB7-BFA7-43E0-9D0F-710FE97BB0B3}"/>
              </a:ext>
            </a:extLst>
          </p:cNvPr>
          <p:cNvSpPr/>
          <p:nvPr/>
        </p:nvSpPr>
        <p:spPr>
          <a:xfrm>
            <a:off x="1768289" y="3297891"/>
            <a:ext cx="1129553" cy="112955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95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495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e">
            <a:extLst>
              <a:ext uri="{FF2B5EF4-FFF2-40B4-BE49-F238E27FC236}">
                <a16:creationId xmlns="" xmlns:a16="http://schemas.microsoft.com/office/drawing/2014/main" id="{7C640B06-6ABD-4CC6-BA82-AFCC5C8DCD55}"/>
              </a:ext>
            </a:extLst>
          </p:cNvPr>
          <p:cNvSpPr/>
          <p:nvPr/>
        </p:nvSpPr>
        <p:spPr>
          <a:xfrm>
            <a:off x="1768289" y="2097741"/>
            <a:ext cx="1129553" cy="112955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95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sz="495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i2">
            <a:extLst>
              <a:ext uri="{FF2B5EF4-FFF2-40B4-BE49-F238E27FC236}">
                <a16:creationId xmlns="" xmlns:a16="http://schemas.microsoft.com/office/drawing/2014/main" id="{6C4C8B19-0DE4-4C88-95C8-3726F5EBDA98}"/>
              </a:ext>
            </a:extLst>
          </p:cNvPr>
          <p:cNvSpPr/>
          <p:nvPr/>
        </p:nvSpPr>
        <p:spPr>
          <a:xfrm>
            <a:off x="1768289" y="4498041"/>
            <a:ext cx="1129553" cy="1129553"/>
          </a:xfrm>
          <a:prstGeom prst="round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495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95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138" y="762000"/>
            <a:ext cx="3536154" cy="350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18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6319 L -4.72222E-6 0.16922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1162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2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42 -0.11574 L -0.00625 0.3527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3426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8" grpId="0" animBg="1"/>
      <p:bldP spid="8" grpId="1" animBg="1"/>
      <p:bldP spid="8" grpId="2" animBg="1"/>
      <p:bldP spid="8" grpId="3" animBg="1"/>
      <p:bldP spid="9" grpId="0" animBg="1"/>
      <p:bldP spid="9" grpId="1" animBg="1"/>
      <p:bldP spid="9" grpId="2" animBg="1"/>
      <p:bldP spid="9" grpId="3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804063" y="1605478"/>
            <a:ext cx="1883957" cy="550571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A. </a:t>
            </a:r>
            <a:r>
              <a:rPr lang="en-US" sz="2400" b="1" dirty="0" smtClean="0"/>
              <a:t>One cat.</a:t>
            </a:r>
            <a:endParaRPr lang="en-US" sz="24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5093009" y="3582055"/>
            <a:ext cx="2550008" cy="550571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B. </a:t>
            </a:r>
            <a:r>
              <a:rPr lang="en-US" sz="2400" b="1" dirty="0" smtClean="0"/>
              <a:t>Three cats.</a:t>
            </a:r>
            <a:endParaRPr lang="en-US" sz="2400" b="1" dirty="0"/>
          </a:p>
        </p:txBody>
      </p:sp>
      <p:sp>
        <p:nvSpPr>
          <p:cNvPr id="8" name="Rounded Rectangle 7"/>
          <p:cNvSpPr/>
          <p:nvPr/>
        </p:nvSpPr>
        <p:spPr>
          <a:xfrm>
            <a:off x="4989612" y="5638800"/>
            <a:ext cx="2360499" cy="550571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C. </a:t>
            </a:r>
            <a:r>
              <a:rPr lang="en-US" sz="2400" b="1" dirty="0" smtClean="0"/>
              <a:t>Four cats.</a:t>
            </a:r>
            <a:endParaRPr lang="en-US" sz="2400" b="1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989010"/>
            <a:ext cx="3346353" cy="4320540"/>
          </a:xfrm>
          <a:prstGeom prst="rect">
            <a:avLst/>
          </a:prstGeom>
        </p:spPr>
      </p:pic>
      <p:sp>
        <p:nvSpPr>
          <p:cNvPr id="24" name="Multiply 23"/>
          <p:cNvSpPr/>
          <p:nvPr/>
        </p:nvSpPr>
        <p:spPr>
          <a:xfrm>
            <a:off x="6232050" y="1370506"/>
            <a:ext cx="1118061" cy="94085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Multiply 24"/>
          <p:cNvSpPr/>
          <p:nvPr/>
        </p:nvSpPr>
        <p:spPr>
          <a:xfrm>
            <a:off x="4339050" y="5463291"/>
            <a:ext cx="1118061" cy="94085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Isosceles Triangle 8"/>
          <p:cNvSpPr/>
          <p:nvPr/>
        </p:nvSpPr>
        <p:spPr>
          <a:xfrm rot="10630799">
            <a:off x="4562232" y="2839616"/>
            <a:ext cx="854761" cy="1338105"/>
          </a:xfrm>
          <a:custGeom>
            <a:avLst/>
            <a:gdLst>
              <a:gd name="connsiteX0" fmla="*/ 0 w 1447372"/>
              <a:gd name="connsiteY0" fmla="*/ 1963399 h 1963399"/>
              <a:gd name="connsiteX1" fmla="*/ 723686 w 1447372"/>
              <a:gd name="connsiteY1" fmla="*/ 0 h 1963399"/>
              <a:gd name="connsiteX2" fmla="*/ 1447372 w 1447372"/>
              <a:gd name="connsiteY2" fmla="*/ 1963399 h 1963399"/>
              <a:gd name="connsiteX3" fmla="*/ 0 w 1447372"/>
              <a:gd name="connsiteY3" fmla="*/ 1963399 h 1963399"/>
              <a:gd name="connsiteX0" fmla="*/ 0 w 1436089"/>
              <a:gd name="connsiteY0" fmla="*/ 1963399 h 1963399"/>
              <a:gd name="connsiteX1" fmla="*/ 723686 w 1436089"/>
              <a:gd name="connsiteY1" fmla="*/ 0 h 1963399"/>
              <a:gd name="connsiteX2" fmla="*/ 1436089 w 1436089"/>
              <a:gd name="connsiteY2" fmla="*/ 1906505 h 1963399"/>
              <a:gd name="connsiteX3" fmla="*/ 0 w 1436089"/>
              <a:gd name="connsiteY3" fmla="*/ 1963399 h 1963399"/>
              <a:gd name="connsiteX0" fmla="*/ 0 w 1297451"/>
              <a:gd name="connsiteY0" fmla="*/ 1963399 h 1963399"/>
              <a:gd name="connsiteX1" fmla="*/ 723686 w 1297451"/>
              <a:gd name="connsiteY1" fmla="*/ 0 h 1963399"/>
              <a:gd name="connsiteX2" fmla="*/ 1297451 w 1297451"/>
              <a:gd name="connsiteY2" fmla="*/ 1575726 h 1963399"/>
              <a:gd name="connsiteX3" fmla="*/ 0 w 1297451"/>
              <a:gd name="connsiteY3" fmla="*/ 1963399 h 1963399"/>
              <a:gd name="connsiteX0" fmla="*/ 0 w 1297451"/>
              <a:gd name="connsiteY0" fmla="*/ 1963399 h 1963399"/>
              <a:gd name="connsiteX1" fmla="*/ 723686 w 1297451"/>
              <a:gd name="connsiteY1" fmla="*/ 0 h 1963399"/>
              <a:gd name="connsiteX2" fmla="*/ 1297451 w 1297451"/>
              <a:gd name="connsiteY2" fmla="*/ 1575726 h 1963399"/>
              <a:gd name="connsiteX3" fmla="*/ 0 w 1297451"/>
              <a:gd name="connsiteY3" fmla="*/ 1963399 h 1963399"/>
              <a:gd name="connsiteX0" fmla="*/ 0 w 1297451"/>
              <a:gd name="connsiteY0" fmla="*/ 1963399 h 1963399"/>
              <a:gd name="connsiteX1" fmla="*/ 723686 w 1297451"/>
              <a:gd name="connsiteY1" fmla="*/ 0 h 1963399"/>
              <a:gd name="connsiteX2" fmla="*/ 1297451 w 1297451"/>
              <a:gd name="connsiteY2" fmla="*/ 1575726 h 1963399"/>
              <a:gd name="connsiteX3" fmla="*/ 0 w 1297451"/>
              <a:gd name="connsiteY3" fmla="*/ 1963399 h 1963399"/>
              <a:gd name="connsiteX0" fmla="*/ 0 w 1297517"/>
              <a:gd name="connsiteY0" fmla="*/ 1963399 h 1982805"/>
              <a:gd name="connsiteX1" fmla="*/ 723686 w 1297517"/>
              <a:gd name="connsiteY1" fmla="*/ 0 h 1982805"/>
              <a:gd name="connsiteX2" fmla="*/ 1297451 w 1297517"/>
              <a:gd name="connsiteY2" fmla="*/ 1575726 h 1982805"/>
              <a:gd name="connsiteX3" fmla="*/ 682933 w 1297517"/>
              <a:gd name="connsiteY3" fmla="*/ 737876 h 1982805"/>
              <a:gd name="connsiteX4" fmla="*/ 0 w 1297517"/>
              <a:gd name="connsiteY4" fmla="*/ 1963399 h 1982805"/>
              <a:gd name="connsiteX0" fmla="*/ 0 w 1114704"/>
              <a:gd name="connsiteY0" fmla="*/ 1963399 h 1982805"/>
              <a:gd name="connsiteX1" fmla="*/ 723686 w 1114704"/>
              <a:gd name="connsiteY1" fmla="*/ 0 h 1982805"/>
              <a:gd name="connsiteX2" fmla="*/ 1114584 w 1114704"/>
              <a:gd name="connsiteY2" fmla="*/ 1285023 h 1982805"/>
              <a:gd name="connsiteX3" fmla="*/ 682933 w 1114704"/>
              <a:gd name="connsiteY3" fmla="*/ 737876 h 1982805"/>
              <a:gd name="connsiteX4" fmla="*/ 0 w 1114704"/>
              <a:gd name="connsiteY4" fmla="*/ 1963399 h 1982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4704" h="1982805">
                <a:moveTo>
                  <a:pt x="0" y="1963399"/>
                </a:moveTo>
                <a:lnTo>
                  <a:pt x="723686" y="0"/>
                </a:lnTo>
                <a:lnTo>
                  <a:pt x="1114584" y="1285023"/>
                </a:lnTo>
                <a:cubicBezTo>
                  <a:pt x="1120608" y="1481405"/>
                  <a:pt x="899175" y="673264"/>
                  <a:pt x="682933" y="737876"/>
                </a:cubicBezTo>
                <a:cubicBezTo>
                  <a:pt x="466691" y="802488"/>
                  <a:pt x="6024" y="2159781"/>
                  <a:pt x="0" y="1963399"/>
                </a:cubicBez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96" y="495632"/>
            <a:ext cx="1651265" cy="197284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927" y="1880763"/>
            <a:ext cx="1439365" cy="171967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512" y="495632"/>
            <a:ext cx="1364537" cy="163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453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vo-tay-khen-thuo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24" grpId="0" animBg="1"/>
      <p:bldP spid="25" grpId="0" animBg="1"/>
      <p:bldP spid="2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012933" y="1524813"/>
            <a:ext cx="2214037" cy="550571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A. </a:t>
            </a:r>
            <a:r>
              <a:rPr lang="en-US" sz="2400" b="1" dirty="0" smtClean="0"/>
              <a:t>Three dogs.</a:t>
            </a:r>
            <a:endParaRPr lang="en-US" sz="24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5576109" y="3419310"/>
            <a:ext cx="2312952" cy="550571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B. </a:t>
            </a:r>
            <a:r>
              <a:rPr lang="en-US" sz="2400" b="1" dirty="0" smtClean="0"/>
              <a:t>Four dogs.</a:t>
            </a:r>
            <a:endParaRPr lang="en-US" sz="2400" b="1" dirty="0"/>
          </a:p>
        </p:txBody>
      </p:sp>
      <p:sp>
        <p:nvSpPr>
          <p:cNvPr id="8" name="Rounded Rectangle 7"/>
          <p:cNvSpPr/>
          <p:nvPr/>
        </p:nvSpPr>
        <p:spPr>
          <a:xfrm>
            <a:off x="5480079" y="5334000"/>
            <a:ext cx="1849952" cy="550571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C. </a:t>
            </a:r>
            <a:r>
              <a:rPr lang="en-US" sz="2400" b="1" dirty="0" smtClean="0"/>
              <a:t>Two dogs.</a:t>
            </a:r>
            <a:endParaRPr lang="en-US" sz="2400" b="1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0835" y="3173730"/>
            <a:ext cx="3422553" cy="4320540"/>
          </a:xfrm>
          <a:prstGeom prst="rect">
            <a:avLst/>
          </a:prstGeom>
        </p:spPr>
      </p:pic>
      <p:sp>
        <p:nvSpPr>
          <p:cNvPr id="24" name="Multiply 23"/>
          <p:cNvSpPr/>
          <p:nvPr/>
        </p:nvSpPr>
        <p:spPr>
          <a:xfrm>
            <a:off x="6771000" y="1289841"/>
            <a:ext cx="1118061" cy="94085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Multiply 24"/>
          <p:cNvSpPr/>
          <p:nvPr/>
        </p:nvSpPr>
        <p:spPr>
          <a:xfrm>
            <a:off x="4829516" y="5158491"/>
            <a:ext cx="1118061" cy="94085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Isosceles Triangle 8"/>
          <p:cNvSpPr/>
          <p:nvPr/>
        </p:nvSpPr>
        <p:spPr>
          <a:xfrm rot="10630799">
            <a:off x="5045332" y="2676871"/>
            <a:ext cx="854761" cy="1338105"/>
          </a:xfrm>
          <a:custGeom>
            <a:avLst/>
            <a:gdLst>
              <a:gd name="connsiteX0" fmla="*/ 0 w 1447372"/>
              <a:gd name="connsiteY0" fmla="*/ 1963399 h 1963399"/>
              <a:gd name="connsiteX1" fmla="*/ 723686 w 1447372"/>
              <a:gd name="connsiteY1" fmla="*/ 0 h 1963399"/>
              <a:gd name="connsiteX2" fmla="*/ 1447372 w 1447372"/>
              <a:gd name="connsiteY2" fmla="*/ 1963399 h 1963399"/>
              <a:gd name="connsiteX3" fmla="*/ 0 w 1447372"/>
              <a:gd name="connsiteY3" fmla="*/ 1963399 h 1963399"/>
              <a:gd name="connsiteX0" fmla="*/ 0 w 1436089"/>
              <a:gd name="connsiteY0" fmla="*/ 1963399 h 1963399"/>
              <a:gd name="connsiteX1" fmla="*/ 723686 w 1436089"/>
              <a:gd name="connsiteY1" fmla="*/ 0 h 1963399"/>
              <a:gd name="connsiteX2" fmla="*/ 1436089 w 1436089"/>
              <a:gd name="connsiteY2" fmla="*/ 1906505 h 1963399"/>
              <a:gd name="connsiteX3" fmla="*/ 0 w 1436089"/>
              <a:gd name="connsiteY3" fmla="*/ 1963399 h 1963399"/>
              <a:gd name="connsiteX0" fmla="*/ 0 w 1297451"/>
              <a:gd name="connsiteY0" fmla="*/ 1963399 h 1963399"/>
              <a:gd name="connsiteX1" fmla="*/ 723686 w 1297451"/>
              <a:gd name="connsiteY1" fmla="*/ 0 h 1963399"/>
              <a:gd name="connsiteX2" fmla="*/ 1297451 w 1297451"/>
              <a:gd name="connsiteY2" fmla="*/ 1575726 h 1963399"/>
              <a:gd name="connsiteX3" fmla="*/ 0 w 1297451"/>
              <a:gd name="connsiteY3" fmla="*/ 1963399 h 1963399"/>
              <a:gd name="connsiteX0" fmla="*/ 0 w 1297451"/>
              <a:gd name="connsiteY0" fmla="*/ 1963399 h 1963399"/>
              <a:gd name="connsiteX1" fmla="*/ 723686 w 1297451"/>
              <a:gd name="connsiteY1" fmla="*/ 0 h 1963399"/>
              <a:gd name="connsiteX2" fmla="*/ 1297451 w 1297451"/>
              <a:gd name="connsiteY2" fmla="*/ 1575726 h 1963399"/>
              <a:gd name="connsiteX3" fmla="*/ 0 w 1297451"/>
              <a:gd name="connsiteY3" fmla="*/ 1963399 h 1963399"/>
              <a:gd name="connsiteX0" fmla="*/ 0 w 1297451"/>
              <a:gd name="connsiteY0" fmla="*/ 1963399 h 1963399"/>
              <a:gd name="connsiteX1" fmla="*/ 723686 w 1297451"/>
              <a:gd name="connsiteY1" fmla="*/ 0 h 1963399"/>
              <a:gd name="connsiteX2" fmla="*/ 1297451 w 1297451"/>
              <a:gd name="connsiteY2" fmla="*/ 1575726 h 1963399"/>
              <a:gd name="connsiteX3" fmla="*/ 0 w 1297451"/>
              <a:gd name="connsiteY3" fmla="*/ 1963399 h 1963399"/>
              <a:gd name="connsiteX0" fmla="*/ 0 w 1297517"/>
              <a:gd name="connsiteY0" fmla="*/ 1963399 h 1982805"/>
              <a:gd name="connsiteX1" fmla="*/ 723686 w 1297517"/>
              <a:gd name="connsiteY1" fmla="*/ 0 h 1982805"/>
              <a:gd name="connsiteX2" fmla="*/ 1297451 w 1297517"/>
              <a:gd name="connsiteY2" fmla="*/ 1575726 h 1982805"/>
              <a:gd name="connsiteX3" fmla="*/ 682933 w 1297517"/>
              <a:gd name="connsiteY3" fmla="*/ 737876 h 1982805"/>
              <a:gd name="connsiteX4" fmla="*/ 0 w 1297517"/>
              <a:gd name="connsiteY4" fmla="*/ 1963399 h 1982805"/>
              <a:gd name="connsiteX0" fmla="*/ 0 w 1114704"/>
              <a:gd name="connsiteY0" fmla="*/ 1963399 h 1982805"/>
              <a:gd name="connsiteX1" fmla="*/ 723686 w 1114704"/>
              <a:gd name="connsiteY1" fmla="*/ 0 h 1982805"/>
              <a:gd name="connsiteX2" fmla="*/ 1114584 w 1114704"/>
              <a:gd name="connsiteY2" fmla="*/ 1285023 h 1982805"/>
              <a:gd name="connsiteX3" fmla="*/ 682933 w 1114704"/>
              <a:gd name="connsiteY3" fmla="*/ 737876 h 1982805"/>
              <a:gd name="connsiteX4" fmla="*/ 0 w 1114704"/>
              <a:gd name="connsiteY4" fmla="*/ 1963399 h 1982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4704" h="1982805">
                <a:moveTo>
                  <a:pt x="0" y="1963399"/>
                </a:moveTo>
                <a:lnTo>
                  <a:pt x="723686" y="0"/>
                </a:lnTo>
                <a:lnTo>
                  <a:pt x="1114584" y="1285023"/>
                </a:lnTo>
                <a:cubicBezTo>
                  <a:pt x="1120608" y="1481405"/>
                  <a:pt x="899175" y="673264"/>
                  <a:pt x="682933" y="737876"/>
                </a:cubicBezTo>
                <a:cubicBezTo>
                  <a:pt x="466691" y="802488"/>
                  <a:pt x="6024" y="2159781"/>
                  <a:pt x="0" y="1963399"/>
                </a:cubicBez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317" y="1561747"/>
            <a:ext cx="1934866" cy="191559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761" y="-57606"/>
            <a:ext cx="1782466" cy="176471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691" y="1727026"/>
            <a:ext cx="1688956" cy="167213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97" y="151094"/>
            <a:ext cx="1849835" cy="183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856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vo-tay-khen-thuo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24" grpId="0" animBg="1"/>
      <p:bldP spid="25" grpId="0" animBg="1"/>
      <p:bldP spid="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803237" y="1557509"/>
            <a:ext cx="2438286" cy="550571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A. </a:t>
            </a:r>
            <a:r>
              <a:rPr lang="en-US" sz="2400" b="1" dirty="0" smtClean="0"/>
              <a:t>Three ducks.</a:t>
            </a:r>
            <a:endParaRPr lang="en-US" sz="24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5577626" y="3492997"/>
            <a:ext cx="1849951" cy="550571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B. </a:t>
            </a:r>
            <a:r>
              <a:rPr lang="en-US" sz="2400" b="1" dirty="0" smtClean="0"/>
              <a:t>Two duck</a:t>
            </a:r>
            <a:endParaRPr lang="en-US" sz="2400" b="1" dirty="0"/>
          </a:p>
        </p:txBody>
      </p:sp>
      <p:sp>
        <p:nvSpPr>
          <p:cNvPr id="8" name="Rounded Rectangle 7"/>
          <p:cNvSpPr/>
          <p:nvPr/>
        </p:nvSpPr>
        <p:spPr>
          <a:xfrm>
            <a:off x="5562600" y="5562600"/>
            <a:ext cx="2438400" cy="550571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C. </a:t>
            </a:r>
            <a:r>
              <a:rPr lang="en-US" sz="2400" b="1" dirty="0" smtClean="0"/>
              <a:t>Four ducks.</a:t>
            </a:r>
            <a:endParaRPr lang="en-US" sz="2400" b="1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3870" y="2696404"/>
            <a:ext cx="3498753" cy="4320540"/>
          </a:xfrm>
          <a:prstGeom prst="rect">
            <a:avLst/>
          </a:prstGeom>
        </p:spPr>
      </p:pic>
      <p:sp>
        <p:nvSpPr>
          <p:cNvPr id="3" name="Multiply 2"/>
          <p:cNvSpPr/>
          <p:nvPr/>
        </p:nvSpPr>
        <p:spPr>
          <a:xfrm>
            <a:off x="4803236" y="3345845"/>
            <a:ext cx="1118061" cy="94085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Multiply 14"/>
          <p:cNvSpPr/>
          <p:nvPr/>
        </p:nvSpPr>
        <p:spPr>
          <a:xfrm>
            <a:off x="4675322" y="5336646"/>
            <a:ext cx="1118061" cy="94085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Isosceles Triangle 8"/>
          <p:cNvSpPr/>
          <p:nvPr/>
        </p:nvSpPr>
        <p:spPr>
          <a:xfrm rot="10630799">
            <a:off x="7195199" y="966837"/>
            <a:ext cx="854761" cy="1338105"/>
          </a:xfrm>
          <a:custGeom>
            <a:avLst/>
            <a:gdLst>
              <a:gd name="connsiteX0" fmla="*/ 0 w 1447372"/>
              <a:gd name="connsiteY0" fmla="*/ 1963399 h 1963399"/>
              <a:gd name="connsiteX1" fmla="*/ 723686 w 1447372"/>
              <a:gd name="connsiteY1" fmla="*/ 0 h 1963399"/>
              <a:gd name="connsiteX2" fmla="*/ 1447372 w 1447372"/>
              <a:gd name="connsiteY2" fmla="*/ 1963399 h 1963399"/>
              <a:gd name="connsiteX3" fmla="*/ 0 w 1447372"/>
              <a:gd name="connsiteY3" fmla="*/ 1963399 h 1963399"/>
              <a:gd name="connsiteX0" fmla="*/ 0 w 1436089"/>
              <a:gd name="connsiteY0" fmla="*/ 1963399 h 1963399"/>
              <a:gd name="connsiteX1" fmla="*/ 723686 w 1436089"/>
              <a:gd name="connsiteY1" fmla="*/ 0 h 1963399"/>
              <a:gd name="connsiteX2" fmla="*/ 1436089 w 1436089"/>
              <a:gd name="connsiteY2" fmla="*/ 1906505 h 1963399"/>
              <a:gd name="connsiteX3" fmla="*/ 0 w 1436089"/>
              <a:gd name="connsiteY3" fmla="*/ 1963399 h 1963399"/>
              <a:gd name="connsiteX0" fmla="*/ 0 w 1297451"/>
              <a:gd name="connsiteY0" fmla="*/ 1963399 h 1963399"/>
              <a:gd name="connsiteX1" fmla="*/ 723686 w 1297451"/>
              <a:gd name="connsiteY1" fmla="*/ 0 h 1963399"/>
              <a:gd name="connsiteX2" fmla="*/ 1297451 w 1297451"/>
              <a:gd name="connsiteY2" fmla="*/ 1575726 h 1963399"/>
              <a:gd name="connsiteX3" fmla="*/ 0 w 1297451"/>
              <a:gd name="connsiteY3" fmla="*/ 1963399 h 1963399"/>
              <a:gd name="connsiteX0" fmla="*/ 0 w 1297451"/>
              <a:gd name="connsiteY0" fmla="*/ 1963399 h 1963399"/>
              <a:gd name="connsiteX1" fmla="*/ 723686 w 1297451"/>
              <a:gd name="connsiteY1" fmla="*/ 0 h 1963399"/>
              <a:gd name="connsiteX2" fmla="*/ 1297451 w 1297451"/>
              <a:gd name="connsiteY2" fmla="*/ 1575726 h 1963399"/>
              <a:gd name="connsiteX3" fmla="*/ 0 w 1297451"/>
              <a:gd name="connsiteY3" fmla="*/ 1963399 h 1963399"/>
              <a:gd name="connsiteX0" fmla="*/ 0 w 1297451"/>
              <a:gd name="connsiteY0" fmla="*/ 1963399 h 1963399"/>
              <a:gd name="connsiteX1" fmla="*/ 723686 w 1297451"/>
              <a:gd name="connsiteY1" fmla="*/ 0 h 1963399"/>
              <a:gd name="connsiteX2" fmla="*/ 1297451 w 1297451"/>
              <a:gd name="connsiteY2" fmla="*/ 1575726 h 1963399"/>
              <a:gd name="connsiteX3" fmla="*/ 0 w 1297451"/>
              <a:gd name="connsiteY3" fmla="*/ 1963399 h 1963399"/>
              <a:gd name="connsiteX0" fmla="*/ 0 w 1297517"/>
              <a:gd name="connsiteY0" fmla="*/ 1963399 h 1982805"/>
              <a:gd name="connsiteX1" fmla="*/ 723686 w 1297517"/>
              <a:gd name="connsiteY1" fmla="*/ 0 h 1982805"/>
              <a:gd name="connsiteX2" fmla="*/ 1297451 w 1297517"/>
              <a:gd name="connsiteY2" fmla="*/ 1575726 h 1982805"/>
              <a:gd name="connsiteX3" fmla="*/ 682933 w 1297517"/>
              <a:gd name="connsiteY3" fmla="*/ 737876 h 1982805"/>
              <a:gd name="connsiteX4" fmla="*/ 0 w 1297517"/>
              <a:gd name="connsiteY4" fmla="*/ 1963399 h 1982805"/>
              <a:gd name="connsiteX0" fmla="*/ 0 w 1114704"/>
              <a:gd name="connsiteY0" fmla="*/ 1963399 h 1982805"/>
              <a:gd name="connsiteX1" fmla="*/ 723686 w 1114704"/>
              <a:gd name="connsiteY1" fmla="*/ 0 h 1982805"/>
              <a:gd name="connsiteX2" fmla="*/ 1114584 w 1114704"/>
              <a:gd name="connsiteY2" fmla="*/ 1285023 h 1982805"/>
              <a:gd name="connsiteX3" fmla="*/ 682933 w 1114704"/>
              <a:gd name="connsiteY3" fmla="*/ 737876 h 1982805"/>
              <a:gd name="connsiteX4" fmla="*/ 0 w 1114704"/>
              <a:gd name="connsiteY4" fmla="*/ 1963399 h 1982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4704" h="1982805">
                <a:moveTo>
                  <a:pt x="0" y="1963399"/>
                </a:moveTo>
                <a:lnTo>
                  <a:pt x="723686" y="0"/>
                </a:lnTo>
                <a:lnTo>
                  <a:pt x="1114584" y="1285023"/>
                </a:lnTo>
                <a:cubicBezTo>
                  <a:pt x="1120608" y="1481405"/>
                  <a:pt x="899175" y="673264"/>
                  <a:pt x="682933" y="737876"/>
                </a:cubicBezTo>
                <a:cubicBezTo>
                  <a:pt x="466691" y="802488"/>
                  <a:pt x="6024" y="2159781"/>
                  <a:pt x="0" y="1963399"/>
                </a:cubicBez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24" y="29993"/>
            <a:ext cx="1740998" cy="223340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185" y="1202929"/>
            <a:ext cx="1417911" cy="181893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124" y="86228"/>
            <a:ext cx="1740998" cy="223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400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khen-thuo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3" grpId="0" animBg="1"/>
      <p:bldP spid="15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</a:t>
            </a:r>
            <a:endParaRPr lang="en-US" dirty="0"/>
          </a:p>
        </p:txBody>
      </p:sp>
      <p:pic>
        <p:nvPicPr>
          <p:cNvPr id="4" name="Unit 1 Video Câu chuyện Story- Family and Friend 1 National Edi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599" y="1417638"/>
            <a:ext cx="8858955" cy="498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973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855" y="152400"/>
            <a:ext cx="8229600" cy="1143000"/>
          </a:xfrm>
        </p:spPr>
        <p:txBody>
          <a:bodyPr>
            <a:noAutofit/>
          </a:bodyPr>
          <a:lstStyle/>
          <a:p>
            <a:r>
              <a:rPr lang="en-US" sz="6000" b="1" dirty="0" smtClean="0">
                <a:solidFill>
                  <a:srgbClr val="C00000"/>
                </a:solidFill>
              </a:rPr>
              <a:t>1.What color is it?</a:t>
            </a:r>
            <a:br>
              <a:rPr lang="en-US" sz="6000" b="1" dirty="0" smtClean="0">
                <a:solidFill>
                  <a:srgbClr val="C00000"/>
                </a:solidFill>
              </a:rPr>
            </a:br>
            <a:r>
              <a:rPr 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It’s.. </a:t>
            </a:r>
            <a:endParaRPr 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52729" y="3086297"/>
            <a:ext cx="2133600" cy="7065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It’s blue</a:t>
            </a:r>
            <a:endParaRPr lang="en-US" sz="3200" b="1" dirty="0"/>
          </a:p>
        </p:txBody>
      </p:sp>
      <p:sp>
        <p:nvSpPr>
          <p:cNvPr id="5" name="Rounded Rectangle 4"/>
          <p:cNvSpPr/>
          <p:nvPr/>
        </p:nvSpPr>
        <p:spPr>
          <a:xfrm>
            <a:off x="3660947" y="6030017"/>
            <a:ext cx="2133600" cy="70658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It’s red</a:t>
            </a:r>
            <a:endParaRPr lang="en-US" sz="3200" b="1" dirty="0"/>
          </a:p>
        </p:txBody>
      </p:sp>
      <p:sp>
        <p:nvSpPr>
          <p:cNvPr id="6" name="Rounded Rectangle 5"/>
          <p:cNvSpPr/>
          <p:nvPr/>
        </p:nvSpPr>
        <p:spPr>
          <a:xfrm>
            <a:off x="6914840" y="6151418"/>
            <a:ext cx="2133600" cy="706582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It’s white</a:t>
            </a:r>
            <a:endParaRPr lang="en-US" sz="32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3810000" y="3145864"/>
            <a:ext cx="2133600" cy="706582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It’s orange</a:t>
            </a:r>
            <a:endParaRPr lang="en-US" sz="3200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90384" y="5947261"/>
            <a:ext cx="2133600" cy="70658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It’s green</a:t>
            </a:r>
            <a:endParaRPr lang="en-US" sz="3200" b="1" dirty="0"/>
          </a:p>
        </p:txBody>
      </p:sp>
      <p:sp>
        <p:nvSpPr>
          <p:cNvPr id="18" name="Rounded Rectangle 17"/>
          <p:cNvSpPr/>
          <p:nvPr/>
        </p:nvSpPr>
        <p:spPr>
          <a:xfrm>
            <a:off x="6891963" y="3352800"/>
            <a:ext cx="2144548" cy="7065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It’s black</a:t>
            </a:r>
            <a:endParaRPr lang="en-US" sz="4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8372" y="1285164"/>
            <a:ext cx="3108091" cy="214618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079" y="1413554"/>
            <a:ext cx="2849442" cy="177358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36212"/>
            <a:ext cx="2209800" cy="20669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00" y="4045725"/>
            <a:ext cx="2247900" cy="22479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997287" y="4286138"/>
            <a:ext cx="2059194" cy="19169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413" y="997430"/>
            <a:ext cx="2513098" cy="2513098"/>
          </a:xfrm>
          <a:prstGeom prst="rect">
            <a:avLst/>
          </a:prstGeom>
        </p:spPr>
      </p:pic>
      <p:pic>
        <p:nvPicPr>
          <p:cNvPr id="3" name="It’s-black159460556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8624455" y="2822102"/>
            <a:ext cx="609600" cy="609600"/>
          </a:xfrm>
          <a:prstGeom prst="rect">
            <a:avLst/>
          </a:prstGeom>
        </p:spPr>
      </p:pic>
      <p:pic>
        <p:nvPicPr>
          <p:cNvPr id="10" name="It’s-blue159460552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821065" y="2496032"/>
            <a:ext cx="609600" cy="609600"/>
          </a:xfrm>
          <a:prstGeom prst="rect">
            <a:avLst/>
          </a:prstGeom>
        </p:spPr>
      </p:pic>
      <p:pic>
        <p:nvPicPr>
          <p:cNvPr id="11" name="It’s-green1594605597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674727" y="5538833"/>
            <a:ext cx="609600" cy="609600"/>
          </a:xfrm>
          <a:prstGeom prst="rect">
            <a:avLst/>
          </a:prstGeom>
        </p:spPr>
      </p:pic>
      <p:pic>
        <p:nvPicPr>
          <p:cNvPr id="12" name="It’s-orange1594605545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3935623" y="2398090"/>
            <a:ext cx="609600" cy="609600"/>
          </a:xfrm>
          <a:prstGeom prst="rect">
            <a:avLst/>
          </a:prstGeom>
        </p:spPr>
      </p:pic>
      <p:pic>
        <p:nvPicPr>
          <p:cNvPr id="14" name="It’s-red1594605622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3687659" y="5674607"/>
            <a:ext cx="609600" cy="609600"/>
          </a:xfrm>
          <a:prstGeom prst="rect">
            <a:avLst/>
          </a:prstGeom>
        </p:spPr>
      </p:pic>
      <p:pic>
        <p:nvPicPr>
          <p:cNvPr id="15" name="It’s-white1594605641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6766306" y="56700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359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It’s-blue15946055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It’s-blue15946055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It’s-orange159460554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It’s-orange159460554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It’s-black159460556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It’s-black159460556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It’s-green159460559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It’s-green159460559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It’s-red15946056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It’s-red15946056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It’s-white15946056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9" name="It’s-white15946056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93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97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02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79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83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1818"/>
            <a:ext cx="9130264" cy="51189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1892"/>
            <a:ext cx="9142391" cy="354478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41411" y="1102443"/>
            <a:ext cx="5004631" cy="6896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 smtClean="0"/>
              <a:t>What </a:t>
            </a:r>
            <a:r>
              <a:rPr lang="en-US" sz="4800" b="1" dirty="0" smtClean="0">
                <a:solidFill>
                  <a:schemeClr val="bg1"/>
                </a:solidFill>
              </a:rPr>
              <a:t>color</a:t>
            </a:r>
            <a:r>
              <a:rPr lang="en-US" sz="4500" b="1" dirty="0"/>
              <a:t> </a:t>
            </a:r>
            <a:r>
              <a:rPr lang="en-US" sz="4500" b="1" dirty="0" smtClean="0"/>
              <a:t>is </a:t>
            </a:r>
            <a:r>
              <a:rPr lang="en-US" sz="4500" b="1" dirty="0"/>
              <a:t>this?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804063" y="1605478"/>
            <a:ext cx="1883957" cy="550571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A. </a:t>
            </a:r>
            <a:r>
              <a:rPr lang="en-US" sz="2400" b="1" dirty="0" smtClean="0"/>
              <a:t>Blue.</a:t>
            </a:r>
            <a:endParaRPr lang="en-US" sz="24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4460392" y="2373127"/>
            <a:ext cx="1849951" cy="550571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B. </a:t>
            </a:r>
            <a:r>
              <a:rPr lang="en-US" sz="2400" b="1" dirty="0" smtClean="0"/>
              <a:t>Green.</a:t>
            </a:r>
            <a:endParaRPr lang="en-US" sz="2400" b="1" dirty="0"/>
          </a:p>
        </p:txBody>
      </p:sp>
      <p:sp>
        <p:nvSpPr>
          <p:cNvPr id="8" name="Rounded Rectangle 7"/>
          <p:cNvSpPr/>
          <p:nvPr/>
        </p:nvSpPr>
        <p:spPr>
          <a:xfrm>
            <a:off x="4649901" y="3229432"/>
            <a:ext cx="1849952" cy="550571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C. </a:t>
            </a:r>
            <a:r>
              <a:rPr lang="en-US" sz="2400" b="1" dirty="0" smtClean="0"/>
              <a:t>Yellow.</a:t>
            </a:r>
            <a:endParaRPr lang="en-US" sz="2400" b="1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353" y="2165048"/>
            <a:ext cx="3102867" cy="4320540"/>
          </a:xfrm>
          <a:prstGeom prst="rect">
            <a:avLst/>
          </a:prstGeom>
        </p:spPr>
      </p:pic>
      <p:sp>
        <p:nvSpPr>
          <p:cNvPr id="18" name="Cloud Callout 17"/>
          <p:cNvSpPr/>
          <p:nvPr/>
        </p:nvSpPr>
        <p:spPr>
          <a:xfrm>
            <a:off x="1755737" y="3864557"/>
            <a:ext cx="2474801" cy="782625"/>
          </a:xfrm>
          <a:prstGeom prst="cloudCallout">
            <a:avLst>
              <a:gd name="adj1" fmla="val -85903"/>
              <a:gd name="adj2" fmla="val -128280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/>
              <a:t>It’s…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" y="3069716"/>
            <a:ext cx="1658824" cy="2929413"/>
          </a:xfrm>
          <a:prstGeom prst="rect">
            <a:avLst/>
          </a:prstGeom>
        </p:spPr>
      </p:pic>
      <p:sp>
        <p:nvSpPr>
          <p:cNvPr id="3" name="Multiply 2"/>
          <p:cNvSpPr/>
          <p:nvPr/>
        </p:nvSpPr>
        <p:spPr>
          <a:xfrm>
            <a:off x="3686002" y="2225975"/>
            <a:ext cx="1118061" cy="94085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Multiply 14"/>
          <p:cNvSpPr/>
          <p:nvPr/>
        </p:nvSpPr>
        <p:spPr>
          <a:xfrm>
            <a:off x="3762623" y="3003478"/>
            <a:ext cx="1118061" cy="94085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Isosceles Triangle 8"/>
          <p:cNvSpPr/>
          <p:nvPr/>
        </p:nvSpPr>
        <p:spPr>
          <a:xfrm rot="10630799">
            <a:off x="6641697" y="1014806"/>
            <a:ext cx="854761" cy="1338105"/>
          </a:xfrm>
          <a:custGeom>
            <a:avLst/>
            <a:gdLst>
              <a:gd name="connsiteX0" fmla="*/ 0 w 1447372"/>
              <a:gd name="connsiteY0" fmla="*/ 1963399 h 1963399"/>
              <a:gd name="connsiteX1" fmla="*/ 723686 w 1447372"/>
              <a:gd name="connsiteY1" fmla="*/ 0 h 1963399"/>
              <a:gd name="connsiteX2" fmla="*/ 1447372 w 1447372"/>
              <a:gd name="connsiteY2" fmla="*/ 1963399 h 1963399"/>
              <a:gd name="connsiteX3" fmla="*/ 0 w 1447372"/>
              <a:gd name="connsiteY3" fmla="*/ 1963399 h 1963399"/>
              <a:gd name="connsiteX0" fmla="*/ 0 w 1436089"/>
              <a:gd name="connsiteY0" fmla="*/ 1963399 h 1963399"/>
              <a:gd name="connsiteX1" fmla="*/ 723686 w 1436089"/>
              <a:gd name="connsiteY1" fmla="*/ 0 h 1963399"/>
              <a:gd name="connsiteX2" fmla="*/ 1436089 w 1436089"/>
              <a:gd name="connsiteY2" fmla="*/ 1906505 h 1963399"/>
              <a:gd name="connsiteX3" fmla="*/ 0 w 1436089"/>
              <a:gd name="connsiteY3" fmla="*/ 1963399 h 1963399"/>
              <a:gd name="connsiteX0" fmla="*/ 0 w 1297451"/>
              <a:gd name="connsiteY0" fmla="*/ 1963399 h 1963399"/>
              <a:gd name="connsiteX1" fmla="*/ 723686 w 1297451"/>
              <a:gd name="connsiteY1" fmla="*/ 0 h 1963399"/>
              <a:gd name="connsiteX2" fmla="*/ 1297451 w 1297451"/>
              <a:gd name="connsiteY2" fmla="*/ 1575726 h 1963399"/>
              <a:gd name="connsiteX3" fmla="*/ 0 w 1297451"/>
              <a:gd name="connsiteY3" fmla="*/ 1963399 h 1963399"/>
              <a:gd name="connsiteX0" fmla="*/ 0 w 1297451"/>
              <a:gd name="connsiteY0" fmla="*/ 1963399 h 1963399"/>
              <a:gd name="connsiteX1" fmla="*/ 723686 w 1297451"/>
              <a:gd name="connsiteY1" fmla="*/ 0 h 1963399"/>
              <a:gd name="connsiteX2" fmla="*/ 1297451 w 1297451"/>
              <a:gd name="connsiteY2" fmla="*/ 1575726 h 1963399"/>
              <a:gd name="connsiteX3" fmla="*/ 0 w 1297451"/>
              <a:gd name="connsiteY3" fmla="*/ 1963399 h 1963399"/>
              <a:gd name="connsiteX0" fmla="*/ 0 w 1297451"/>
              <a:gd name="connsiteY0" fmla="*/ 1963399 h 1963399"/>
              <a:gd name="connsiteX1" fmla="*/ 723686 w 1297451"/>
              <a:gd name="connsiteY1" fmla="*/ 0 h 1963399"/>
              <a:gd name="connsiteX2" fmla="*/ 1297451 w 1297451"/>
              <a:gd name="connsiteY2" fmla="*/ 1575726 h 1963399"/>
              <a:gd name="connsiteX3" fmla="*/ 0 w 1297451"/>
              <a:gd name="connsiteY3" fmla="*/ 1963399 h 1963399"/>
              <a:gd name="connsiteX0" fmla="*/ 0 w 1297517"/>
              <a:gd name="connsiteY0" fmla="*/ 1963399 h 1982805"/>
              <a:gd name="connsiteX1" fmla="*/ 723686 w 1297517"/>
              <a:gd name="connsiteY1" fmla="*/ 0 h 1982805"/>
              <a:gd name="connsiteX2" fmla="*/ 1297451 w 1297517"/>
              <a:gd name="connsiteY2" fmla="*/ 1575726 h 1982805"/>
              <a:gd name="connsiteX3" fmla="*/ 682933 w 1297517"/>
              <a:gd name="connsiteY3" fmla="*/ 737876 h 1982805"/>
              <a:gd name="connsiteX4" fmla="*/ 0 w 1297517"/>
              <a:gd name="connsiteY4" fmla="*/ 1963399 h 1982805"/>
              <a:gd name="connsiteX0" fmla="*/ 0 w 1114704"/>
              <a:gd name="connsiteY0" fmla="*/ 1963399 h 1982805"/>
              <a:gd name="connsiteX1" fmla="*/ 723686 w 1114704"/>
              <a:gd name="connsiteY1" fmla="*/ 0 h 1982805"/>
              <a:gd name="connsiteX2" fmla="*/ 1114584 w 1114704"/>
              <a:gd name="connsiteY2" fmla="*/ 1285023 h 1982805"/>
              <a:gd name="connsiteX3" fmla="*/ 682933 w 1114704"/>
              <a:gd name="connsiteY3" fmla="*/ 737876 h 1982805"/>
              <a:gd name="connsiteX4" fmla="*/ 0 w 1114704"/>
              <a:gd name="connsiteY4" fmla="*/ 1963399 h 1982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4704" h="1982805">
                <a:moveTo>
                  <a:pt x="0" y="1963399"/>
                </a:moveTo>
                <a:lnTo>
                  <a:pt x="723686" y="0"/>
                </a:lnTo>
                <a:lnTo>
                  <a:pt x="1114584" y="1285023"/>
                </a:lnTo>
                <a:cubicBezTo>
                  <a:pt x="1120608" y="1481405"/>
                  <a:pt x="899175" y="673264"/>
                  <a:pt x="682933" y="737876"/>
                </a:cubicBezTo>
                <a:cubicBezTo>
                  <a:pt x="466691" y="802488"/>
                  <a:pt x="6024" y="2159781"/>
                  <a:pt x="0" y="1963399"/>
                </a:cubicBez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95" y="1694310"/>
            <a:ext cx="3108091" cy="214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024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khen-thuo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8" grpId="0" animBg="1"/>
      <p:bldP spid="3" grpId="0" animBg="1"/>
      <p:bldP spid="15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1818"/>
            <a:ext cx="9130264" cy="51189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1892"/>
            <a:ext cx="9142391" cy="354478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41411" y="1102443"/>
            <a:ext cx="5004631" cy="6896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 smtClean="0"/>
              <a:t>What</a:t>
            </a:r>
            <a:r>
              <a:rPr lang="en-US" sz="4800" b="1" dirty="0">
                <a:solidFill>
                  <a:srgbClr val="C00000"/>
                </a:solidFill>
              </a:rPr>
              <a:t> </a:t>
            </a:r>
            <a:r>
              <a:rPr lang="en-US" sz="4800" b="1" dirty="0" smtClean="0">
                <a:solidFill>
                  <a:schemeClr val="bg1"/>
                </a:solidFill>
              </a:rPr>
              <a:t>color</a:t>
            </a:r>
            <a:r>
              <a:rPr lang="en-US" sz="4500" b="1" dirty="0"/>
              <a:t> </a:t>
            </a:r>
            <a:r>
              <a:rPr lang="en-US" sz="4500" b="1" dirty="0" smtClean="0"/>
              <a:t>is </a:t>
            </a:r>
            <a:r>
              <a:rPr lang="en-US" sz="4500" b="1" dirty="0"/>
              <a:t>this?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804063" y="1605478"/>
            <a:ext cx="1883957" cy="550571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A. </a:t>
            </a:r>
            <a:r>
              <a:rPr lang="en-US" sz="2400" b="1" dirty="0" smtClean="0"/>
              <a:t>red.</a:t>
            </a:r>
            <a:endParaRPr lang="en-US" sz="24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4460392" y="2373127"/>
            <a:ext cx="1849951" cy="550571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B. </a:t>
            </a:r>
            <a:r>
              <a:rPr lang="en-US" sz="2400" b="1" dirty="0" smtClean="0"/>
              <a:t>blue.</a:t>
            </a:r>
            <a:endParaRPr lang="en-US" sz="2400" b="1" dirty="0"/>
          </a:p>
        </p:txBody>
      </p:sp>
      <p:sp>
        <p:nvSpPr>
          <p:cNvPr id="8" name="Rounded Rectangle 7"/>
          <p:cNvSpPr/>
          <p:nvPr/>
        </p:nvSpPr>
        <p:spPr>
          <a:xfrm>
            <a:off x="4649901" y="3229432"/>
            <a:ext cx="1849952" cy="550571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C. </a:t>
            </a:r>
            <a:r>
              <a:rPr lang="en-US" sz="2400" b="1" dirty="0" smtClean="0"/>
              <a:t>orange.</a:t>
            </a:r>
            <a:endParaRPr lang="en-US" sz="2400" b="1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353" y="2165048"/>
            <a:ext cx="3102867" cy="4320540"/>
          </a:xfrm>
          <a:prstGeom prst="rect">
            <a:avLst/>
          </a:prstGeom>
        </p:spPr>
      </p:pic>
      <p:sp>
        <p:nvSpPr>
          <p:cNvPr id="18" name="Cloud Callout 17"/>
          <p:cNvSpPr/>
          <p:nvPr/>
        </p:nvSpPr>
        <p:spPr>
          <a:xfrm>
            <a:off x="1755737" y="3864557"/>
            <a:ext cx="2474801" cy="782625"/>
          </a:xfrm>
          <a:prstGeom prst="cloudCallout">
            <a:avLst>
              <a:gd name="adj1" fmla="val -85903"/>
              <a:gd name="adj2" fmla="val -128280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/>
              <a:t>It’s…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" y="3069716"/>
            <a:ext cx="1658824" cy="2929413"/>
          </a:xfrm>
          <a:prstGeom prst="rect">
            <a:avLst/>
          </a:prstGeom>
        </p:spPr>
      </p:pic>
      <p:sp>
        <p:nvSpPr>
          <p:cNvPr id="13" name="Multiply 12"/>
          <p:cNvSpPr/>
          <p:nvPr/>
        </p:nvSpPr>
        <p:spPr>
          <a:xfrm>
            <a:off x="3789983" y="2185099"/>
            <a:ext cx="1118061" cy="94085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Multiply 14"/>
          <p:cNvSpPr/>
          <p:nvPr/>
        </p:nvSpPr>
        <p:spPr>
          <a:xfrm>
            <a:off x="6211354" y="1410333"/>
            <a:ext cx="1118061" cy="94085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Isosceles Triangle 8"/>
          <p:cNvSpPr/>
          <p:nvPr/>
        </p:nvSpPr>
        <p:spPr>
          <a:xfrm rot="10630799">
            <a:off x="4259974" y="2853423"/>
            <a:ext cx="755102" cy="1215168"/>
          </a:xfrm>
          <a:custGeom>
            <a:avLst/>
            <a:gdLst>
              <a:gd name="connsiteX0" fmla="*/ 0 w 1447372"/>
              <a:gd name="connsiteY0" fmla="*/ 1963399 h 1963399"/>
              <a:gd name="connsiteX1" fmla="*/ 723686 w 1447372"/>
              <a:gd name="connsiteY1" fmla="*/ 0 h 1963399"/>
              <a:gd name="connsiteX2" fmla="*/ 1447372 w 1447372"/>
              <a:gd name="connsiteY2" fmla="*/ 1963399 h 1963399"/>
              <a:gd name="connsiteX3" fmla="*/ 0 w 1447372"/>
              <a:gd name="connsiteY3" fmla="*/ 1963399 h 1963399"/>
              <a:gd name="connsiteX0" fmla="*/ 0 w 1436089"/>
              <a:gd name="connsiteY0" fmla="*/ 1963399 h 1963399"/>
              <a:gd name="connsiteX1" fmla="*/ 723686 w 1436089"/>
              <a:gd name="connsiteY1" fmla="*/ 0 h 1963399"/>
              <a:gd name="connsiteX2" fmla="*/ 1436089 w 1436089"/>
              <a:gd name="connsiteY2" fmla="*/ 1906505 h 1963399"/>
              <a:gd name="connsiteX3" fmla="*/ 0 w 1436089"/>
              <a:gd name="connsiteY3" fmla="*/ 1963399 h 1963399"/>
              <a:gd name="connsiteX0" fmla="*/ 0 w 1297451"/>
              <a:gd name="connsiteY0" fmla="*/ 1963399 h 1963399"/>
              <a:gd name="connsiteX1" fmla="*/ 723686 w 1297451"/>
              <a:gd name="connsiteY1" fmla="*/ 0 h 1963399"/>
              <a:gd name="connsiteX2" fmla="*/ 1297451 w 1297451"/>
              <a:gd name="connsiteY2" fmla="*/ 1575726 h 1963399"/>
              <a:gd name="connsiteX3" fmla="*/ 0 w 1297451"/>
              <a:gd name="connsiteY3" fmla="*/ 1963399 h 1963399"/>
              <a:gd name="connsiteX0" fmla="*/ 0 w 1297451"/>
              <a:gd name="connsiteY0" fmla="*/ 1963399 h 1963399"/>
              <a:gd name="connsiteX1" fmla="*/ 723686 w 1297451"/>
              <a:gd name="connsiteY1" fmla="*/ 0 h 1963399"/>
              <a:gd name="connsiteX2" fmla="*/ 1297451 w 1297451"/>
              <a:gd name="connsiteY2" fmla="*/ 1575726 h 1963399"/>
              <a:gd name="connsiteX3" fmla="*/ 0 w 1297451"/>
              <a:gd name="connsiteY3" fmla="*/ 1963399 h 1963399"/>
              <a:gd name="connsiteX0" fmla="*/ 0 w 1297451"/>
              <a:gd name="connsiteY0" fmla="*/ 1963399 h 1963399"/>
              <a:gd name="connsiteX1" fmla="*/ 723686 w 1297451"/>
              <a:gd name="connsiteY1" fmla="*/ 0 h 1963399"/>
              <a:gd name="connsiteX2" fmla="*/ 1297451 w 1297451"/>
              <a:gd name="connsiteY2" fmla="*/ 1575726 h 1963399"/>
              <a:gd name="connsiteX3" fmla="*/ 0 w 1297451"/>
              <a:gd name="connsiteY3" fmla="*/ 1963399 h 1963399"/>
              <a:gd name="connsiteX0" fmla="*/ 0 w 1297517"/>
              <a:gd name="connsiteY0" fmla="*/ 1963399 h 1982805"/>
              <a:gd name="connsiteX1" fmla="*/ 723686 w 1297517"/>
              <a:gd name="connsiteY1" fmla="*/ 0 h 1982805"/>
              <a:gd name="connsiteX2" fmla="*/ 1297451 w 1297517"/>
              <a:gd name="connsiteY2" fmla="*/ 1575726 h 1982805"/>
              <a:gd name="connsiteX3" fmla="*/ 682933 w 1297517"/>
              <a:gd name="connsiteY3" fmla="*/ 737876 h 1982805"/>
              <a:gd name="connsiteX4" fmla="*/ 0 w 1297517"/>
              <a:gd name="connsiteY4" fmla="*/ 1963399 h 1982805"/>
              <a:gd name="connsiteX0" fmla="*/ 0 w 1114704"/>
              <a:gd name="connsiteY0" fmla="*/ 1963399 h 1982805"/>
              <a:gd name="connsiteX1" fmla="*/ 723686 w 1114704"/>
              <a:gd name="connsiteY1" fmla="*/ 0 h 1982805"/>
              <a:gd name="connsiteX2" fmla="*/ 1114584 w 1114704"/>
              <a:gd name="connsiteY2" fmla="*/ 1285023 h 1982805"/>
              <a:gd name="connsiteX3" fmla="*/ 682933 w 1114704"/>
              <a:gd name="connsiteY3" fmla="*/ 737876 h 1982805"/>
              <a:gd name="connsiteX4" fmla="*/ 0 w 1114704"/>
              <a:gd name="connsiteY4" fmla="*/ 1963399 h 1982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4704" h="1982805">
                <a:moveTo>
                  <a:pt x="0" y="1963399"/>
                </a:moveTo>
                <a:lnTo>
                  <a:pt x="723686" y="0"/>
                </a:lnTo>
                <a:lnTo>
                  <a:pt x="1114584" y="1285023"/>
                </a:lnTo>
                <a:cubicBezTo>
                  <a:pt x="1120608" y="1481405"/>
                  <a:pt x="899175" y="673264"/>
                  <a:pt x="682933" y="737876"/>
                </a:cubicBezTo>
                <a:cubicBezTo>
                  <a:pt x="466691" y="802488"/>
                  <a:pt x="6024" y="2159781"/>
                  <a:pt x="0" y="1963399"/>
                </a:cubicBez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064" y="1792107"/>
            <a:ext cx="2849442" cy="177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431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t’s-orange159460554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vo-tay-khen-thuo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8" grpId="0" animBg="1"/>
      <p:bldP spid="13" grpId="0" animBg="1"/>
      <p:bldP spid="15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1818"/>
            <a:ext cx="9130264" cy="51189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1892"/>
            <a:ext cx="9142391" cy="354478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41411" y="1102443"/>
            <a:ext cx="5004631" cy="6896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 smtClean="0"/>
              <a:t>What </a:t>
            </a:r>
            <a:r>
              <a:rPr lang="en-US" sz="4800" b="1" dirty="0" smtClean="0">
                <a:solidFill>
                  <a:schemeClr val="bg1"/>
                </a:solidFill>
              </a:rPr>
              <a:t>color</a:t>
            </a:r>
            <a:r>
              <a:rPr lang="en-US" sz="4500" b="1" dirty="0"/>
              <a:t> </a:t>
            </a:r>
            <a:r>
              <a:rPr lang="en-US" sz="4500" b="1" dirty="0" smtClean="0"/>
              <a:t>is </a:t>
            </a:r>
            <a:r>
              <a:rPr lang="en-US" sz="4500" b="1" dirty="0"/>
              <a:t>this?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804063" y="1605478"/>
            <a:ext cx="1883957" cy="550571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A. </a:t>
            </a:r>
            <a:r>
              <a:rPr lang="en-US" sz="2400" b="1" dirty="0" smtClean="0"/>
              <a:t>blue.</a:t>
            </a:r>
            <a:endParaRPr lang="en-US" sz="24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4460392" y="2373127"/>
            <a:ext cx="1849951" cy="550571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B. </a:t>
            </a:r>
            <a:r>
              <a:rPr lang="en-US" sz="2400" b="1" dirty="0" smtClean="0"/>
              <a:t>black.</a:t>
            </a:r>
            <a:endParaRPr lang="en-US" sz="2400" b="1" dirty="0"/>
          </a:p>
        </p:txBody>
      </p:sp>
      <p:sp>
        <p:nvSpPr>
          <p:cNvPr id="8" name="Rounded Rectangle 7"/>
          <p:cNvSpPr/>
          <p:nvPr/>
        </p:nvSpPr>
        <p:spPr>
          <a:xfrm>
            <a:off x="4649901" y="3229432"/>
            <a:ext cx="1849952" cy="550571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C. </a:t>
            </a:r>
            <a:r>
              <a:rPr lang="en-US" sz="2400" b="1" dirty="0" smtClean="0"/>
              <a:t>red.</a:t>
            </a:r>
            <a:endParaRPr lang="en-US" sz="2400" b="1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353" y="2165048"/>
            <a:ext cx="3102867" cy="4320540"/>
          </a:xfrm>
          <a:prstGeom prst="rect">
            <a:avLst/>
          </a:prstGeom>
        </p:spPr>
      </p:pic>
      <p:sp>
        <p:nvSpPr>
          <p:cNvPr id="18" name="Cloud Callout 17"/>
          <p:cNvSpPr/>
          <p:nvPr/>
        </p:nvSpPr>
        <p:spPr>
          <a:xfrm>
            <a:off x="1755737" y="3864557"/>
            <a:ext cx="2474801" cy="782625"/>
          </a:xfrm>
          <a:prstGeom prst="cloudCallout">
            <a:avLst>
              <a:gd name="adj1" fmla="val -85903"/>
              <a:gd name="adj2" fmla="val -128280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/>
              <a:t>It’s…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" y="3069716"/>
            <a:ext cx="1658824" cy="2929413"/>
          </a:xfrm>
          <a:prstGeom prst="rect">
            <a:avLst/>
          </a:prstGeom>
        </p:spPr>
      </p:pic>
      <p:sp>
        <p:nvSpPr>
          <p:cNvPr id="24" name="Multiply 23"/>
          <p:cNvSpPr/>
          <p:nvPr/>
        </p:nvSpPr>
        <p:spPr>
          <a:xfrm>
            <a:off x="6232050" y="1370506"/>
            <a:ext cx="1118061" cy="94085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Multiply 24"/>
          <p:cNvSpPr/>
          <p:nvPr/>
        </p:nvSpPr>
        <p:spPr>
          <a:xfrm>
            <a:off x="3999338" y="3053923"/>
            <a:ext cx="1118061" cy="94085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Isosceles Triangle 8"/>
          <p:cNvSpPr/>
          <p:nvPr/>
        </p:nvSpPr>
        <p:spPr>
          <a:xfrm rot="10630799">
            <a:off x="3929615" y="1630688"/>
            <a:ext cx="854761" cy="1338105"/>
          </a:xfrm>
          <a:custGeom>
            <a:avLst/>
            <a:gdLst>
              <a:gd name="connsiteX0" fmla="*/ 0 w 1447372"/>
              <a:gd name="connsiteY0" fmla="*/ 1963399 h 1963399"/>
              <a:gd name="connsiteX1" fmla="*/ 723686 w 1447372"/>
              <a:gd name="connsiteY1" fmla="*/ 0 h 1963399"/>
              <a:gd name="connsiteX2" fmla="*/ 1447372 w 1447372"/>
              <a:gd name="connsiteY2" fmla="*/ 1963399 h 1963399"/>
              <a:gd name="connsiteX3" fmla="*/ 0 w 1447372"/>
              <a:gd name="connsiteY3" fmla="*/ 1963399 h 1963399"/>
              <a:gd name="connsiteX0" fmla="*/ 0 w 1436089"/>
              <a:gd name="connsiteY0" fmla="*/ 1963399 h 1963399"/>
              <a:gd name="connsiteX1" fmla="*/ 723686 w 1436089"/>
              <a:gd name="connsiteY1" fmla="*/ 0 h 1963399"/>
              <a:gd name="connsiteX2" fmla="*/ 1436089 w 1436089"/>
              <a:gd name="connsiteY2" fmla="*/ 1906505 h 1963399"/>
              <a:gd name="connsiteX3" fmla="*/ 0 w 1436089"/>
              <a:gd name="connsiteY3" fmla="*/ 1963399 h 1963399"/>
              <a:gd name="connsiteX0" fmla="*/ 0 w 1297451"/>
              <a:gd name="connsiteY0" fmla="*/ 1963399 h 1963399"/>
              <a:gd name="connsiteX1" fmla="*/ 723686 w 1297451"/>
              <a:gd name="connsiteY1" fmla="*/ 0 h 1963399"/>
              <a:gd name="connsiteX2" fmla="*/ 1297451 w 1297451"/>
              <a:gd name="connsiteY2" fmla="*/ 1575726 h 1963399"/>
              <a:gd name="connsiteX3" fmla="*/ 0 w 1297451"/>
              <a:gd name="connsiteY3" fmla="*/ 1963399 h 1963399"/>
              <a:gd name="connsiteX0" fmla="*/ 0 w 1297451"/>
              <a:gd name="connsiteY0" fmla="*/ 1963399 h 1963399"/>
              <a:gd name="connsiteX1" fmla="*/ 723686 w 1297451"/>
              <a:gd name="connsiteY1" fmla="*/ 0 h 1963399"/>
              <a:gd name="connsiteX2" fmla="*/ 1297451 w 1297451"/>
              <a:gd name="connsiteY2" fmla="*/ 1575726 h 1963399"/>
              <a:gd name="connsiteX3" fmla="*/ 0 w 1297451"/>
              <a:gd name="connsiteY3" fmla="*/ 1963399 h 1963399"/>
              <a:gd name="connsiteX0" fmla="*/ 0 w 1297451"/>
              <a:gd name="connsiteY0" fmla="*/ 1963399 h 1963399"/>
              <a:gd name="connsiteX1" fmla="*/ 723686 w 1297451"/>
              <a:gd name="connsiteY1" fmla="*/ 0 h 1963399"/>
              <a:gd name="connsiteX2" fmla="*/ 1297451 w 1297451"/>
              <a:gd name="connsiteY2" fmla="*/ 1575726 h 1963399"/>
              <a:gd name="connsiteX3" fmla="*/ 0 w 1297451"/>
              <a:gd name="connsiteY3" fmla="*/ 1963399 h 1963399"/>
              <a:gd name="connsiteX0" fmla="*/ 0 w 1297517"/>
              <a:gd name="connsiteY0" fmla="*/ 1963399 h 1982805"/>
              <a:gd name="connsiteX1" fmla="*/ 723686 w 1297517"/>
              <a:gd name="connsiteY1" fmla="*/ 0 h 1982805"/>
              <a:gd name="connsiteX2" fmla="*/ 1297451 w 1297517"/>
              <a:gd name="connsiteY2" fmla="*/ 1575726 h 1982805"/>
              <a:gd name="connsiteX3" fmla="*/ 682933 w 1297517"/>
              <a:gd name="connsiteY3" fmla="*/ 737876 h 1982805"/>
              <a:gd name="connsiteX4" fmla="*/ 0 w 1297517"/>
              <a:gd name="connsiteY4" fmla="*/ 1963399 h 1982805"/>
              <a:gd name="connsiteX0" fmla="*/ 0 w 1114704"/>
              <a:gd name="connsiteY0" fmla="*/ 1963399 h 1982805"/>
              <a:gd name="connsiteX1" fmla="*/ 723686 w 1114704"/>
              <a:gd name="connsiteY1" fmla="*/ 0 h 1982805"/>
              <a:gd name="connsiteX2" fmla="*/ 1114584 w 1114704"/>
              <a:gd name="connsiteY2" fmla="*/ 1285023 h 1982805"/>
              <a:gd name="connsiteX3" fmla="*/ 682933 w 1114704"/>
              <a:gd name="connsiteY3" fmla="*/ 737876 h 1982805"/>
              <a:gd name="connsiteX4" fmla="*/ 0 w 1114704"/>
              <a:gd name="connsiteY4" fmla="*/ 1963399 h 1982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4704" h="1982805">
                <a:moveTo>
                  <a:pt x="0" y="1963399"/>
                </a:moveTo>
                <a:lnTo>
                  <a:pt x="723686" y="0"/>
                </a:lnTo>
                <a:lnTo>
                  <a:pt x="1114584" y="1285023"/>
                </a:lnTo>
                <a:cubicBezTo>
                  <a:pt x="1120608" y="1481405"/>
                  <a:pt x="899175" y="673264"/>
                  <a:pt x="682933" y="737876"/>
                </a:cubicBezTo>
                <a:cubicBezTo>
                  <a:pt x="466691" y="802488"/>
                  <a:pt x="6024" y="2159781"/>
                  <a:pt x="0" y="1963399"/>
                </a:cubicBez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485" y="1709789"/>
            <a:ext cx="2513098" cy="251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606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t’s-black159460556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vo-tay-khen-thuo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8" grpId="0" animBg="1"/>
      <p:bldP spid="24" grpId="0" animBg="1"/>
      <p:bldP spid="25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1818"/>
            <a:ext cx="9130264" cy="51189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1892"/>
            <a:ext cx="9142391" cy="354478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41411" y="1102443"/>
            <a:ext cx="5004631" cy="6896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 smtClean="0"/>
              <a:t>What </a:t>
            </a:r>
            <a:r>
              <a:rPr lang="en-US" sz="4800" b="1" dirty="0" smtClean="0">
                <a:solidFill>
                  <a:schemeClr val="bg1">
                    <a:lumMod val="95000"/>
                  </a:schemeClr>
                </a:solidFill>
              </a:rPr>
              <a:t>color is</a:t>
            </a:r>
            <a:r>
              <a:rPr lang="en-US" sz="4500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4500" b="1" dirty="0"/>
              <a:t>this?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804063" y="1605478"/>
            <a:ext cx="1883957" cy="550571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A. </a:t>
            </a:r>
            <a:r>
              <a:rPr lang="en-US" sz="2400" b="1" dirty="0" smtClean="0"/>
              <a:t>black.</a:t>
            </a:r>
            <a:endParaRPr lang="en-US" sz="24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4460392" y="2373127"/>
            <a:ext cx="1849951" cy="550571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B. </a:t>
            </a:r>
            <a:r>
              <a:rPr lang="en-US" sz="2400" b="1" dirty="0" smtClean="0"/>
              <a:t>green.</a:t>
            </a:r>
            <a:endParaRPr lang="en-US" sz="2400" b="1" dirty="0"/>
          </a:p>
        </p:txBody>
      </p:sp>
      <p:sp>
        <p:nvSpPr>
          <p:cNvPr id="8" name="Rounded Rectangle 7"/>
          <p:cNvSpPr/>
          <p:nvPr/>
        </p:nvSpPr>
        <p:spPr>
          <a:xfrm>
            <a:off x="4649901" y="3229432"/>
            <a:ext cx="1849952" cy="550571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C. </a:t>
            </a:r>
            <a:r>
              <a:rPr lang="en-US" sz="2400" b="1" dirty="0" smtClean="0"/>
              <a:t>blue.</a:t>
            </a:r>
            <a:endParaRPr lang="en-US" sz="2400" b="1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353" y="2165048"/>
            <a:ext cx="3102867" cy="4320540"/>
          </a:xfrm>
          <a:prstGeom prst="rect">
            <a:avLst/>
          </a:prstGeom>
        </p:spPr>
      </p:pic>
      <p:sp>
        <p:nvSpPr>
          <p:cNvPr id="18" name="Cloud Callout 17"/>
          <p:cNvSpPr/>
          <p:nvPr/>
        </p:nvSpPr>
        <p:spPr>
          <a:xfrm>
            <a:off x="1755737" y="3864557"/>
            <a:ext cx="2474801" cy="782625"/>
          </a:xfrm>
          <a:prstGeom prst="cloudCallout">
            <a:avLst>
              <a:gd name="adj1" fmla="val -85903"/>
              <a:gd name="adj2" fmla="val -128280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/>
              <a:t>It’s…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" y="3069716"/>
            <a:ext cx="1658824" cy="2929413"/>
          </a:xfrm>
          <a:prstGeom prst="rect">
            <a:avLst/>
          </a:prstGeom>
        </p:spPr>
      </p:pic>
      <p:sp>
        <p:nvSpPr>
          <p:cNvPr id="24" name="Multiply 23"/>
          <p:cNvSpPr/>
          <p:nvPr/>
        </p:nvSpPr>
        <p:spPr>
          <a:xfrm>
            <a:off x="6232050" y="1370506"/>
            <a:ext cx="1118061" cy="94085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Multiply 24"/>
          <p:cNvSpPr/>
          <p:nvPr/>
        </p:nvSpPr>
        <p:spPr>
          <a:xfrm>
            <a:off x="3999338" y="3053923"/>
            <a:ext cx="1118061" cy="94085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Isosceles Triangle 8"/>
          <p:cNvSpPr/>
          <p:nvPr/>
        </p:nvSpPr>
        <p:spPr>
          <a:xfrm rot="10630799">
            <a:off x="3929615" y="1630688"/>
            <a:ext cx="854761" cy="1338105"/>
          </a:xfrm>
          <a:custGeom>
            <a:avLst/>
            <a:gdLst>
              <a:gd name="connsiteX0" fmla="*/ 0 w 1447372"/>
              <a:gd name="connsiteY0" fmla="*/ 1963399 h 1963399"/>
              <a:gd name="connsiteX1" fmla="*/ 723686 w 1447372"/>
              <a:gd name="connsiteY1" fmla="*/ 0 h 1963399"/>
              <a:gd name="connsiteX2" fmla="*/ 1447372 w 1447372"/>
              <a:gd name="connsiteY2" fmla="*/ 1963399 h 1963399"/>
              <a:gd name="connsiteX3" fmla="*/ 0 w 1447372"/>
              <a:gd name="connsiteY3" fmla="*/ 1963399 h 1963399"/>
              <a:gd name="connsiteX0" fmla="*/ 0 w 1436089"/>
              <a:gd name="connsiteY0" fmla="*/ 1963399 h 1963399"/>
              <a:gd name="connsiteX1" fmla="*/ 723686 w 1436089"/>
              <a:gd name="connsiteY1" fmla="*/ 0 h 1963399"/>
              <a:gd name="connsiteX2" fmla="*/ 1436089 w 1436089"/>
              <a:gd name="connsiteY2" fmla="*/ 1906505 h 1963399"/>
              <a:gd name="connsiteX3" fmla="*/ 0 w 1436089"/>
              <a:gd name="connsiteY3" fmla="*/ 1963399 h 1963399"/>
              <a:gd name="connsiteX0" fmla="*/ 0 w 1297451"/>
              <a:gd name="connsiteY0" fmla="*/ 1963399 h 1963399"/>
              <a:gd name="connsiteX1" fmla="*/ 723686 w 1297451"/>
              <a:gd name="connsiteY1" fmla="*/ 0 h 1963399"/>
              <a:gd name="connsiteX2" fmla="*/ 1297451 w 1297451"/>
              <a:gd name="connsiteY2" fmla="*/ 1575726 h 1963399"/>
              <a:gd name="connsiteX3" fmla="*/ 0 w 1297451"/>
              <a:gd name="connsiteY3" fmla="*/ 1963399 h 1963399"/>
              <a:gd name="connsiteX0" fmla="*/ 0 w 1297451"/>
              <a:gd name="connsiteY0" fmla="*/ 1963399 h 1963399"/>
              <a:gd name="connsiteX1" fmla="*/ 723686 w 1297451"/>
              <a:gd name="connsiteY1" fmla="*/ 0 h 1963399"/>
              <a:gd name="connsiteX2" fmla="*/ 1297451 w 1297451"/>
              <a:gd name="connsiteY2" fmla="*/ 1575726 h 1963399"/>
              <a:gd name="connsiteX3" fmla="*/ 0 w 1297451"/>
              <a:gd name="connsiteY3" fmla="*/ 1963399 h 1963399"/>
              <a:gd name="connsiteX0" fmla="*/ 0 w 1297451"/>
              <a:gd name="connsiteY0" fmla="*/ 1963399 h 1963399"/>
              <a:gd name="connsiteX1" fmla="*/ 723686 w 1297451"/>
              <a:gd name="connsiteY1" fmla="*/ 0 h 1963399"/>
              <a:gd name="connsiteX2" fmla="*/ 1297451 w 1297451"/>
              <a:gd name="connsiteY2" fmla="*/ 1575726 h 1963399"/>
              <a:gd name="connsiteX3" fmla="*/ 0 w 1297451"/>
              <a:gd name="connsiteY3" fmla="*/ 1963399 h 1963399"/>
              <a:gd name="connsiteX0" fmla="*/ 0 w 1297517"/>
              <a:gd name="connsiteY0" fmla="*/ 1963399 h 1982805"/>
              <a:gd name="connsiteX1" fmla="*/ 723686 w 1297517"/>
              <a:gd name="connsiteY1" fmla="*/ 0 h 1982805"/>
              <a:gd name="connsiteX2" fmla="*/ 1297451 w 1297517"/>
              <a:gd name="connsiteY2" fmla="*/ 1575726 h 1982805"/>
              <a:gd name="connsiteX3" fmla="*/ 682933 w 1297517"/>
              <a:gd name="connsiteY3" fmla="*/ 737876 h 1982805"/>
              <a:gd name="connsiteX4" fmla="*/ 0 w 1297517"/>
              <a:gd name="connsiteY4" fmla="*/ 1963399 h 1982805"/>
              <a:gd name="connsiteX0" fmla="*/ 0 w 1114704"/>
              <a:gd name="connsiteY0" fmla="*/ 1963399 h 1982805"/>
              <a:gd name="connsiteX1" fmla="*/ 723686 w 1114704"/>
              <a:gd name="connsiteY1" fmla="*/ 0 h 1982805"/>
              <a:gd name="connsiteX2" fmla="*/ 1114584 w 1114704"/>
              <a:gd name="connsiteY2" fmla="*/ 1285023 h 1982805"/>
              <a:gd name="connsiteX3" fmla="*/ 682933 w 1114704"/>
              <a:gd name="connsiteY3" fmla="*/ 737876 h 1982805"/>
              <a:gd name="connsiteX4" fmla="*/ 0 w 1114704"/>
              <a:gd name="connsiteY4" fmla="*/ 1963399 h 1982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4704" h="1982805">
                <a:moveTo>
                  <a:pt x="0" y="1963399"/>
                </a:moveTo>
                <a:lnTo>
                  <a:pt x="723686" y="0"/>
                </a:lnTo>
                <a:lnTo>
                  <a:pt x="1114584" y="1285023"/>
                </a:lnTo>
                <a:cubicBezTo>
                  <a:pt x="1120608" y="1481405"/>
                  <a:pt x="899175" y="673264"/>
                  <a:pt x="682933" y="737876"/>
                </a:cubicBezTo>
                <a:cubicBezTo>
                  <a:pt x="466691" y="802488"/>
                  <a:pt x="6024" y="2159781"/>
                  <a:pt x="0" y="1963399"/>
                </a:cubicBez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69" y="1614949"/>
            <a:ext cx="2209800" cy="206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026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t’s-green159460559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vo-tay-khen-thuo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8" grpId="0" animBg="1"/>
      <p:bldP spid="24" grpId="0" animBg="1"/>
      <p:bldP spid="25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1818"/>
            <a:ext cx="9130264" cy="51189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1892"/>
            <a:ext cx="9142391" cy="354478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41411" y="1102443"/>
            <a:ext cx="5004631" cy="6896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dirty="0" smtClean="0"/>
              <a:t>What </a:t>
            </a:r>
            <a:r>
              <a:rPr lang="en-US" sz="4800" b="1" dirty="0" smtClean="0">
                <a:solidFill>
                  <a:schemeClr val="bg1"/>
                </a:solidFill>
              </a:rPr>
              <a:t>color is</a:t>
            </a:r>
            <a:r>
              <a:rPr lang="en-US" sz="4500" b="1" dirty="0" smtClean="0">
                <a:solidFill>
                  <a:schemeClr val="bg1"/>
                </a:solidFill>
              </a:rPr>
              <a:t> </a:t>
            </a:r>
            <a:r>
              <a:rPr lang="en-US" sz="4500" b="1" dirty="0"/>
              <a:t>this?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804063" y="1605478"/>
            <a:ext cx="1883957" cy="550571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A. </a:t>
            </a:r>
            <a:r>
              <a:rPr lang="en-US" sz="2400" b="1" dirty="0" smtClean="0"/>
              <a:t>red.</a:t>
            </a:r>
            <a:endParaRPr lang="en-US" sz="24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4460392" y="2373127"/>
            <a:ext cx="1849951" cy="550571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B. </a:t>
            </a:r>
            <a:r>
              <a:rPr lang="en-US" sz="2400" b="1" dirty="0" smtClean="0"/>
              <a:t>green.</a:t>
            </a:r>
            <a:endParaRPr lang="en-US" sz="2400" b="1" dirty="0"/>
          </a:p>
        </p:txBody>
      </p:sp>
      <p:sp>
        <p:nvSpPr>
          <p:cNvPr id="8" name="Rounded Rectangle 7"/>
          <p:cNvSpPr/>
          <p:nvPr/>
        </p:nvSpPr>
        <p:spPr>
          <a:xfrm>
            <a:off x="4649901" y="3229432"/>
            <a:ext cx="1849952" cy="550571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C. </a:t>
            </a:r>
            <a:r>
              <a:rPr lang="en-US" sz="2400" b="1" dirty="0" smtClean="0"/>
              <a:t>yellow.</a:t>
            </a:r>
            <a:endParaRPr lang="en-US" sz="2400" b="1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353" y="2165048"/>
            <a:ext cx="3102867" cy="4320540"/>
          </a:xfrm>
          <a:prstGeom prst="rect">
            <a:avLst/>
          </a:prstGeom>
        </p:spPr>
      </p:pic>
      <p:sp>
        <p:nvSpPr>
          <p:cNvPr id="18" name="Cloud Callout 17"/>
          <p:cNvSpPr/>
          <p:nvPr/>
        </p:nvSpPr>
        <p:spPr>
          <a:xfrm>
            <a:off x="1755737" y="3864557"/>
            <a:ext cx="2474801" cy="782625"/>
          </a:xfrm>
          <a:prstGeom prst="cloudCallout">
            <a:avLst>
              <a:gd name="adj1" fmla="val -85903"/>
              <a:gd name="adj2" fmla="val -128280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/>
              <a:t>It’s…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" y="3069716"/>
            <a:ext cx="1658824" cy="2929413"/>
          </a:xfrm>
          <a:prstGeom prst="rect">
            <a:avLst/>
          </a:prstGeom>
        </p:spPr>
      </p:pic>
      <p:sp>
        <p:nvSpPr>
          <p:cNvPr id="3" name="Multiply 2"/>
          <p:cNvSpPr/>
          <p:nvPr/>
        </p:nvSpPr>
        <p:spPr>
          <a:xfrm>
            <a:off x="3686002" y="2225975"/>
            <a:ext cx="1118061" cy="94085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Multiply 14"/>
          <p:cNvSpPr/>
          <p:nvPr/>
        </p:nvSpPr>
        <p:spPr>
          <a:xfrm>
            <a:off x="3762623" y="3003478"/>
            <a:ext cx="1118061" cy="940859"/>
          </a:xfrm>
          <a:prstGeom prst="mathMultiply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Isosceles Triangle 8"/>
          <p:cNvSpPr/>
          <p:nvPr/>
        </p:nvSpPr>
        <p:spPr>
          <a:xfrm rot="10630799">
            <a:off x="6641697" y="1014806"/>
            <a:ext cx="854761" cy="1338105"/>
          </a:xfrm>
          <a:custGeom>
            <a:avLst/>
            <a:gdLst>
              <a:gd name="connsiteX0" fmla="*/ 0 w 1447372"/>
              <a:gd name="connsiteY0" fmla="*/ 1963399 h 1963399"/>
              <a:gd name="connsiteX1" fmla="*/ 723686 w 1447372"/>
              <a:gd name="connsiteY1" fmla="*/ 0 h 1963399"/>
              <a:gd name="connsiteX2" fmla="*/ 1447372 w 1447372"/>
              <a:gd name="connsiteY2" fmla="*/ 1963399 h 1963399"/>
              <a:gd name="connsiteX3" fmla="*/ 0 w 1447372"/>
              <a:gd name="connsiteY3" fmla="*/ 1963399 h 1963399"/>
              <a:gd name="connsiteX0" fmla="*/ 0 w 1436089"/>
              <a:gd name="connsiteY0" fmla="*/ 1963399 h 1963399"/>
              <a:gd name="connsiteX1" fmla="*/ 723686 w 1436089"/>
              <a:gd name="connsiteY1" fmla="*/ 0 h 1963399"/>
              <a:gd name="connsiteX2" fmla="*/ 1436089 w 1436089"/>
              <a:gd name="connsiteY2" fmla="*/ 1906505 h 1963399"/>
              <a:gd name="connsiteX3" fmla="*/ 0 w 1436089"/>
              <a:gd name="connsiteY3" fmla="*/ 1963399 h 1963399"/>
              <a:gd name="connsiteX0" fmla="*/ 0 w 1297451"/>
              <a:gd name="connsiteY0" fmla="*/ 1963399 h 1963399"/>
              <a:gd name="connsiteX1" fmla="*/ 723686 w 1297451"/>
              <a:gd name="connsiteY1" fmla="*/ 0 h 1963399"/>
              <a:gd name="connsiteX2" fmla="*/ 1297451 w 1297451"/>
              <a:gd name="connsiteY2" fmla="*/ 1575726 h 1963399"/>
              <a:gd name="connsiteX3" fmla="*/ 0 w 1297451"/>
              <a:gd name="connsiteY3" fmla="*/ 1963399 h 1963399"/>
              <a:gd name="connsiteX0" fmla="*/ 0 w 1297451"/>
              <a:gd name="connsiteY0" fmla="*/ 1963399 h 1963399"/>
              <a:gd name="connsiteX1" fmla="*/ 723686 w 1297451"/>
              <a:gd name="connsiteY1" fmla="*/ 0 h 1963399"/>
              <a:gd name="connsiteX2" fmla="*/ 1297451 w 1297451"/>
              <a:gd name="connsiteY2" fmla="*/ 1575726 h 1963399"/>
              <a:gd name="connsiteX3" fmla="*/ 0 w 1297451"/>
              <a:gd name="connsiteY3" fmla="*/ 1963399 h 1963399"/>
              <a:gd name="connsiteX0" fmla="*/ 0 w 1297451"/>
              <a:gd name="connsiteY0" fmla="*/ 1963399 h 1963399"/>
              <a:gd name="connsiteX1" fmla="*/ 723686 w 1297451"/>
              <a:gd name="connsiteY1" fmla="*/ 0 h 1963399"/>
              <a:gd name="connsiteX2" fmla="*/ 1297451 w 1297451"/>
              <a:gd name="connsiteY2" fmla="*/ 1575726 h 1963399"/>
              <a:gd name="connsiteX3" fmla="*/ 0 w 1297451"/>
              <a:gd name="connsiteY3" fmla="*/ 1963399 h 1963399"/>
              <a:gd name="connsiteX0" fmla="*/ 0 w 1297517"/>
              <a:gd name="connsiteY0" fmla="*/ 1963399 h 1982805"/>
              <a:gd name="connsiteX1" fmla="*/ 723686 w 1297517"/>
              <a:gd name="connsiteY1" fmla="*/ 0 h 1982805"/>
              <a:gd name="connsiteX2" fmla="*/ 1297451 w 1297517"/>
              <a:gd name="connsiteY2" fmla="*/ 1575726 h 1982805"/>
              <a:gd name="connsiteX3" fmla="*/ 682933 w 1297517"/>
              <a:gd name="connsiteY3" fmla="*/ 737876 h 1982805"/>
              <a:gd name="connsiteX4" fmla="*/ 0 w 1297517"/>
              <a:gd name="connsiteY4" fmla="*/ 1963399 h 1982805"/>
              <a:gd name="connsiteX0" fmla="*/ 0 w 1114704"/>
              <a:gd name="connsiteY0" fmla="*/ 1963399 h 1982805"/>
              <a:gd name="connsiteX1" fmla="*/ 723686 w 1114704"/>
              <a:gd name="connsiteY1" fmla="*/ 0 h 1982805"/>
              <a:gd name="connsiteX2" fmla="*/ 1114584 w 1114704"/>
              <a:gd name="connsiteY2" fmla="*/ 1285023 h 1982805"/>
              <a:gd name="connsiteX3" fmla="*/ 682933 w 1114704"/>
              <a:gd name="connsiteY3" fmla="*/ 737876 h 1982805"/>
              <a:gd name="connsiteX4" fmla="*/ 0 w 1114704"/>
              <a:gd name="connsiteY4" fmla="*/ 1963399 h 1982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4704" h="1982805">
                <a:moveTo>
                  <a:pt x="0" y="1963399"/>
                </a:moveTo>
                <a:lnTo>
                  <a:pt x="723686" y="0"/>
                </a:lnTo>
                <a:lnTo>
                  <a:pt x="1114584" y="1285023"/>
                </a:lnTo>
                <a:cubicBezTo>
                  <a:pt x="1120608" y="1481405"/>
                  <a:pt x="899175" y="673264"/>
                  <a:pt x="682933" y="737876"/>
                </a:cubicBezTo>
                <a:cubicBezTo>
                  <a:pt x="466691" y="802488"/>
                  <a:pt x="6024" y="2159781"/>
                  <a:pt x="0" y="1963399"/>
                </a:cubicBez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538" y="1572454"/>
            <a:ext cx="22479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211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t’s-red15946056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vo-tay-khen-thuong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8" grpId="0" animBg="1"/>
      <p:bldP spid="3" grpId="0" animBg="1"/>
      <p:bldP spid="15" grpId="0" animBg="1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1163</TotalTime>
  <Words>223</Words>
  <Application>Microsoft Office PowerPoint</Application>
  <PresentationFormat>On-screen Show (4:3)</PresentationFormat>
  <Paragraphs>87</Paragraphs>
  <Slides>23</Slides>
  <Notes>0</Notes>
  <HiddenSlides>0</HiddenSlides>
  <MMClips>19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Times New Roman</vt:lpstr>
      <vt:lpstr>Office Theme</vt:lpstr>
      <vt:lpstr>PowerPoint Presentation</vt:lpstr>
      <vt:lpstr>What color is it?</vt:lpstr>
      <vt:lpstr>video</vt:lpstr>
      <vt:lpstr>1.What color is it? It’s..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 c</vt:lpstr>
      <vt:lpstr>PowerPoint Presentation</vt:lpstr>
      <vt:lpstr>PowerPoint Presentation</vt:lpstr>
      <vt:lpstr>NUMBER 3,4</vt:lpstr>
      <vt:lpstr>PowerPoint Presentation</vt:lpstr>
      <vt:lpstr>D d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</cp:lastModifiedBy>
  <cp:revision>244</cp:revision>
  <dcterms:created xsi:type="dcterms:W3CDTF">2020-06-27T01:34:37Z</dcterms:created>
  <dcterms:modified xsi:type="dcterms:W3CDTF">2020-10-10T12:23:39Z</dcterms:modified>
</cp:coreProperties>
</file>