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6.wav" ContentType="audio/wav"/>
  <Override PartName="/ppt/media/audio7.wav" ContentType="audio/wav"/>
  <Override PartName="/ppt/media/audio8.wav" ContentType="audio/wav"/>
  <Override PartName="/ppt/media/audio9.wav" ContentType="audio/wav"/>
  <Override PartName="/ppt/media/audio10.wav" ContentType="audio/wav"/>
  <Override PartName="/ppt/media/audio11.wav" ContentType="audio/wav"/>
  <Override PartName="/ppt/media/audio12.wav" ContentType="audio/wav"/>
  <Override PartName="/ppt/media/audio13.wav" ContentType="audio/wav"/>
  <Override PartName="/ppt/media/audio14.wav" ContentType="audio/wav"/>
  <Override PartName="/ppt/media/audio15.wav" ContentType="audio/wav"/>
  <Override PartName="/ppt/media/audio16.wav" ContentType="audio/wav"/>
  <Override PartName="/ppt/media/audio19.wav" ContentType="audio/wav"/>
  <Override PartName="/ppt/media/audio20.wav" ContentType="audio/wav"/>
  <Override PartName="/ppt/media/audio21.wav" ContentType="audio/wav"/>
  <Override PartName="/ppt/media/audio2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6" r:id="rId2"/>
    <p:sldId id="335" r:id="rId3"/>
    <p:sldId id="488" r:id="rId4"/>
    <p:sldId id="355" r:id="rId5"/>
    <p:sldId id="499" r:id="rId6"/>
    <p:sldId id="288" r:id="rId7"/>
    <p:sldId id="290" r:id="rId8"/>
    <p:sldId id="448" r:id="rId9"/>
    <p:sldId id="449" r:id="rId10"/>
    <p:sldId id="452" r:id="rId11"/>
    <p:sldId id="453" r:id="rId12"/>
    <p:sldId id="454" r:id="rId13"/>
    <p:sldId id="478" r:id="rId14"/>
    <p:sldId id="404" r:id="rId15"/>
    <p:sldId id="500" r:id="rId16"/>
    <p:sldId id="334" r:id="rId17"/>
    <p:sldId id="501" r:id="rId18"/>
    <p:sldId id="502" r:id="rId19"/>
    <p:sldId id="479" r:id="rId20"/>
    <p:sldId id="405" r:id="rId21"/>
    <p:sldId id="480" r:id="rId22"/>
    <p:sldId id="40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6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07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6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1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8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4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1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8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7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6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tx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4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6.wav"/><Relationship Id="rId7" Type="http://schemas.openxmlformats.org/officeDocument/2006/relationships/audio" Target="../media/audio14.wav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audio" Target="../media/audio13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16.wav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19.wav"/><Relationship Id="rId7" Type="http://schemas.openxmlformats.org/officeDocument/2006/relationships/audio" Target="../media/audio16.wav"/><Relationship Id="rId12" Type="http://schemas.openxmlformats.org/officeDocument/2006/relationships/image" Target="../media/image22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audio" Target="../media/audio15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19.wav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25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audio" Target="../media/audio3.wav"/><Relationship Id="rId4" Type="http://schemas.openxmlformats.org/officeDocument/2006/relationships/audio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1.wav"/><Relationship Id="rId7" Type="http://schemas.openxmlformats.org/officeDocument/2006/relationships/audio" Target="../media/audio20.wav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audio" Target="../media/audio19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audio" Target="../media/media21.wav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3.wav"/><Relationship Id="rId7" Type="http://schemas.openxmlformats.org/officeDocument/2006/relationships/audio" Target="../media/audio22.wav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audio" Target="../media/audio2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audio" Target="../media/media23.wav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wav"/><Relationship Id="rId7" Type="http://schemas.openxmlformats.org/officeDocument/2006/relationships/audio" Target="../media/audio5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5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audio" Target="../media/audio9.wav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audio" Target="../media/audio8.wav"/><Relationship Id="rId17" Type="http://schemas.openxmlformats.org/officeDocument/2006/relationships/image" Target="../media/image10.png"/><Relationship Id="rId2" Type="http://schemas.openxmlformats.org/officeDocument/2006/relationships/audio" Target="../media/media8.wav"/><Relationship Id="rId16" Type="http://schemas.openxmlformats.org/officeDocument/2006/relationships/image" Target="../media/image6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audio" Target="../media/audio7.wav"/><Relationship Id="rId5" Type="http://schemas.microsoft.com/office/2007/relationships/media" Target="../media/media10.wav"/><Relationship Id="rId15" Type="http://schemas.openxmlformats.org/officeDocument/2006/relationships/image" Target="../media/image2.png"/><Relationship Id="rId10" Type="http://schemas.openxmlformats.org/officeDocument/2006/relationships/audio" Target="../media/audio6.wav"/><Relationship Id="rId4" Type="http://schemas.openxmlformats.org/officeDocument/2006/relationships/audio" Target="../media/media9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audio" Target="../media/audio7.wav"/><Relationship Id="rId18" Type="http://schemas.openxmlformats.org/officeDocument/2006/relationships/image" Target="../media/image3.png"/><Relationship Id="rId3" Type="http://schemas.microsoft.com/office/2007/relationships/media" Target="../media/media13.wav"/><Relationship Id="rId21" Type="http://schemas.openxmlformats.org/officeDocument/2006/relationships/image" Target="../media/image11.png"/><Relationship Id="rId7" Type="http://schemas.microsoft.com/office/2007/relationships/media" Target="../media/media10.wav"/><Relationship Id="rId12" Type="http://schemas.openxmlformats.org/officeDocument/2006/relationships/audio" Target="../media/audio10.wav"/><Relationship Id="rId17" Type="http://schemas.openxmlformats.org/officeDocument/2006/relationships/image" Target="../media/image2.png"/><Relationship Id="rId2" Type="http://schemas.openxmlformats.org/officeDocument/2006/relationships/audio" Target="../media/media12.wav"/><Relationship Id="rId16" Type="http://schemas.openxmlformats.org/officeDocument/2006/relationships/audio" Target="../media/audio12.wav"/><Relationship Id="rId20" Type="http://schemas.openxmlformats.org/officeDocument/2006/relationships/image" Target="../media/image10.png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slideLayout" Target="../slideLayouts/slideLayout2.xml"/><Relationship Id="rId5" Type="http://schemas.microsoft.com/office/2007/relationships/media" Target="../media/media14.wav"/><Relationship Id="rId15" Type="http://schemas.openxmlformats.org/officeDocument/2006/relationships/audio" Target="../media/audio9.wav"/><Relationship Id="rId10" Type="http://schemas.openxmlformats.org/officeDocument/2006/relationships/audio" Target="../media/media11.wav"/><Relationship Id="rId19" Type="http://schemas.openxmlformats.org/officeDocument/2006/relationships/image" Target="../media/image4.png"/><Relationship Id="rId4" Type="http://schemas.openxmlformats.org/officeDocument/2006/relationships/audio" Target="../media/media13.wav"/><Relationship Id="rId9" Type="http://schemas.microsoft.com/office/2007/relationships/media" Target="../media/media11.wav"/><Relationship Id="rId14" Type="http://schemas.openxmlformats.org/officeDocument/2006/relationships/audio" Target="../media/audio11.wav"/><Relationship Id="rId2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97" y="838200"/>
            <a:ext cx="917330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6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664431" y="1347805"/>
            <a:ext cx="5322195" cy="78239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Is it a …?</a:t>
            </a:r>
            <a:endParaRPr lang="en-US" sz="3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495800" y="2585401"/>
            <a:ext cx="2936383" cy="5795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Yes, it is.</a:t>
            </a:r>
            <a:endParaRPr lang="en-US" sz="3000" b="1" dirty="0"/>
          </a:p>
        </p:txBody>
      </p:sp>
      <p:sp>
        <p:nvSpPr>
          <p:cNvPr id="9" name="Oval 8"/>
          <p:cNvSpPr/>
          <p:nvPr/>
        </p:nvSpPr>
        <p:spPr>
          <a:xfrm>
            <a:off x="3352801" y="3906462"/>
            <a:ext cx="1900814" cy="6375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robot</a:t>
            </a:r>
            <a:endParaRPr lang="en-US" sz="2400" b="1" dirty="0"/>
          </a:p>
        </p:txBody>
      </p:sp>
      <p:sp>
        <p:nvSpPr>
          <p:cNvPr id="10" name="Oval 9"/>
          <p:cNvSpPr/>
          <p:nvPr/>
        </p:nvSpPr>
        <p:spPr>
          <a:xfrm>
            <a:off x="6324600" y="3906462"/>
            <a:ext cx="2126196" cy="6375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 </a:t>
            </a:r>
            <a:r>
              <a:rPr lang="en-US" sz="2400" b="1" dirty="0" smtClean="0"/>
              <a:t>teddy</a:t>
            </a:r>
            <a:endParaRPr lang="en-US" sz="2400" b="1" dirty="0"/>
          </a:p>
        </p:txBody>
      </p:sp>
      <p:pic>
        <p:nvPicPr>
          <p:cNvPr id="11" name="Picture 2" descr="Free A Cartoon Smile, Download Free Clip Art, Free Clip Art on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938" y="4675930"/>
            <a:ext cx="1146206" cy="114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Yellow Crying Emoticon — Stock Vector © ober-art #8930307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426213"/>
            <a:ext cx="1456785" cy="145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3302869" cy="396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5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664431" y="1347805"/>
            <a:ext cx="5322195" cy="78239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Is it a …?</a:t>
            </a:r>
            <a:endParaRPr lang="en-US" sz="3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495800" y="2585401"/>
            <a:ext cx="2936383" cy="5795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Yes, it is.</a:t>
            </a:r>
            <a:endParaRPr lang="en-US" sz="3000" b="1" dirty="0"/>
          </a:p>
        </p:txBody>
      </p:sp>
      <p:sp>
        <p:nvSpPr>
          <p:cNvPr id="9" name="Oval 8"/>
          <p:cNvSpPr/>
          <p:nvPr/>
        </p:nvSpPr>
        <p:spPr>
          <a:xfrm>
            <a:off x="609600" y="5279613"/>
            <a:ext cx="1900814" cy="6375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Teddy</a:t>
            </a:r>
            <a:endParaRPr lang="en-US" sz="2400" b="1" dirty="0"/>
          </a:p>
        </p:txBody>
      </p:sp>
      <p:sp>
        <p:nvSpPr>
          <p:cNvPr id="10" name="Oval 9"/>
          <p:cNvSpPr/>
          <p:nvPr/>
        </p:nvSpPr>
        <p:spPr>
          <a:xfrm>
            <a:off x="5071934" y="5098788"/>
            <a:ext cx="2126196" cy="6375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 </a:t>
            </a:r>
            <a:r>
              <a:rPr lang="en-US" sz="2400" b="1" dirty="0" smtClean="0"/>
              <a:t>puppet</a:t>
            </a:r>
            <a:endParaRPr lang="en-US" sz="2400" b="1" dirty="0"/>
          </a:p>
        </p:txBody>
      </p:sp>
      <p:pic>
        <p:nvPicPr>
          <p:cNvPr id="11" name="Picture 2" descr="Free A Cartoon Smile, Download Free Clip Art, Free Clip Art on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130" y="5688544"/>
            <a:ext cx="1146206" cy="114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Yellow Crying Emoticon — Stock Vector © ober-art #8930307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45" y="5417540"/>
            <a:ext cx="1456785" cy="145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95" y="1027082"/>
            <a:ext cx="3920953" cy="423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2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664431" y="1347805"/>
            <a:ext cx="5322195" cy="78239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Is it a …?</a:t>
            </a:r>
            <a:endParaRPr lang="en-US" sz="3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495800" y="2585401"/>
            <a:ext cx="2936383" cy="5795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Yes, it is.</a:t>
            </a:r>
            <a:endParaRPr lang="en-US" sz="3000" b="1" dirty="0"/>
          </a:p>
        </p:txBody>
      </p:sp>
      <p:sp>
        <p:nvSpPr>
          <p:cNvPr id="9" name="Oval 8"/>
          <p:cNvSpPr/>
          <p:nvPr/>
        </p:nvSpPr>
        <p:spPr>
          <a:xfrm>
            <a:off x="3352801" y="3906462"/>
            <a:ext cx="1900814" cy="6375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robot</a:t>
            </a:r>
            <a:endParaRPr lang="en-US" sz="2400" b="1" dirty="0"/>
          </a:p>
        </p:txBody>
      </p:sp>
      <p:sp>
        <p:nvSpPr>
          <p:cNvPr id="10" name="Oval 9"/>
          <p:cNvSpPr/>
          <p:nvPr/>
        </p:nvSpPr>
        <p:spPr>
          <a:xfrm>
            <a:off x="6324600" y="3906462"/>
            <a:ext cx="2126196" cy="6375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 </a:t>
            </a:r>
            <a:r>
              <a:rPr lang="en-US" sz="2400" b="1" dirty="0" err="1" smtClean="0"/>
              <a:t>ballon</a:t>
            </a:r>
            <a:endParaRPr lang="en-US" sz="2400" b="1" dirty="0"/>
          </a:p>
        </p:txBody>
      </p:sp>
      <p:pic>
        <p:nvPicPr>
          <p:cNvPr id="11" name="Picture 2" descr="Free A Cartoon Smile, Download Free Clip Art, Free Clip Art on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938" y="4675930"/>
            <a:ext cx="1146206" cy="114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Yellow Crying Emoticon — Stock Vector © ober-art #8930307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426213"/>
            <a:ext cx="1456785" cy="145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6" y="74213"/>
            <a:ext cx="2810780" cy="475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29" y="0"/>
            <a:ext cx="614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2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rmAutofit/>
          </a:bodyPr>
          <a:lstStyle/>
          <a:p>
            <a:r>
              <a:rPr lang="en-US" sz="9600" b="1" dirty="0" err="1" smtClean="0"/>
              <a:t>Gg</a:t>
            </a:r>
            <a:endParaRPr lang="en-US" sz="9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6019800"/>
            <a:ext cx="13716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Girl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61809" y="6096000"/>
            <a:ext cx="13716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Guitar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30" y="1104901"/>
            <a:ext cx="3538060" cy="4914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09" y="1104901"/>
            <a:ext cx="4495800" cy="4522883"/>
          </a:xfrm>
          <a:prstGeom prst="rect">
            <a:avLst/>
          </a:prstGeom>
        </p:spPr>
      </p:pic>
      <p:pic>
        <p:nvPicPr>
          <p:cNvPr id="8" name="Girl15938485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27121" y="5981700"/>
            <a:ext cx="609600" cy="609600"/>
          </a:xfrm>
          <a:prstGeom prst="rect">
            <a:avLst/>
          </a:prstGeom>
        </p:spPr>
      </p:pic>
      <p:pic>
        <p:nvPicPr>
          <p:cNvPr id="9" name="Guitar159384852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24800" y="6047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2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irl1593848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irl1593848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itar1593848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itar1593848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52600"/>
            <a:ext cx="8845705" cy="4343400"/>
          </a:xfrm>
          <a:prstGeom prst="rect">
            <a:avLst/>
          </a:prstGeom>
        </p:spPr>
      </p:pic>
      <p:pic>
        <p:nvPicPr>
          <p:cNvPr id="5" name="1-44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59224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6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C00000"/>
                </a:solidFill>
              </a:rPr>
              <a:t>7, 8</a:t>
            </a:r>
            <a:endParaRPr lang="en-US" sz="9600" b="1" dirty="0">
              <a:solidFill>
                <a:srgbClr val="C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62700" y="5245422"/>
            <a:ext cx="1295400" cy="533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Eight</a:t>
            </a:r>
            <a:endParaRPr lang="en-US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286000" y="5562600"/>
            <a:ext cx="1353378" cy="5486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Seven</a:t>
            </a:r>
            <a:endParaRPr lang="en-US" sz="3200" b="1" dirty="0"/>
          </a:p>
        </p:txBody>
      </p:sp>
      <p:pic>
        <p:nvPicPr>
          <p:cNvPr id="9" name="Seven15927447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" y="553212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77004"/>
            <a:ext cx="2657889" cy="3759016"/>
          </a:xfrm>
          <a:prstGeom prst="rect">
            <a:avLst/>
          </a:prstGeom>
        </p:spPr>
      </p:pic>
      <p:pic>
        <p:nvPicPr>
          <p:cNvPr id="12" name="Eight159287782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24800" y="525927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382" y="1009430"/>
            <a:ext cx="2876036" cy="382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4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even15927447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even15927447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ight15928778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ight15928778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-23120" y="-110110"/>
            <a:ext cx="6804920" cy="3012643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410327" y="1712855"/>
            <a:ext cx="2759426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Four planes.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962547" y="3371116"/>
            <a:ext cx="2633445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</a:t>
            </a:r>
            <a:r>
              <a:rPr lang="en-US" sz="2400" b="1" dirty="0" smtClean="0"/>
              <a:t>Five planes.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781345" y="6035623"/>
            <a:ext cx="3057995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C. </a:t>
            </a:r>
            <a:r>
              <a:rPr lang="en-US" sz="2400" b="1" dirty="0" smtClean="0">
                <a:solidFill>
                  <a:schemeClr val="tx1"/>
                </a:solidFill>
              </a:rPr>
              <a:t>Seven planes.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3" y="2834654"/>
            <a:ext cx="3782470" cy="4409584"/>
          </a:xfrm>
          <a:prstGeom prst="rect">
            <a:avLst/>
          </a:prstGeom>
        </p:spPr>
      </p:pic>
      <p:sp>
        <p:nvSpPr>
          <p:cNvPr id="13" name="Multiply 12"/>
          <p:cNvSpPr/>
          <p:nvPr/>
        </p:nvSpPr>
        <p:spPr>
          <a:xfrm>
            <a:off x="3844486" y="3122741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Multiply 14"/>
          <p:cNvSpPr/>
          <p:nvPr/>
        </p:nvSpPr>
        <p:spPr>
          <a:xfrm>
            <a:off x="6961571" y="1313788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Isosceles Triangle 8"/>
          <p:cNvSpPr/>
          <p:nvPr/>
        </p:nvSpPr>
        <p:spPr>
          <a:xfrm rot="10630799">
            <a:off x="4025966" y="5428039"/>
            <a:ext cx="755102" cy="1215168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413">
            <a:off x="487604" y="590168"/>
            <a:ext cx="1199200" cy="9723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413">
            <a:off x="2922036" y="1200999"/>
            <a:ext cx="1243463" cy="10082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413">
            <a:off x="1489425" y="189821"/>
            <a:ext cx="1360346" cy="11029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413">
            <a:off x="166506" y="1476354"/>
            <a:ext cx="1322807" cy="10725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413">
            <a:off x="1551076" y="1325691"/>
            <a:ext cx="1369473" cy="11103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413">
            <a:off x="4746175" y="132838"/>
            <a:ext cx="1381027" cy="11197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413">
            <a:off x="3085317" y="203446"/>
            <a:ext cx="1273070" cy="103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2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804063" y="1605478"/>
            <a:ext cx="1883957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Six hats.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5485956" y="3557370"/>
            <a:ext cx="2286444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</a:t>
            </a:r>
            <a:r>
              <a:rPr lang="en-US" sz="2400" b="1" dirty="0" smtClean="0"/>
              <a:t>Eight hats.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5441746" y="5715000"/>
            <a:ext cx="2406853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C. </a:t>
            </a:r>
            <a:r>
              <a:rPr lang="en-US" sz="2400" b="1" dirty="0" smtClean="0">
                <a:solidFill>
                  <a:schemeClr val="tx1"/>
                </a:solidFill>
              </a:rPr>
              <a:t>Four hats.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11" y="2819400"/>
            <a:ext cx="3574953" cy="4320540"/>
          </a:xfrm>
          <a:prstGeom prst="rect">
            <a:avLst/>
          </a:prstGeom>
        </p:spPr>
      </p:pic>
      <p:sp>
        <p:nvSpPr>
          <p:cNvPr id="24" name="Multiply 23"/>
          <p:cNvSpPr/>
          <p:nvPr/>
        </p:nvSpPr>
        <p:spPr>
          <a:xfrm>
            <a:off x="6232050" y="1370506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Multiply 24"/>
          <p:cNvSpPr/>
          <p:nvPr/>
        </p:nvSpPr>
        <p:spPr>
          <a:xfrm>
            <a:off x="4791184" y="5539491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Isosceles Triangle 8"/>
          <p:cNvSpPr/>
          <p:nvPr/>
        </p:nvSpPr>
        <p:spPr>
          <a:xfrm rot="10630799">
            <a:off x="4955179" y="2814931"/>
            <a:ext cx="854761" cy="1338105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6" y="211078"/>
            <a:ext cx="1619349" cy="1155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94" y="69559"/>
            <a:ext cx="1619349" cy="11551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" y="1371218"/>
            <a:ext cx="1619349" cy="11551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35" y="1031750"/>
            <a:ext cx="1619349" cy="1155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01" y="836988"/>
            <a:ext cx="1619349" cy="11551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71" y="-94062"/>
            <a:ext cx="1619349" cy="11551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46" y="1799179"/>
            <a:ext cx="1619349" cy="1155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75" y="501005"/>
            <a:ext cx="1619349" cy="115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15938485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15938485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15938485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15938485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15938485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15938485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15938485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15938485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29" y="0"/>
            <a:ext cx="614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14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05" y="105372"/>
            <a:ext cx="3165763" cy="3736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36" y="105372"/>
            <a:ext cx="2889265" cy="3472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61" y="3117273"/>
            <a:ext cx="3802290" cy="308293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104319" y="2037222"/>
            <a:ext cx="2051065" cy="609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Teddy bear</a:t>
            </a:r>
            <a:endParaRPr lang="en-US" sz="28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3384958" y="5867400"/>
            <a:ext cx="1524000" cy="6096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Plane</a:t>
            </a:r>
            <a:endParaRPr lang="en-US" sz="28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341932" y="4077575"/>
            <a:ext cx="1524000" cy="609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Robot</a:t>
            </a:r>
            <a:endParaRPr lang="en-US" sz="2800" b="1" dirty="0"/>
          </a:p>
        </p:txBody>
      </p:sp>
      <p:pic>
        <p:nvPicPr>
          <p:cNvPr id="13" name="Robot15925752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09799" y="2507673"/>
            <a:ext cx="1168271" cy="1168271"/>
          </a:xfrm>
          <a:prstGeom prst="rect">
            <a:avLst/>
          </a:prstGeom>
        </p:spPr>
      </p:pic>
      <p:pic>
        <p:nvPicPr>
          <p:cNvPr id="14" name="Plane159460672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82281" y="5481542"/>
            <a:ext cx="1328269" cy="1328269"/>
          </a:xfrm>
          <a:prstGeom prst="rect">
            <a:avLst/>
          </a:prstGeom>
        </p:spPr>
      </p:pic>
      <p:pic>
        <p:nvPicPr>
          <p:cNvPr id="15" name="Teddy-bear159460674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87454" y="1055208"/>
            <a:ext cx="1112230" cy="11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9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obot15925752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obot15925752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lane15946067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lane15946067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eddy-bear15946067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eddy-bear15946067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1524000"/>
          </a:xfrm>
        </p:spPr>
        <p:txBody>
          <a:bodyPr>
            <a:noAutofit/>
          </a:bodyPr>
          <a:lstStyle/>
          <a:p>
            <a:r>
              <a:rPr lang="en-US" sz="9600" b="1" dirty="0" err="1" smtClean="0"/>
              <a:t>Hh</a:t>
            </a:r>
            <a:endParaRPr lang="en-US" sz="9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85219" y="5555673"/>
            <a:ext cx="1662545" cy="8382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Hat</a:t>
            </a:r>
            <a:endParaRPr lang="en-US" sz="40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6629400" y="5631873"/>
            <a:ext cx="1662545" cy="762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horse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7291"/>
            <a:ext cx="4681674" cy="3339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17106"/>
            <a:ext cx="3962400" cy="4414767"/>
          </a:xfrm>
          <a:prstGeom prst="rect">
            <a:avLst/>
          </a:prstGeom>
        </p:spPr>
      </p:pic>
      <p:pic>
        <p:nvPicPr>
          <p:cNvPr id="8" name="Hat15938485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3529" y="5669973"/>
            <a:ext cx="609600" cy="609600"/>
          </a:xfrm>
          <a:prstGeom prst="rect">
            <a:avLst/>
          </a:prstGeom>
        </p:spPr>
      </p:pic>
      <p:pic>
        <p:nvPicPr>
          <p:cNvPr id="9" name="horse159384857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05800" y="5814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t15938485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t15938485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orse15938485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orse15938485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29" y="0"/>
            <a:ext cx="614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08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noAutofit/>
          </a:bodyPr>
          <a:lstStyle/>
          <a:p>
            <a:r>
              <a:rPr lang="en-US" sz="9600" b="1" dirty="0" smtClean="0"/>
              <a:t>I </a:t>
            </a:r>
            <a:r>
              <a:rPr lang="en-US" sz="9600" b="1" dirty="0" err="1" smtClean="0"/>
              <a:t>i</a:t>
            </a:r>
            <a:endParaRPr lang="en-US" sz="9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86637" y="6073245"/>
            <a:ext cx="175260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insect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705600" y="6172200"/>
            <a:ext cx="175260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ill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55" y="1222910"/>
            <a:ext cx="3581400" cy="4850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672"/>
            <a:ext cx="4572000" cy="4194810"/>
          </a:xfrm>
          <a:prstGeom prst="rect">
            <a:avLst/>
          </a:prstGeom>
        </p:spPr>
      </p:pic>
      <p:pic>
        <p:nvPicPr>
          <p:cNvPr id="8" name="insect159384863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39237" y="6172200"/>
            <a:ext cx="609600" cy="609600"/>
          </a:xfrm>
          <a:prstGeom prst="rect">
            <a:avLst/>
          </a:prstGeom>
        </p:spPr>
      </p:pic>
      <p:pic>
        <p:nvPicPr>
          <p:cNvPr id="9" name="ill159384861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6210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1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sect15938486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sect15938486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ll15938486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ll15938486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85800"/>
            <a:ext cx="4096006" cy="441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99956" y="6229789"/>
            <a:ext cx="1524000" cy="609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Balloon</a:t>
            </a:r>
            <a:endParaRPr lang="en-US" sz="28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6010100" y="4267200"/>
            <a:ext cx="1524000" cy="609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Puppet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7" y="838200"/>
            <a:ext cx="2973444" cy="5025430"/>
          </a:xfrm>
          <a:prstGeom prst="rect">
            <a:avLst/>
          </a:prstGeom>
        </p:spPr>
      </p:pic>
      <p:pic>
        <p:nvPicPr>
          <p:cNvPr id="16" name="Balloon15946067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20634" y="5427260"/>
            <a:ext cx="1412129" cy="1412129"/>
          </a:xfrm>
          <a:prstGeom prst="rect">
            <a:avLst/>
          </a:prstGeom>
        </p:spPr>
      </p:pic>
      <p:pic>
        <p:nvPicPr>
          <p:cNvPr id="17" name="Puppet1594606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35533" y="4800600"/>
            <a:ext cx="1236260" cy="12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lloon15946067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lloon15946067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ppet1594606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ppet1594606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4" name="Unit 3 video Câu chuyện Story - Family and Friend 1 National Edi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17638"/>
            <a:ext cx="9177867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3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65" y="1902725"/>
            <a:ext cx="8947938" cy="4953000"/>
          </a:xfrm>
          <a:prstGeom prst="rect">
            <a:avLst/>
          </a:prstGeom>
        </p:spPr>
      </p:pic>
      <p:pic>
        <p:nvPicPr>
          <p:cNvPr id="5" name="1-40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465161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8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23218" cy="146165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Is it a…?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Yes, it is/No, it isn’t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993945" y="1600199"/>
            <a:ext cx="3505200" cy="975013"/>
          </a:xfrm>
          <a:prstGeom prst="cloudCallout">
            <a:avLst>
              <a:gd name="adj1" fmla="val -25180"/>
              <a:gd name="adj2" fmla="val 8282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Is it a plane?</a:t>
            </a:r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2781181" y="2641023"/>
            <a:ext cx="1295400" cy="48837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Yes, it is</a:t>
            </a:r>
            <a:endParaRPr lang="en-US" sz="2400" b="1" dirty="0"/>
          </a:p>
        </p:txBody>
      </p:sp>
      <p:sp>
        <p:nvSpPr>
          <p:cNvPr id="9" name="Cloud Callout 8"/>
          <p:cNvSpPr/>
          <p:nvPr/>
        </p:nvSpPr>
        <p:spPr>
          <a:xfrm>
            <a:off x="5791200" y="1279812"/>
            <a:ext cx="3657600" cy="777587"/>
          </a:xfrm>
          <a:prstGeom prst="cloudCallout">
            <a:avLst>
              <a:gd name="adj1" fmla="val -30681"/>
              <a:gd name="adj2" fmla="val 18440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Is it  a puppet</a:t>
            </a:r>
            <a:endParaRPr lang="en-US" sz="24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7263246" y="2396836"/>
            <a:ext cx="1707573" cy="48837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No, it isn’t.</a:t>
            </a:r>
            <a:endParaRPr lang="en-US" sz="24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209561" y="6189513"/>
            <a:ext cx="1295400" cy="48837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Yes, it is</a:t>
            </a:r>
            <a:endParaRPr lang="en-US" sz="2400" b="1" dirty="0"/>
          </a:p>
        </p:txBody>
      </p:sp>
      <p:sp>
        <p:nvSpPr>
          <p:cNvPr id="12" name="Cloud Callout 11"/>
          <p:cNvSpPr/>
          <p:nvPr/>
        </p:nvSpPr>
        <p:spPr>
          <a:xfrm>
            <a:off x="467472" y="4921822"/>
            <a:ext cx="3408218" cy="1267691"/>
          </a:xfrm>
          <a:prstGeom prst="cloudCallout">
            <a:avLst>
              <a:gd name="adj1" fmla="val 69818"/>
              <a:gd name="adj2" fmla="val 5922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Is it  a puppet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2" y="2683241"/>
            <a:ext cx="2313709" cy="187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54" y="2225386"/>
            <a:ext cx="1907810" cy="2252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23" y="3717112"/>
            <a:ext cx="2888443" cy="3116637"/>
          </a:xfrm>
          <a:prstGeom prst="rect">
            <a:avLst/>
          </a:prstGeom>
        </p:spPr>
      </p:pic>
      <p:pic>
        <p:nvPicPr>
          <p:cNvPr id="8" name="Is-it-a-plane15938483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9145" y="1794163"/>
            <a:ext cx="609600" cy="609600"/>
          </a:xfrm>
          <a:prstGeom prst="rect">
            <a:avLst/>
          </a:prstGeom>
        </p:spPr>
      </p:pic>
      <p:pic>
        <p:nvPicPr>
          <p:cNvPr id="14" name="Is-it--a-puppet159384835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23027" y="1447799"/>
            <a:ext cx="609600" cy="609600"/>
          </a:xfrm>
          <a:prstGeom prst="rect">
            <a:avLst/>
          </a:prstGeom>
        </p:spPr>
      </p:pic>
      <p:pic>
        <p:nvPicPr>
          <p:cNvPr id="15" name="Is-it--a-puppet159384835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9145" y="5579913"/>
            <a:ext cx="609600" cy="609600"/>
          </a:xfrm>
          <a:prstGeom prst="rect">
            <a:avLst/>
          </a:prstGeom>
        </p:spPr>
      </p:pic>
      <p:pic>
        <p:nvPicPr>
          <p:cNvPr id="16" name="Yes-it-is1593848380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04290" y="2683241"/>
            <a:ext cx="609600" cy="609600"/>
          </a:xfrm>
          <a:prstGeom prst="rect">
            <a:avLst/>
          </a:prstGeom>
        </p:spPr>
      </p:pic>
      <p:pic>
        <p:nvPicPr>
          <p:cNvPr id="17" name="No-it-isn’t1593848395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81800" y="2357659"/>
            <a:ext cx="609600" cy="609600"/>
          </a:xfrm>
          <a:prstGeom prst="rect">
            <a:avLst/>
          </a:prstGeom>
        </p:spPr>
      </p:pic>
      <p:pic>
        <p:nvPicPr>
          <p:cNvPr id="18" name="Yes-it-is1593848380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2600" y="6189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s-it-a-plane15938483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s-it-a-plane15938483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s-it-is15938483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s-it--a-puppet15938483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s-it--a-puppet15938483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-it-isn’t15938483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s-it--a-puppet15938483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s-it--a-puppet15938483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s-it-is15938483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2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1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533400" y="1752600"/>
            <a:ext cx="2971800" cy="857249"/>
          </a:xfrm>
          <a:prstGeom prst="cloudCallout">
            <a:avLst>
              <a:gd name="adj1" fmla="val -28192"/>
              <a:gd name="adj2" fmla="val 8068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Is it a robot?</a:t>
            </a:r>
            <a:endParaRPr lang="en-US" sz="2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019300" y="2621970"/>
            <a:ext cx="1295400" cy="48837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Yes, it is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165272" y="1098837"/>
            <a:ext cx="3200400" cy="838200"/>
          </a:xfrm>
          <a:prstGeom prst="cloudCallout">
            <a:avLst>
              <a:gd name="adj1" fmla="val -40054"/>
              <a:gd name="adj2" fmla="val 10445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Is it  a balloon?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7498773" y="1937037"/>
            <a:ext cx="1295400" cy="48837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No, it isn’t.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5195455" y="4289711"/>
            <a:ext cx="2978727" cy="838200"/>
          </a:xfrm>
          <a:prstGeom prst="cloudCallout">
            <a:avLst>
              <a:gd name="adj1" fmla="val -59948"/>
              <a:gd name="adj2" fmla="val 13674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Is it a teddy?</a:t>
            </a:r>
            <a:endParaRPr lang="en-US" sz="24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5791200" y="5392879"/>
            <a:ext cx="1295400" cy="48837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Yes, it is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1447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it a…?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Yes, it is/No, it isn’t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98" y="2514202"/>
            <a:ext cx="2231797" cy="2634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54" y="4488873"/>
            <a:ext cx="2224945" cy="2673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59079"/>
            <a:ext cx="2414801" cy="1957947"/>
          </a:xfrm>
          <a:prstGeom prst="rect">
            <a:avLst/>
          </a:prstGeom>
        </p:spPr>
      </p:pic>
      <p:pic>
        <p:nvPicPr>
          <p:cNvPr id="3" name="Is-it-a-robot15938484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93800" y="1904602"/>
            <a:ext cx="609600" cy="609600"/>
          </a:xfrm>
          <a:prstGeom prst="rect">
            <a:avLst/>
          </a:prstGeom>
        </p:spPr>
      </p:pic>
      <p:pic>
        <p:nvPicPr>
          <p:cNvPr id="13" name="Is-it--a-balloon1593848439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1354279"/>
            <a:ext cx="609600" cy="609600"/>
          </a:xfrm>
          <a:prstGeom prst="rect">
            <a:avLst/>
          </a:prstGeom>
        </p:spPr>
      </p:pic>
      <p:pic>
        <p:nvPicPr>
          <p:cNvPr id="14" name="Is-it-a-teddy159384846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890655" y="4404011"/>
            <a:ext cx="609600" cy="609600"/>
          </a:xfrm>
          <a:prstGeom prst="rect">
            <a:avLst/>
          </a:prstGeom>
        </p:spPr>
      </p:pic>
      <p:pic>
        <p:nvPicPr>
          <p:cNvPr id="15" name="Yes-it-is1593848380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14500" y="2886938"/>
            <a:ext cx="609600" cy="609600"/>
          </a:xfrm>
          <a:prstGeom prst="rect">
            <a:avLst/>
          </a:prstGeom>
        </p:spPr>
      </p:pic>
      <p:pic>
        <p:nvPicPr>
          <p:cNvPr id="16" name="Yes-it-is1593848380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69082" y="5825792"/>
            <a:ext cx="609600" cy="609600"/>
          </a:xfrm>
          <a:prstGeom prst="rect">
            <a:avLst/>
          </a:prstGeom>
        </p:spPr>
      </p:pic>
      <p:pic>
        <p:nvPicPr>
          <p:cNvPr id="17" name="No-it-isn’t1593848395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128164" y="23050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0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s-it-a-robot15938484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s-it-a-robot15938484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-it-is15938483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Is-it--a-balloon15938484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Is-it--a-balloon15938484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o-it-isn’t15938483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Is-it-a-teddy15938484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Is-it-a-teddy15938484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-it-is15938483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1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1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2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513324" y="1701480"/>
            <a:ext cx="3800879" cy="73409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 it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plane?</a:t>
            </a:r>
            <a:endParaRPr lang="en-US" sz="2700" b="1" dirty="0"/>
          </a:p>
        </p:txBody>
      </p:sp>
      <p:sp>
        <p:nvSpPr>
          <p:cNvPr id="8" name="Oval 7"/>
          <p:cNvSpPr/>
          <p:nvPr/>
        </p:nvSpPr>
        <p:spPr>
          <a:xfrm>
            <a:off x="838200" y="4016081"/>
            <a:ext cx="2590800" cy="6375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Yes, it is</a:t>
            </a:r>
          </a:p>
        </p:txBody>
      </p:sp>
      <p:sp>
        <p:nvSpPr>
          <p:cNvPr id="9" name="Oval 8"/>
          <p:cNvSpPr/>
          <p:nvPr/>
        </p:nvSpPr>
        <p:spPr>
          <a:xfrm>
            <a:off x="6172200" y="4065846"/>
            <a:ext cx="2590800" cy="6375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No, it isn’t</a:t>
            </a:r>
            <a:endParaRPr lang="en-US" sz="2400" b="1" dirty="0"/>
          </a:p>
        </p:txBody>
      </p:sp>
      <p:pic>
        <p:nvPicPr>
          <p:cNvPr id="10" name="Picture 2" descr="Free A Cartoon Smile, Download Free Clip Art, Free Clip Art on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09814"/>
            <a:ext cx="1293691" cy="129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Yellow Crying Emoticon — Stock Vector © ober-art #8930307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71" y="5108677"/>
            <a:ext cx="1644232" cy="164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8" y="251092"/>
            <a:ext cx="4025380" cy="32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6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664431" y="1347805"/>
            <a:ext cx="5322195" cy="78239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Is it a …?</a:t>
            </a:r>
            <a:endParaRPr lang="en-US" sz="3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495800" y="2585401"/>
            <a:ext cx="2936383" cy="5795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Yes, it is.</a:t>
            </a:r>
            <a:endParaRPr lang="en-US" sz="3000" b="1" dirty="0"/>
          </a:p>
        </p:txBody>
      </p:sp>
      <p:sp>
        <p:nvSpPr>
          <p:cNvPr id="9" name="Oval 8"/>
          <p:cNvSpPr/>
          <p:nvPr/>
        </p:nvSpPr>
        <p:spPr>
          <a:xfrm>
            <a:off x="3352801" y="3906462"/>
            <a:ext cx="1900814" cy="6375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Teddy</a:t>
            </a:r>
            <a:endParaRPr lang="en-US" sz="2400" b="1" dirty="0"/>
          </a:p>
        </p:txBody>
      </p:sp>
      <p:sp>
        <p:nvSpPr>
          <p:cNvPr id="10" name="Oval 9"/>
          <p:cNvSpPr/>
          <p:nvPr/>
        </p:nvSpPr>
        <p:spPr>
          <a:xfrm>
            <a:off x="6324600" y="3906462"/>
            <a:ext cx="2126196" cy="6375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 </a:t>
            </a:r>
            <a:r>
              <a:rPr lang="en-US" sz="2400" b="1" dirty="0" smtClean="0"/>
              <a:t>robot</a:t>
            </a:r>
            <a:endParaRPr lang="en-US" sz="2400" b="1" dirty="0"/>
          </a:p>
        </p:txBody>
      </p:sp>
      <p:pic>
        <p:nvPicPr>
          <p:cNvPr id="11" name="Picture 2" descr="Free A Cartoon Smile, Download Free Clip Art, Free Clip Art on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938" y="4675930"/>
            <a:ext cx="1146206" cy="114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Yellow Crying Emoticon — Stock Vector © ober-art #8930307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426213"/>
            <a:ext cx="1456785" cy="145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0" y="153660"/>
            <a:ext cx="3377774" cy="398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191</Words>
  <Application>Microsoft Office PowerPoint</Application>
  <PresentationFormat>On-screen Show (4:3)</PresentationFormat>
  <Paragraphs>57</Paragraphs>
  <Slides>22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Video</vt:lpstr>
      <vt:lpstr>PowerPoint Presentation</vt:lpstr>
      <vt:lpstr>3. Is it a…? Yes, it is/No, it isn’t</vt:lpstr>
      <vt:lpstr>Is it a…? Yes, it is/No, it isn’t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Gg</vt:lpstr>
      <vt:lpstr>PowerPoint Presentation</vt:lpstr>
      <vt:lpstr>7, 8</vt:lpstr>
      <vt:lpstr>PowerPoint Presentation</vt:lpstr>
      <vt:lpstr>PowerPoint Presentation</vt:lpstr>
      <vt:lpstr>PowerPoint Presentation</vt:lpstr>
      <vt:lpstr>Hh</vt:lpstr>
      <vt:lpstr>PowerPoint Presentation</vt:lpstr>
      <vt:lpstr>I 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243</cp:revision>
  <dcterms:created xsi:type="dcterms:W3CDTF">2020-06-27T01:34:37Z</dcterms:created>
  <dcterms:modified xsi:type="dcterms:W3CDTF">2020-10-10T12:31:55Z</dcterms:modified>
</cp:coreProperties>
</file>