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83" r:id="rId4"/>
    <p:sldId id="260" r:id="rId5"/>
    <p:sldId id="270" r:id="rId6"/>
    <p:sldId id="282" r:id="rId7"/>
    <p:sldId id="269" r:id="rId8"/>
    <p:sldId id="265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2" d="100"/>
          <a:sy n="62" d="100"/>
        </p:scale>
        <p:origin x="-15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4CDA-4112-474E-9ACF-4BAC40F3996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C92D0-2807-4E37-98C8-749C6B77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95CC-C8CA-4845-8B8F-D3F177B5E6D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B310-F817-478A-82BB-5CAEBB12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flower_daffodil_array_p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8" name="Picture 1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8600"/>
            <a:ext cx="1946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946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mm6dkp7nq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57587"/>
            <a:ext cx="16764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mm6dkp7nq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2" y="3429000"/>
            <a:ext cx="17795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838200"/>
            <a:ext cx="5763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rgbClr val="250ECC"/>
                </a:solidFill>
                <a:effectLst/>
                <a:latin typeface="Times New Roman" pitchFamily="18" charset="0"/>
                <a:cs typeface="Arial" pitchFamily="34" charset="0"/>
              </a:rPr>
              <a:t>Trường </a:t>
            </a:r>
            <a:r>
              <a:rPr lang="en-US" altLang="en-US" sz="3200" b="1" smtClean="0">
                <a:solidFill>
                  <a:srgbClr val="250ECC"/>
                </a:solidFill>
                <a:latin typeface="Times New Roman" pitchFamily="18" charset="0"/>
                <a:cs typeface="Arial" pitchFamily="34" charset="0"/>
              </a:rPr>
              <a:t>Tiểu học Nam Dương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1534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giáo về dự giờ lớp 3A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609600" y="0"/>
            <a:ext cx="7772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CHƠI: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 MẬT TRONG QUẢ BÓNG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Vertical Scroll 12"/>
          <p:cNvSpPr/>
          <p:nvPr/>
        </p:nvSpPr>
        <p:spPr>
          <a:xfrm>
            <a:off x="3657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HỎI?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45752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4958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0185 L -0.11892 0.00648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648 L 0.15417 0.00648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3.88889E-6 0.09329 L 0.0033 0.3088 L 0.01667 0.16435 L 0.025 0.42662 L 0.02326 0.46435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6227 C 0.00416 0.11111 0.00139 0.15093 0.00833 0.1956 C 0.01163 0.19491 0.01527 0.19537 0.0184 0.19329 C 0.02378 0.18958 0.0243 0.16991 0.025 0.16435 C 0.02621 0.14005 0.02534 0.13357 0.03003 0.11551 C 0.03368 0.15787 0.03316 0.19676 0.03159 0.24005 C 0.03107 0.2544 0.03368 0.26852 0.02326 0.27338 C -0.00052 0.27037 0.00364 0.26528 0.00833 0.28889 C 0.00902 0.29861 0.01007 0.31806 0.01163 0.32894 C 0.01284 0.33796 0.01545 0.34653 0.01666 0.35556 C 0.01788 0.36505 0.01771 0.37523 0.01996 0.38449 C 0.02274 0.39537 0.025 0.4044 0.02673 0.41551 C 0.02847 0.43843 0.03159 0.46158 0.03159 0.48449 " pathEditMode="relative" ptsTypes="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996 C 0.00052 0.06875 0.00035 0.07778 0.00174 0.08658 C 0.0026 0.09144 0.00538 0.09537 0.0066 0.1 C 0.00764 0.10348 0.00781 0.10741 0.00833 0.11111 C 0.01042 0.14005 0.01667 0.17593 0.02326 0.2044 C 0.0316 0.18843 0.03194 0.1669 0.03663 0.14885 C 0.03889 0.13982 0.04271 0.13241 0.0467 0.12454 C 0.04722 0.12153 0.04826 0.1125 0.04826 0.11551 C 0.04826 0.14676 0.04375 0.18102 0.03837 0.21111 C 0.03663 0.23727 0.03628 0.26598 0.0316 0.29121 C 0.02969 0.30186 0.02934 0.31227 0.02326 0.31991 C 0.00972 0.30186 -0.00382 0.28496 -0.01493 0.26436 C -0.01615 0.25695 -0.01997 0.24537 -0.01997 0.23773 C -0.01997 0.23542 -0.01892 0.24213 -0.0184 0.24445 C -0.01771 0.24746 -0.01736 0.25023 -0.01667 0.25324 C -0.01458 0.26273 -0.01181 0.26875 -0.00833 0.27778 C -0.0033 0.29098 -0.01024 0.27732 -0.00503 0.29329 C -0.00365 0.29723 -0.00139 0.30047 0 0.3044 C 0.0059 0.32153 0.00799 0.33311 0.01007 0.35116 C 0.01111 0.44537 -0.02118 0.50926 0.0283 0.48658 C 0.03038 0.47894 0.0316 0.47338 0.03507 0.46667 C 0.03715 0.45764 0.03837 0.44908 0.04497 0.44445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6227 C -0.00035 0.07917 -0.00122 0.08519 0.00503 0.09769 C 0.00555 0.10741 0.00295 0.11829 0.00659 0.12662 C 0.00833 0.13056 0.01336 0.12593 0.01666 0.12454 C 0.02812 0.11945 0.03628 0.10486 0.0467 0.09769 C 0.05104 0.08912 0.05364 0.09005 0.06007 0.08449 C 0.05868 0.09723 0.05659 0.10787 0.0533 0.11991 C 0.05225 0.14283 0.05902 0.16922 0.05 0.18889 C 0.04531 0.19908 0.03211 0.18704 0.02326 0.18449 C 0.01215 0.18125 0.00295 0.17061 -0.00834 0.16667 C -0.01285 0.16273 -0.01476 0.16065 -0.01997 0.15787 C -0.02327 0.15602 -0.03004 0.15324 -0.03004 0.15324 C -0.03473 0.14514 -0.03594 0.14028 -0.03837 0.13102 C -0.03785 0.15556 -0.03889 0.1801 -0.03664 0.2044 C -0.03646 0.20672 -0.03316 0.20324 -0.0316 0.20232 C -0.02743 0.20023 -0.01667 0.19398 -0.01337 0.19121 C 0.00104 0.17894 0.02083 0.15602 0.03663 0.14885 C 0.05399 0.13172 0.06805 0.10903 0.08507 0.09121 C 0.08663 0.0875 0.08784 0.08334 0.08993 0.0801 C 0.09357 0.07454 0.09774 0.07338 0.10173 0.06898 C 0.10729 0.06273 0.11215 0.05648 0.1184 0.05116 C 0.11493 0.06829 0.10798 0.08542 0.09826 0.09769 C 0.09548 0.10949 0.09184 0.12084 0.08663 0.13102 C 0.0842 0.14167 0.08264 0.14121 0.075 0.13773 C 0.0743 0.10811 0.07899 0.07269 0.0684 0.04445 C 0.06788 0.04074 0.06788 0.03681 0.06666 0.03334 C 0.06493 0.02848 0.06007 0.01991 0.06007 0.01991 C 0.06111 0.04792 0.05972 0.05324 0.06336 0.07338 C 0.06493 0.08148 0.06493 0.07871 0.06666 0.08658 C 0.06736 0.08959 0.06944 0.09838 0.0684 0.09561 C 0.06666 0.09144 0.06684 0.08611 0.06493 0.08218 C 0.05937 0.0713 0.05781 0.06736 0.05503 0.05556 C 0.05347 0.04005 0.05416 0.03658 0.0467 0.02662 " pathEditMode="relative" ptsTypes="ffffffffffffffffffff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222 C 0.02448 0.04305 0.02431 0.06365 0.02326 0.08449 C 0.0224 0.10463 0.01563 0.1287 0.01163 0.14884 C 0.01267 0.15185 0.0125 0.15671 0.01493 0.15764 C 0.01684 0.15833 0.01719 0.15324 0.0184 0.15115 C 0.02431 0.14097 0.02986 0.13125 0.03663 0.12222 C 0.03976 0.11018 0.04809 0.1037 0.0533 0.09328 C 0.0592 0.10902 0.05486 0.11666 0.05 0.13101 C 0.04635 0.14189 0.04427 0.15301 0.04167 0.16435 C 0.03906 0.17569 0.03507 0.18611 0.03333 0.19768 C 0.03125 0.21088 0.03212 0.22338 0.02326 0.23101 C 0.01319 0.22777 0.00799 0.22129 3.33333E-6 0.21319 C -0.00625 0.2 -0.01111 0.18657 -0.01667 0.17338 C -0.02604 0.15092 -0.02118 0.16805 -0.025 0.15324 C -0.0217 0.1824 -0.01372 0.20856 -0.00503 0.23541 C 0.00052 0.25254 0.00226 0.27268 0.00503 0.29097 C 0.00625 0.32893 0.00885 0.3662 0.0184 0.40208 C 0.02049 0.39051 0.02396 0.37986 0.02674 0.36875 C 0.02691 0.36828 0.02986 0.35578 0.03003 0.35555 C 0.03507 0.34884 0.03924 0.3412 0.0434 0.33333 C 0.05295 0.31504 0.04618 0.325 0.05503 0.31319 C 0.05938 0.2949 0.05799 0.29907 0.05503 0.34652 C 0.05347 0.37314 0.04913 0.40046 0.04497 0.42662 C 0.04306 0.45625 0.0434 0.44305 0.0434 0.46666 " pathEditMode="relative" ptsTypes="fffffffffffffff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5787 C -0.00729 0.12176 -0.0099 0.18797 3.33333E-6 0.25116 C 0.00555 0.23982 0.00781 0.22755 0.01336 0.21551 C 0.01875 0.20394 0.02448 0.19352 0.03003 0.18218 C 0.03663 0.15347 0.03211 0.21389 0.0283 0.22894 C 0.02465 0.26088 0.02691 0.24838 0.02326 0.26667 C 0.02083 0.32084 0.01753 0.375 0.01336 0.42894 C 0.00798 0.42408 0.00364 0.41829 -0.00174 0.41343 C -0.00348 0.40602 -0.00486 0.39861 -0.0066 0.39121 C -0.00504 0.41435 -0.00261 0.44607 0.00503 0.46667 C 0.00764 0.48102 0.00937 0.49977 0.01336 0.51343 C 0.01632 0.52361 0.0184 0.53148 0.01996 0.54213 C 0.02014 0.54514 0.02691 0.64537 0.0184 0.6088 C 0.01389 0.56875 0.0125 0.57847 0.01666 0.51343 C 0.01684 0.51134 0.01996 0.5088 0.01996 0.5088 " pathEditMode="relative" ptsTypes="ffff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C 0.00294 0.03471 0.0052 0.06944 0.00659 0.10439 C 0.00711 0.13633 0.00711 0.16805 0.00834 0.19999 C 0.0085 0.203 0.00937 0.1942 0.01006 0.19119 C 0.0118 0.18379 0.01319 0.17638 0.01492 0.16897 C 0.01753 0.15786 0.02048 0.14675 0.02326 0.13564 C 0.0243 0.1317 0.02812 0.13008 0.03003 0.12661 C 0.03263 0.12175 0.03419 0.11596 0.03663 0.1111 C 0.03749 0.10647 0.04322 0.09513 0.0434 0.09999 C 0.04548 0.20809 0.04166 0.31504 0.03333 0.42221 C 0.02638 0.41897 0.02656 0.4155 0.02169 0.40879 C 0.02031 0.40393 0.0184 0.3986 0.0184 0.39328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381000"/>
            <a:ext cx="5486400" cy="1905000"/>
            <a:chOff x="1676400" y="228600"/>
            <a:chExt cx="5486400" cy="1905000"/>
          </a:xfrm>
        </p:grpSpPr>
        <p:sp>
          <p:nvSpPr>
            <p:cNvPr id="4" name="Down Arrow Callout 3"/>
            <p:cNvSpPr/>
            <p:nvPr/>
          </p:nvSpPr>
          <p:spPr>
            <a:xfrm>
              <a:off x="1676400" y="228600"/>
              <a:ext cx="5486400" cy="1905000"/>
            </a:xfrm>
            <a:prstGeom prst="downArrowCallou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540" y="304800"/>
              <a:ext cx="4173258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50" normalizeH="0" baseline="0" noProof="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 CHƠI</a:t>
              </a:r>
            </a:p>
          </p:txBody>
        </p:sp>
      </p:grp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152400" y="23622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	Có 5 quả bóng được đánh số từ 1 đến 5, trong mỗi quả bóng ẩn chứa một cụm từ bí mật.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152400" y="3352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	Nhiệm vụ của em là trả lời các câu hỏi chứa trong quả bóng bí mật. Thời gian trong mỗi câu hỏi là 5 giây.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32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CHƠI:</a:t>
            </a:r>
            <a:br>
              <a:rPr kumimoji="0" lang="en-US" altLang="en-US" sz="32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MẬT TRONG QUẢ BÓNG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1447800"/>
            <a:ext cx="1143000" cy="1143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rgbClr val="89A4A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09800" y="1447800"/>
            <a:ext cx="1143000" cy="1143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rgbClr val="89A4A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143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rgbClr val="89A4A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7400" y="1447800"/>
            <a:ext cx="1143000" cy="1143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rgbClr val="89A4A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514600" y="52578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bóng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43800" y="1447800"/>
            <a:ext cx="1143000" cy="1143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algn="ctr">
            <a:solidFill>
              <a:srgbClr val="89A4A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1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Để khởi động phần mềm Paint em thực hiện như thế nào?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381000" y="27432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Nháy nút trái chuột trái lên phần mềm Paint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381000" y="343852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Nháy đúp chuột trái lên phần mềm Paint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381000" y="41148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Nháy phải chuột lên phần mềm Paint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304800" y="3505200"/>
            <a:ext cx="51435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1376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416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336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82294" y="581026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  <a:tabLst/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106832" y="5372100"/>
            <a:ext cx="1798167" cy="1485900"/>
            <a:chOff x="432" y="1536"/>
            <a:chExt cx="796" cy="792"/>
          </a:xfrm>
        </p:grpSpPr>
        <p:grpSp>
          <p:nvGrpSpPr>
            <p:cNvPr id="38" name="Group 13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41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5" descr="Dauhoi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16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18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82294" y="581026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  <a:tabLst/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57200" y="1524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biểu tượng sau đây em gọi tên là gì?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1295400" y="35814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225550" y="274320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kumimoji="0" lang="nl-NL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 màu</a:t>
            </a:r>
            <a:endParaRPr kumimoji="0" lang="en-US" altLang="en-US" sz="320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295400" y="3530025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nl-NL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mẫu</a:t>
            </a:r>
            <a:endParaRPr kumimoji="0" lang="en-US" altLang="en-US" sz="320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1295400" y="43434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nl-NL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 công cụ</a:t>
            </a:r>
            <a:endParaRPr kumimoji="0" lang="en-US" altLang="en-US" sz="320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851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12"/>
          <p:cNvGrpSpPr>
            <a:grpSpLocks/>
          </p:cNvGrpSpPr>
          <p:nvPr/>
        </p:nvGrpSpPr>
        <p:grpSpPr bwMode="auto">
          <a:xfrm>
            <a:off x="106832" y="5372100"/>
            <a:ext cx="1798167" cy="1485900"/>
            <a:chOff x="432" y="1536"/>
            <a:chExt cx="796" cy="792"/>
          </a:xfrm>
        </p:grpSpPr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8234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5" name="Picture 15" descr="Dauhoi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36" name="Picture 16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7" name="Picture 17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64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57200" y="1219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tròn, hình vuông em thực hiện thế nào?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1219200" y="3490119"/>
            <a:ext cx="624681" cy="62468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225550" y="2667000"/>
            <a:ext cx="692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Nhấn giữ phím 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khi vẽ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295400" y="3505200"/>
            <a:ext cx="678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Nhấn giữ phím 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khi vẽ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295400" y="4267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Nhấn giữ phím </a:t>
            </a: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khi vẽ</a:t>
            </a:r>
          </a:p>
        </p:txBody>
      </p:sp>
      <p:sp>
        <p:nvSpPr>
          <p:cNvPr id="2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106832" y="5372100"/>
            <a:ext cx="1798167" cy="1485900"/>
            <a:chOff x="432" y="1536"/>
            <a:chExt cx="796" cy="792"/>
          </a:xfrm>
        </p:grpSpPr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5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5" descr="Dauhoi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1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7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82294" y="457200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  <a:tabLst/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at_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81200" y="54864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được tặng 1 điểm tốt.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9"/>
          <p:cNvSpPr txBox="1">
            <a:spLocks noGrp="1"/>
          </p:cNvSpPr>
          <p:nvPr/>
        </p:nvSpPr>
        <p:spPr bwMode="auto">
          <a:xfrm>
            <a:off x="7162800" y="68214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6087D88E-C537-476B-B68D-E460F8EF5337}" type="slidenum"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16</a:t>
            </a:fld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57200" y="1524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phần mềm vẽ Paint Color 1 được gọi là màu gì?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154315" y="4283302"/>
            <a:ext cx="597071" cy="61918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219200" y="2834640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nl-NL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 đỏ</a:t>
            </a:r>
            <a:endParaRPr kumimoji="0" lang="en-US" altLang="en-US" sz="320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1066800" y="3520440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nl-NL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 nền</a:t>
            </a:r>
            <a:endParaRPr kumimoji="0" lang="en-US" altLang="en-US" sz="320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066800" y="4231065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3200" i="0" u="none" strike="noStrike" cap="none" normalizeH="0" baseline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Màu vẽ</a:t>
            </a:r>
            <a:endParaRPr kumimoji="0" lang="en-US" altLang="en-US" sz="3200" i="0" u="none" strike="noStrike" cap="none" normalizeH="0" baseline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66402"/>
            <a:ext cx="2057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106832" y="5372100"/>
            <a:ext cx="1798167" cy="1485900"/>
            <a:chOff x="432" y="1536"/>
            <a:chExt cx="796" cy="792"/>
          </a:xfrm>
        </p:grpSpPr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6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Dauhoi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16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ag00317_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82294" y="581026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3200"/>
              <a:tabLst/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965950" cy="29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85800"/>
            <a:ext cx="68135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tượng này được gọi là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khung a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office_pencil_roll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62525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1030069"/>
            <a:ext cx="750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16 tháng 11 năm 2017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05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" y="2996625"/>
            <a:ext cx="812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VẼ HÌNH TỪ HÌNH MẪU CÓ SẴN,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ĐỘ DÀY, MÀU VẼ (tiết 1)</a:t>
            </a:r>
          </a:p>
        </p:txBody>
      </p:sp>
    </p:spTree>
    <p:extLst>
      <p:ext uri="{BB962C8B-B14F-4D97-AF65-F5344CB8AC3E}">
        <p14:creationId xmlns:p14="http://schemas.microsoft.com/office/powerpoint/2010/main" val="1816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Chọn độ dày, màu nét vẽ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hình mẫu có sẵn.</a:t>
            </a:r>
          </a:p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        , chọn kích thước cho nét vẽ.</a:t>
            </a:r>
          </a:p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màu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1</a:t>
            </a:r>
          </a:p>
          <a:p>
            <a:pPr marL="0" indent="0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thả chuột trên trang vẽ cho tới khi được hình mong muốn.   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TỪ HÌNH MẪU CÓ SẴN,</a:t>
            </a:r>
            <a:b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ĐỘ DÀY, MÀU VẼ (tiết 1)</a:t>
            </a:r>
            <a:endParaRPr lang="en-US" sz="3200">
              <a:solidFill>
                <a:srgbClr val="00B050"/>
              </a:solidFill>
            </a:endParaRPr>
          </a:p>
        </p:txBody>
      </p:sp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12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0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53" y="2971800"/>
            <a:ext cx="63204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HINH\Desktop\hội giảng\t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8758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257800" y="1905000"/>
            <a:ext cx="3657600" cy="2667000"/>
          </a:xfrm>
          <a:prstGeom prst="cloudCallout">
            <a:avLst>
              <a:gd name="adj1" fmla="val -51550"/>
              <a:gd name="adj2" fmla="val 957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đôi. Tìm hiểu các bước chọn độ dày, màu nét vẽ?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872738"/>
            <a:ext cx="1676400" cy="685801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CHINH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713740"/>
            <a:ext cx="27336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INH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5225"/>
            <a:ext cx="22764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HINH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667125"/>
            <a:ext cx="31527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HINH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1814"/>
            <a:ext cx="27146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19800" y="2819400"/>
            <a:ext cx="1676400" cy="685801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Elip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867400"/>
            <a:ext cx="1774505" cy="685801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3883" y="5989320"/>
            <a:ext cx="2489517" cy="685801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Chú ý:</a:t>
            </a:r>
          </a:p>
          <a:p>
            <a:pPr marL="0" indent="0" algn="just">
              <a:buNone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 hoặc hình vuông, em chọn công cụ        hoặc         trong hình mẫu rồi giữ phím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lúc vẽ.</a:t>
            </a:r>
          </a:p>
          <a:p>
            <a:pPr marL="0" indent="0" algn="just"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TỪ HÌNH MẪU CÓ SẴN,</a:t>
            </a:r>
            <a:b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ĐỘ DÀY, MÀU VẼ (tiết 1)</a:t>
            </a:r>
            <a:endParaRPr lang="en-US" sz="3200">
              <a:solidFill>
                <a:srgbClr val="00B050"/>
              </a:solidFill>
            </a:endParaRPr>
          </a:p>
        </p:txBody>
      </p:sp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12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0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80" y="3037681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1331"/>
            <a:ext cx="60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4267200"/>
            <a:ext cx="7391400" cy="21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85800" y="57150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4724400" y="57150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THỰC HÀNH</a:t>
            </a:r>
          </a:p>
          <a:p>
            <a:pPr marL="0" indent="0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Vẽ hình mẫu dưới đây và tô màu theo ý thích. </a:t>
            </a:r>
          </a:p>
          <a:p>
            <a:pPr marL="0" indent="0">
              <a:buNone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12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62352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TỪ HÌNH MẪU CÓ SẴN,</a:t>
            </a:r>
            <a:b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ĐỘ DÀY, MÀU VẼ (tiết 1)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895600" y="3429000"/>
            <a:ext cx="1676400" cy="1295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81600" y="3581400"/>
            <a:ext cx="1143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CHINH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1371600" cy="14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INH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552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ỨNG DỤNG MỞ RỘNG</a:t>
            </a:r>
          </a:p>
          <a:p>
            <a:pPr marL="0" indent="0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Trao đổi nhóm đôi, vẽ một ngôi nhà theo tưởng tượng của em. Lưu bài với tên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ngoi nha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0" indent="0">
              <a:buNone/>
            </a:pPr>
            <a:endParaRPr lang="en-US" sz="2800" i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12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62352"/>
            <a:ext cx="1371600" cy="134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TỪ HÌNH MẪU CÓ SẴN,</a:t>
            </a:r>
            <a:b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ĐỘ DÀY, MÀU VẼ (tiết 1)</a:t>
            </a:r>
            <a:endParaRPr lang="en-US" sz="3200">
              <a:solidFill>
                <a:srgbClr val="00B050"/>
              </a:solidFill>
            </a:endParaRPr>
          </a:p>
        </p:txBody>
      </p:sp>
      <p:pic>
        <p:nvPicPr>
          <p:cNvPr id="12290" name="Picture 2" descr="C:\Users\CHINH\Desktop\hội giảng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7" y="2923883"/>
            <a:ext cx="3649663" cy="34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57DC22A-1FA1-46E5-8513-5BD774E205BD}"/>
  <p:tag name="ISPRING_RESOURCE_FOLDER" val="E:\Dữ liệu\Dạy học\Năm học 2018-2019\HDDHTH lớp 3\CĐ2. Bài 2 Vẽ hình từ hình mẫu có sẵn, chọn độ dày, màu nét vẽ (1)\"/>
  <p:tag name="ISPRING_PRESENTATION_PATH" val="E:\Dữ liệu\Dạy học\Năm học 2018-2019\HDDHTH lớp 3\CĐ2. Bài 2 Vẽ hình từ hình mẫu có sẵn, chọn độ dày, màu nét vẽ (1).pptx"/>
  <p:tag name="ISPRING_PROJECT_VERSION" val="9"/>
  <p:tag name="ISPRING_PROJECT_FOLDER_UPDATED" val="1"/>
  <p:tag name="ISPRING_SCREEN_RECS_UPDATED" val="E:\Dữ liệu\Dạy học\Năm học 2018-2019\HDDHTH lớp 3\CĐ2. Bài 2 Vẽ hình từ hình mẫu có sẵn, chọn độ dày, màu nét vẽ (1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423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KHỞI ĐỘNG</vt:lpstr>
      <vt:lpstr>PowerPoint Presentation</vt:lpstr>
      <vt:lpstr>PowerPoint Presentation</vt:lpstr>
      <vt:lpstr>VẼ HÌNH TỪ HÌNH MẪU CÓ SẴN,  CHỌN ĐỘ DÀY, MÀU VẼ (tiết 1)</vt:lpstr>
      <vt:lpstr>PowerPoint Presentation</vt:lpstr>
      <vt:lpstr>VẼ HÌNH TỪ HÌNH MẪU CÓ SẴN,  CHỌN ĐỘ DÀY, MÀU VẼ (tiết 1)</vt:lpstr>
      <vt:lpstr>VẼ HÌNH TỪ HÌNH MẪU CÓ SẴN,  CHỌN ĐỘ DÀY, MÀU VẼ (tiết 1)</vt:lpstr>
      <vt:lpstr>VẼ HÌNH TỪ HÌNH MẪU CÓ SẴN,  CHỌN ĐỘ DÀY, MÀU VẼ (tiết 1)</vt:lpstr>
      <vt:lpstr>PowerPoint Presentation</vt:lpstr>
      <vt:lpstr>PowerPoint Presentation</vt:lpstr>
      <vt:lpstr>TRÒ CHƠI: BÍ MẬT TRONG QUẢ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CHINH</dc:creator>
  <cp:lastModifiedBy>PC of Chinh</cp:lastModifiedBy>
  <cp:revision>90</cp:revision>
  <dcterms:created xsi:type="dcterms:W3CDTF">2017-10-14T10:33:06Z</dcterms:created>
  <dcterms:modified xsi:type="dcterms:W3CDTF">2020-08-30T13:34:58Z</dcterms:modified>
</cp:coreProperties>
</file>