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56" r:id="rId4"/>
    <p:sldId id="262" r:id="rId5"/>
    <p:sldId id="260" r:id="rId6"/>
    <p:sldId id="258" r:id="rId7"/>
    <p:sldId id="263" r:id="rId8"/>
    <p:sldId id="259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9" d="100"/>
          <a:sy n="89" d="100"/>
        </p:scale>
        <p:origin x="-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openxmlformats.org/officeDocument/2006/relationships/slide" Target="slide10.xml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image" Target="../media/image13.jp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microsoft.com/office/2007/relationships/hdphoto" Target="../media/hdphoto2.wdp"/><Relationship Id="rId15" Type="http://schemas.openxmlformats.org/officeDocument/2006/relationships/slide" Target="slide4.xm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2868" y="992779"/>
            <a:ext cx="795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21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0124" y="1680753"/>
            <a:ext cx="818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u="sng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Việt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quen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với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nét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cơ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bản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(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6869" y="2351309"/>
            <a:ext cx="402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0877" y="5037918"/>
            <a:ext cx="818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viên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chủ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nhiệm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Nguyễn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Thị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Dậu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797" y="3392283"/>
            <a:ext cx="5621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Lớp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: 1/1</a:t>
            </a:r>
            <a:endParaRPr lang="en-US" sz="6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0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1767" y="897559"/>
            <a:ext cx="637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Hãy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viết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nét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ngang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vào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bảng</a:t>
            </a:r>
            <a:r>
              <a:rPr lang="en-US" sz="3600" b="1" dirty="0" smtClean="0">
                <a:solidFill>
                  <a:srgbClr val="008000"/>
                </a:solidFill>
              </a:rPr>
              <a:t> con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55" y="1433174"/>
            <a:ext cx="5243922" cy="53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3167" y="906703"/>
            <a:ext cx="686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Hãy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viết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nét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sổ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thẳng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vào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bảng</a:t>
            </a:r>
            <a:r>
              <a:rPr lang="en-US" sz="3600" b="1" dirty="0" smtClean="0">
                <a:solidFill>
                  <a:srgbClr val="008000"/>
                </a:solidFill>
              </a:rPr>
              <a:t> con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33" y="1553034"/>
            <a:ext cx="5360203" cy="5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3948" y="819999"/>
            <a:ext cx="8473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8000"/>
                </a:solidFill>
              </a:rPr>
              <a:t>Hãy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viết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nét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xiên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phải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vào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bảng</a:t>
            </a:r>
            <a:r>
              <a:rPr lang="en-US" sz="4400" b="1" dirty="0" smtClean="0">
                <a:solidFill>
                  <a:srgbClr val="008000"/>
                </a:solidFill>
              </a:rPr>
              <a:t> con</a:t>
            </a:r>
            <a:endParaRPr lang="en-US" sz="44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71" y="1714019"/>
            <a:ext cx="4819612" cy="47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1767" y="833551"/>
            <a:ext cx="678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Hãy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viết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nét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xiên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trái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vào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bảng</a:t>
            </a:r>
            <a:r>
              <a:rPr lang="en-US" sz="3600" b="1" dirty="0" smtClean="0">
                <a:solidFill>
                  <a:srgbClr val="008000"/>
                </a:solidFill>
              </a:rPr>
              <a:t> con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248" y="1479882"/>
            <a:ext cx="5242257" cy="523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3195" y="779299"/>
            <a:ext cx="693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Hãy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viết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nét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móc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trên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vào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bảng</a:t>
            </a:r>
            <a:r>
              <a:rPr lang="en-US" sz="3600" b="1" dirty="0" smtClean="0">
                <a:solidFill>
                  <a:srgbClr val="008000"/>
                </a:solidFill>
              </a:rPr>
              <a:t> con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67" y="1493183"/>
            <a:ext cx="5301720" cy="52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9159" y="943279"/>
            <a:ext cx="7092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Hãy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viết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nét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móc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dưới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vào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bảng</a:t>
            </a:r>
            <a:r>
              <a:rPr lang="en-US" sz="3600" b="1" dirty="0" smtClean="0">
                <a:solidFill>
                  <a:srgbClr val="008000"/>
                </a:solidFill>
              </a:rPr>
              <a:t> con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48" y="1495647"/>
            <a:ext cx="5206143" cy="52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99</Words>
  <Application>Microsoft Office PowerPoint</Application>
  <PresentationFormat>Custom</PresentationFormat>
  <Paragraphs>19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Windows 10</cp:lastModifiedBy>
  <cp:revision>32</cp:revision>
  <dcterms:created xsi:type="dcterms:W3CDTF">2018-05-30T02:40:42Z</dcterms:created>
  <dcterms:modified xsi:type="dcterms:W3CDTF">2021-10-06T05:31:43Z</dcterms:modified>
</cp:coreProperties>
</file>