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  <p:sldMasterId id="2147483838" r:id="rId2"/>
    <p:sldMasterId id="2147484038" r:id="rId3"/>
  </p:sldMasterIdLst>
  <p:sldIdLst>
    <p:sldId id="286" r:id="rId4"/>
    <p:sldId id="257" r:id="rId5"/>
    <p:sldId id="287" r:id="rId6"/>
    <p:sldId id="283" r:id="rId7"/>
    <p:sldId id="284" r:id="rId8"/>
    <p:sldId id="282" r:id="rId9"/>
    <p:sldId id="272" r:id="rId10"/>
    <p:sldId id="264" r:id="rId11"/>
    <p:sldId id="270" r:id="rId12"/>
    <p:sldId id="267" r:id="rId13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CC"/>
    <a:srgbClr val="FF33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728" autoAdjust="0"/>
  </p:normalViewPr>
  <p:slideViewPr>
    <p:cSldViewPr>
      <p:cViewPr>
        <p:scale>
          <a:sx n="77" d="100"/>
          <a:sy n="77" d="100"/>
        </p:scale>
        <p:origin x="-117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88" y="232"/>
              <a:ext cx="1860" cy="3631"/>
              <a:chOff x="3006" y="772"/>
              <a:chExt cx="1860" cy="3631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1"/>
                <a:ext cx="1333" cy="1485"/>
              </a:xfrm>
              <a:custGeom>
                <a:avLst/>
                <a:gdLst>
                  <a:gd name="T0" fmla="*/ 405 w 596"/>
                  <a:gd name="T1" fmla="*/ 9149 h 666"/>
                  <a:gd name="T2" fmla="*/ 145 w 596"/>
                  <a:gd name="T3" fmla="*/ 8426 h 666"/>
                  <a:gd name="T4" fmla="*/ 0 w 596"/>
                  <a:gd name="T5" fmla="*/ 7140 h 666"/>
                  <a:gd name="T6" fmla="*/ 101 w 596"/>
                  <a:gd name="T7" fmla="*/ 5490 h 666"/>
                  <a:gd name="T8" fmla="*/ 626 w 596"/>
                  <a:gd name="T9" fmla="*/ 3735 h 666"/>
                  <a:gd name="T10" fmla="*/ 1720 w 596"/>
                  <a:gd name="T11" fmla="*/ 2074 h 666"/>
                  <a:gd name="T12" fmla="*/ 3556 w 596"/>
                  <a:gd name="T13" fmla="*/ 765 h 666"/>
                  <a:gd name="T14" fmla="*/ 6177 w 596"/>
                  <a:gd name="T15" fmla="*/ 45 h 666"/>
                  <a:gd name="T16" fmla="*/ 9510 w 596"/>
                  <a:gd name="T17" fmla="*/ 223 h 666"/>
                  <a:gd name="T18" fmla="*/ 12116 w 596"/>
                  <a:gd name="T19" fmla="*/ 1686 h 666"/>
                  <a:gd name="T20" fmla="*/ 13862 w 596"/>
                  <a:gd name="T21" fmla="*/ 4083 h 666"/>
                  <a:gd name="T22" fmla="*/ 14793 w 596"/>
                  <a:gd name="T23" fmla="*/ 7015 h 666"/>
                  <a:gd name="T24" fmla="*/ 14891 w 596"/>
                  <a:gd name="T25" fmla="*/ 10112 h 666"/>
                  <a:gd name="T26" fmla="*/ 14166 w 596"/>
                  <a:gd name="T27" fmla="*/ 12981 h 666"/>
                  <a:gd name="T28" fmla="*/ 12686 w 596"/>
                  <a:gd name="T29" fmla="*/ 15198 h 666"/>
                  <a:gd name="T30" fmla="*/ 10440 w 596"/>
                  <a:gd name="T31" fmla="*/ 16386 h 666"/>
                  <a:gd name="T32" fmla="*/ 9734 w 596"/>
                  <a:gd name="T33" fmla="*/ 16281 h 666"/>
                  <a:gd name="T34" fmla="*/ 11031 w 596"/>
                  <a:gd name="T35" fmla="*/ 15254 h 666"/>
                  <a:gd name="T36" fmla="*/ 12060 w 596"/>
                  <a:gd name="T37" fmla="*/ 13448 h 666"/>
                  <a:gd name="T38" fmla="*/ 12731 w 596"/>
                  <a:gd name="T39" fmla="*/ 11216 h 666"/>
                  <a:gd name="T40" fmla="*/ 13010 w 596"/>
                  <a:gd name="T41" fmla="*/ 8781 h 666"/>
                  <a:gd name="T42" fmla="*/ 12865 w 596"/>
                  <a:gd name="T43" fmla="*/ 6375 h 666"/>
                  <a:gd name="T44" fmla="*/ 12140 w 596"/>
                  <a:gd name="T45" fmla="*/ 4301 h 666"/>
                  <a:gd name="T46" fmla="*/ 10830 w 596"/>
                  <a:gd name="T47" fmla="*/ 2769 h 666"/>
                  <a:gd name="T48" fmla="*/ 8539 w 596"/>
                  <a:gd name="T49" fmla="*/ 1848 h 666"/>
                  <a:gd name="T50" fmla="*/ 6153 w 596"/>
                  <a:gd name="T51" fmla="*/ 1507 h 666"/>
                  <a:gd name="T52" fmla="*/ 4352 w 596"/>
                  <a:gd name="T53" fmla="*/ 1750 h 666"/>
                  <a:gd name="T54" fmla="*/ 3031 w 596"/>
                  <a:gd name="T55" fmla="*/ 2495 h 666"/>
                  <a:gd name="T56" fmla="*/ 2100 w 596"/>
                  <a:gd name="T57" fmla="*/ 3679 h 666"/>
                  <a:gd name="T58" fmla="*/ 1420 w 596"/>
                  <a:gd name="T59" fmla="*/ 5086 h 666"/>
                  <a:gd name="T60" fmla="*/ 995 w 596"/>
                  <a:gd name="T61" fmla="*/ 6716 h 666"/>
                  <a:gd name="T62" fmla="*/ 705 w 596"/>
                  <a:gd name="T63" fmla="*/ 8382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798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627 h 237"/>
                  <a:gd name="T4" fmla="*/ 80 w 257"/>
                  <a:gd name="T5" fmla="*/ 1259 h 237"/>
                  <a:gd name="T6" fmla="*/ 142 w 257"/>
                  <a:gd name="T7" fmla="*/ 1887 h 237"/>
                  <a:gd name="T8" fmla="*/ 262 w 257"/>
                  <a:gd name="T9" fmla="*/ 2476 h 237"/>
                  <a:gd name="T10" fmla="*/ 440 w 257"/>
                  <a:gd name="T11" fmla="*/ 3002 h 237"/>
                  <a:gd name="T12" fmla="*/ 655 w 257"/>
                  <a:gd name="T13" fmla="*/ 3553 h 237"/>
                  <a:gd name="T14" fmla="*/ 922 w 257"/>
                  <a:gd name="T15" fmla="*/ 4062 h 237"/>
                  <a:gd name="T16" fmla="*/ 1240 w 257"/>
                  <a:gd name="T17" fmla="*/ 4488 h 237"/>
                  <a:gd name="T18" fmla="*/ 1633 w 257"/>
                  <a:gd name="T19" fmla="*/ 4893 h 237"/>
                  <a:gd name="T20" fmla="*/ 2093 w 257"/>
                  <a:gd name="T21" fmla="*/ 5241 h 237"/>
                  <a:gd name="T22" fmla="*/ 2586 w 257"/>
                  <a:gd name="T23" fmla="*/ 5523 h 237"/>
                  <a:gd name="T24" fmla="*/ 3193 w 257"/>
                  <a:gd name="T25" fmla="*/ 5747 h 237"/>
                  <a:gd name="T26" fmla="*/ 3850 w 257"/>
                  <a:gd name="T27" fmla="*/ 5893 h 237"/>
                  <a:gd name="T28" fmla="*/ 4586 w 257"/>
                  <a:gd name="T29" fmla="*/ 5973 h 237"/>
                  <a:gd name="T30" fmla="*/ 5361 w 257"/>
                  <a:gd name="T31" fmla="*/ 5949 h 237"/>
                  <a:gd name="T32" fmla="*/ 6263 w 257"/>
                  <a:gd name="T33" fmla="*/ 5848 h 237"/>
                  <a:gd name="T34" fmla="*/ 5459 w 257"/>
                  <a:gd name="T35" fmla="*/ 5722 h 237"/>
                  <a:gd name="T36" fmla="*/ 4748 w 257"/>
                  <a:gd name="T37" fmla="*/ 5547 h 237"/>
                  <a:gd name="T38" fmla="*/ 4146 w 257"/>
                  <a:gd name="T39" fmla="*/ 5341 h 237"/>
                  <a:gd name="T40" fmla="*/ 3608 w 257"/>
                  <a:gd name="T41" fmla="*/ 5140 h 237"/>
                  <a:gd name="T42" fmla="*/ 3115 w 257"/>
                  <a:gd name="T43" fmla="*/ 4860 h 237"/>
                  <a:gd name="T44" fmla="*/ 2731 w 257"/>
                  <a:gd name="T45" fmla="*/ 4589 h 237"/>
                  <a:gd name="T46" fmla="*/ 2368 w 257"/>
                  <a:gd name="T47" fmla="*/ 4261 h 237"/>
                  <a:gd name="T48" fmla="*/ 2048 w 257"/>
                  <a:gd name="T49" fmla="*/ 3901 h 237"/>
                  <a:gd name="T50" fmla="*/ 1753 w 257"/>
                  <a:gd name="T51" fmla="*/ 3553 h 237"/>
                  <a:gd name="T52" fmla="*/ 1491 w 257"/>
                  <a:gd name="T53" fmla="*/ 3148 h 237"/>
                  <a:gd name="T54" fmla="*/ 1273 w 257"/>
                  <a:gd name="T55" fmla="*/ 2700 h 237"/>
                  <a:gd name="T56" fmla="*/ 1051 w 257"/>
                  <a:gd name="T57" fmla="*/ 2214 h 237"/>
                  <a:gd name="T58" fmla="*/ 800 w 257"/>
                  <a:gd name="T59" fmla="*/ 1741 h 237"/>
                  <a:gd name="T60" fmla="*/ 558 w 257"/>
                  <a:gd name="T61" fmla="*/ 1181 h 237"/>
                  <a:gd name="T62" fmla="*/ 295 w 257"/>
                  <a:gd name="T63" fmla="*/ 607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6" y="2160"/>
                <a:ext cx="277" cy="249"/>
              </a:xfrm>
              <a:custGeom>
                <a:avLst/>
                <a:gdLst>
                  <a:gd name="T0" fmla="*/ 1917 w 124"/>
                  <a:gd name="T1" fmla="*/ 0 h 110"/>
                  <a:gd name="T2" fmla="*/ 3089 w 124"/>
                  <a:gd name="T3" fmla="*/ 2830 h 110"/>
                  <a:gd name="T4" fmla="*/ 2989 w 124"/>
                  <a:gd name="T5" fmla="*/ 2807 h 110"/>
                  <a:gd name="T6" fmla="*/ 2665 w 124"/>
                  <a:gd name="T7" fmla="*/ 2762 h 110"/>
                  <a:gd name="T8" fmla="*/ 2220 w 124"/>
                  <a:gd name="T9" fmla="*/ 2655 h 110"/>
                  <a:gd name="T10" fmla="*/ 1698 w 124"/>
                  <a:gd name="T11" fmla="*/ 2599 h 110"/>
                  <a:gd name="T12" fmla="*/ 1128 w 124"/>
                  <a:gd name="T13" fmla="*/ 2551 h 110"/>
                  <a:gd name="T14" fmla="*/ 623 w 124"/>
                  <a:gd name="T15" fmla="*/ 2578 h 110"/>
                  <a:gd name="T16" fmla="*/ 226 w 124"/>
                  <a:gd name="T17" fmla="*/ 2680 h 110"/>
                  <a:gd name="T18" fmla="*/ 0 w 124"/>
                  <a:gd name="T19" fmla="*/ 2891 h 110"/>
                  <a:gd name="T20" fmla="*/ 101 w 124"/>
                  <a:gd name="T21" fmla="*/ 2578 h 110"/>
                  <a:gd name="T22" fmla="*/ 199 w 124"/>
                  <a:gd name="T23" fmla="*/ 2332 h 110"/>
                  <a:gd name="T24" fmla="*/ 400 w 124"/>
                  <a:gd name="T25" fmla="*/ 2157 h 110"/>
                  <a:gd name="T26" fmla="*/ 623 w 124"/>
                  <a:gd name="T27" fmla="*/ 1994 h 110"/>
                  <a:gd name="T28" fmla="*/ 894 w 124"/>
                  <a:gd name="T29" fmla="*/ 1890 h 110"/>
                  <a:gd name="T30" fmla="*/ 1173 w 124"/>
                  <a:gd name="T31" fmla="*/ 1865 h 110"/>
                  <a:gd name="T32" fmla="*/ 1472 w 124"/>
                  <a:gd name="T33" fmla="*/ 1865 h 110"/>
                  <a:gd name="T34" fmla="*/ 1796 w 124"/>
                  <a:gd name="T35" fmla="*/ 1947 h 110"/>
                  <a:gd name="T36" fmla="*/ 1816 w 124"/>
                  <a:gd name="T37" fmla="*/ 1865 h 110"/>
                  <a:gd name="T38" fmla="*/ 1736 w 124"/>
                  <a:gd name="T39" fmla="*/ 1471 h 110"/>
                  <a:gd name="T40" fmla="*/ 1671 w 124"/>
                  <a:gd name="T41" fmla="*/ 998 h 110"/>
                  <a:gd name="T42" fmla="*/ 1617 w 124"/>
                  <a:gd name="T43" fmla="*/ 790 h 110"/>
                  <a:gd name="T44" fmla="*/ 1573 w 124"/>
                  <a:gd name="T45" fmla="*/ 790 h 110"/>
                  <a:gd name="T46" fmla="*/ 1517 w 124"/>
                  <a:gd name="T47" fmla="*/ 763 h 110"/>
                  <a:gd name="T48" fmla="*/ 1472 w 124"/>
                  <a:gd name="T49" fmla="*/ 686 h 110"/>
                  <a:gd name="T50" fmla="*/ 1416 w 124"/>
                  <a:gd name="T51" fmla="*/ 604 h 110"/>
                  <a:gd name="T52" fmla="*/ 1416 w 124"/>
                  <a:gd name="T53" fmla="*/ 498 h 110"/>
                  <a:gd name="T54" fmla="*/ 1472 w 124"/>
                  <a:gd name="T55" fmla="*/ 369 h 110"/>
                  <a:gd name="T56" fmla="*/ 1637 w 124"/>
                  <a:gd name="T57" fmla="*/ 211 h 110"/>
                  <a:gd name="T58" fmla="*/ 1917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7" y="970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126 w 109"/>
                  <a:gd name="T3" fmla="*/ 20 h 156"/>
                  <a:gd name="T4" fmla="*/ 454 w 109"/>
                  <a:gd name="T5" fmla="*/ 118 h 156"/>
                  <a:gd name="T6" fmla="*/ 944 w 109"/>
                  <a:gd name="T7" fmla="*/ 296 h 156"/>
                  <a:gd name="T8" fmla="*/ 1474 w 109"/>
                  <a:gd name="T9" fmla="*/ 583 h 156"/>
                  <a:gd name="T10" fmla="*/ 1985 w 109"/>
                  <a:gd name="T11" fmla="*/ 1079 h 156"/>
                  <a:gd name="T12" fmla="*/ 2454 w 109"/>
                  <a:gd name="T13" fmla="*/ 1737 h 156"/>
                  <a:gd name="T14" fmla="*/ 2738 w 109"/>
                  <a:gd name="T15" fmla="*/ 2643 h 156"/>
                  <a:gd name="T16" fmla="*/ 2783 w 109"/>
                  <a:gd name="T17" fmla="*/ 3819 h 156"/>
                  <a:gd name="T18" fmla="*/ 2677 w 109"/>
                  <a:gd name="T19" fmla="*/ 3819 h 156"/>
                  <a:gd name="T20" fmla="*/ 2531 w 109"/>
                  <a:gd name="T21" fmla="*/ 3819 h 156"/>
                  <a:gd name="T22" fmla="*/ 2374 w 109"/>
                  <a:gd name="T23" fmla="*/ 3819 h 156"/>
                  <a:gd name="T24" fmla="*/ 2227 w 109"/>
                  <a:gd name="T25" fmla="*/ 3775 h 156"/>
                  <a:gd name="T26" fmla="*/ 2066 w 109"/>
                  <a:gd name="T27" fmla="*/ 3741 h 156"/>
                  <a:gd name="T28" fmla="*/ 1884 w 109"/>
                  <a:gd name="T29" fmla="*/ 3677 h 156"/>
                  <a:gd name="T30" fmla="*/ 1681 w 109"/>
                  <a:gd name="T31" fmla="*/ 3552 h 156"/>
                  <a:gd name="T32" fmla="*/ 1474 w 109"/>
                  <a:gd name="T33" fmla="*/ 3399 h 156"/>
                  <a:gd name="T34" fmla="*/ 1349 w 109"/>
                  <a:gd name="T35" fmla="*/ 3083 h 156"/>
                  <a:gd name="T36" fmla="*/ 1349 w 109"/>
                  <a:gd name="T37" fmla="*/ 2716 h 156"/>
                  <a:gd name="T38" fmla="*/ 1430 w 109"/>
                  <a:gd name="T39" fmla="*/ 2356 h 156"/>
                  <a:gd name="T40" fmla="*/ 1510 w 109"/>
                  <a:gd name="T41" fmla="*/ 1960 h 156"/>
                  <a:gd name="T42" fmla="*/ 1430 w 109"/>
                  <a:gd name="T43" fmla="*/ 1519 h 156"/>
                  <a:gd name="T44" fmla="*/ 1227 w 109"/>
                  <a:gd name="T45" fmla="*/ 1059 h 156"/>
                  <a:gd name="T46" fmla="*/ 793 w 109"/>
                  <a:gd name="T47" fmla="*/ 558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38" y="2207"/>
                <a:ext cx="103" cy="209"/>
              </a:xfrm>
              <a:custGeom>
                <a:avLst/>
                <a:gdLst>
                  <a:gd name="T0" fmla="*/ 777 w 46"/>
                  <a:gd name="T1" fmla="*/ 0 h 94"/>
                  <a:gd name="T2" fmla="*/ 506 w 46"/>
                  <a:gd name="T3" fmla="*/ 925 h 94"/>
                  <a:gd name="T4" fmla="*/ 381 w 46"/>
                  <a:gd name="T5" fmla="*/ 1519 h 94"/>
                  <a:gd name="T6" fmla="*/ 280 w 46"/>
                  <a:gd name="T7" fmla="*/ 1932 h 94"/>
                  <a:gd name="T8" fmla="*/ 0 w 46"/>
                  <a:gd name="T9" fmla="*/ 2299 h 94"/>
                  <a:gd name="T10" fmla="*/ 300 w 46"/>
                  <a:gd name="T11" fmla="*/ 2154 h 94"/>
                  <a:gd name="T12" fmla="*/ 582 w 46"/>
                  <a:gd name="T13" fmla="*/ 1957 h 94"/>
                  <a:gd name="T14" fmla="*/ 808 w 46"/>
                  <a:gd name="T15" fmla="*/ 1681 h 94"/>
                  <a:gd name="T16" fmla="*/ 1012 w 46"/>
                  <a:gd name="T17" fmla="*/ 1394 h 94"/>
                  <a:gd name="T18" fmla="*/ 1133 w 46"/>
                  <a:gd name="T19" fmla="*/ 1078 h 94"/>
                  <a:gd name="T20" fmla="*/ 1158 w 46"/>
                  <a:gd name="T21" fmla="*/ 736 h 94"/>
                  <a:gd name="T22" fmla="*/ 1052 w 46"/>
                  <a:gd name="T23" fmla="*/ 360 h 94"/>
                  <a:gd name="T24" fmla="*/ 777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88" y="1321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20 w 54"/>
                  <a:gd name="T3" fmla="*/ 25 h 40"/>
                  <a:gd name="T4" fmla="*/ 142 w 54"/>
                  <a:gd name="T5" fmla="*/ 81 h 40"/>
                  <a:gd name="T6" fmla="*/ 316 w 54"/>
                  <a:gd name="T7" fmla="*/ 207 h 40"/>
                  <a:gd name="T8" fmla="*/ 513 w 54"/>
                  <a:gd name="T9" fmla="*/ 308 h 40"/>
                  <a:gd name="T10" fmla="*/ 702 w 54"/>
                  <a:gd name="T11" fmla="*/ 389 h 40"/>
                  <a:gd name="T12" fmla="*/ 924 w 54"/>
                  <a:gd name="T13" fmla="*/ 437 h 40"/>
                  <a:gd name="T14" fmla="*/ 1120 w 54"/>
                  <a:gd name="T15" fmla="*/ 466 h 40"/>
                  <a:gd name="T16" fmla="*/ 1318 w 54"/>
                  <a:gd name="T17" fmla="*/ 410 h 40"/>
                  <a:gd name="T18" fmla="*/ 1293 w 54"/>
                  <a:gd name="T19" fmla="*/ 639 h 40"/>
                  <a:gd name="T20" fmla="*/ 1220 w 54"/>
                  <a:gd name="T21" fmla="*/ 846 h 40"/>
                  <a:gd name="T22" fmla="*/ 1076 w 54"/>
                  <a:gd name="T23" fmla="*/ 983 h 40"/>
                  <a:gd name="T24" fmla="*/ 898 w 54"/>
                  <a:gd name="T25" fmla="*/ 1028 h 40"/>
                  <a:gd name="T26" fmla="*/ 682 w 54"/>
                  <a:gd name="T27" fmla="*/ 1004 h 40"/>
                  <a:gd name="T28" fmla="*/ 460 w 54"/>
                  <a:gd name="T29" fmla="*/ 821 h 40"/>
                  <a:gd name="T30" fmla="*/ 242 w 54"/>
                  <a:gd name="T31" fmla="*/ 511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05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142 w 149"/>
                  <a:gd name="T3" fmla="*/ 453 h 704"/>
                  <a:gd name="T4" fmla="*/ 383 w 149"/>
                  <a:gd name="T5" fmla="*/ 1027 h 704"/>
                  <a:gd name="T6" fmla="*/ 671 w 149"/>
                  <a:gd name="T7" fmla="*/ 1755 h 704"/>
                  <a:gd name="T8" fmla="*/ 990 w 149"/>
                  <a:gd name="T9" fmla="*/ 2702 h 704"/>
                  <a:gd name="T10" fmla="*/ 1389 w 149"/>
                  <a:gd name="T11" fmla="*/ 3875 h 704"/>
                  <a:gd name="T12" fmla="*/ 1761 w 149"/>
                  <a:gd name="T13" fmla="*/ 5133 h 704"/>
                  <a:gd name="T14" fmla="*/ 2120 w 149"/>
                  <a:gd name="T15" fmla="*/ 6578 h 704"/>
                  <a:gd name="T16" fmla="*/ 2399 w 149"/>
                  <a:gd name="T17" fmla="*/ 8254 h 704"/>
                  <a:gd name="T18" fmla="*/ 2693 w 149"/>
                  <a:gd name="T19" fmla="*/ 10035 h 704"/>
                  <a:gd name="T20" fmla="*/ 2888 w 149"/>
                  <a:gd name="T21" fmla="*/ 12088 h 704"/>
                  <a:gd name="T22" fmla="*/ 2988 w 149"/>
                  <a:gd name="T23" fmla="*/ 14337 h 704"/>
                  <a:gd name="T24" fmla="*/ 3032 w 149"/>
                  <a:gd name="T25" fmla="*/ 16688 h 704"/>
                  <a:gd name="T26" fmla="*/ 2888 w 149"/>
                  <a:gd name="T27" fmla="*/ 19315 h 704"/>
                  <a:gd name="T28" fmla="*/ 2620 w 149"/>
                  <a:gd name="T29" fmla="*/ 22096 h 704"/>
                  <a:gd name="T30" fmla="*/ 2217 w 149"/>
                  <a:gd name="T31" fmla="*/ 25021 h 704"/>
                  <a:gd name="T32" fmla="*/ 1608 w 149"/>
                  <a:gd name="T33" fmla="*/ 28244 h 704"/>
                  <a:gd name="T34" fmla="*/ 932 w 149"/>
                  <a:gd name="T35" fmla="*/ 31897 h 704"/>
                  <a:gd name="T36" fmla="*/ 509 w 149"/>
                  <a:gd name="T37" fmla="*/ 35278 h 704"/>
                  <a:gd name="T38" fmla="*/ 241 w 149"/>
                  <a:gd name="T39" fmla="*/ 38399 h 704"/>
                  <a:gd name="T40" fmla="*/ 142 w 149"/>
                  <a:gd name="T41" fmla="*/ 41402 h 704"/>
                  <a:gd name="T42" fmla="*/ 142 w 149"/>
                  <a:gd name="T43" fmla="*/ 44257 h 704"/>
                  <a:gd name="T44" fmla="*/ 197 w 149"/>
                  <a:gd name="T45" fmla="*/ 46910 h 704"/>
                  <a:gd name="T46" fmla="*/ 295 w 149"/>
                  <a:gd name="T47" fmla="*/ 49238 h 704"/>
                  <a:gd name="T48" fmla="*/ 339 w 149"/>
                  <a:gd name="T49" fmla="*/ 51513 h 704"/>
                  <a:gd name="T50" fmla="*/ 990 w 149"/>
                  <a:gd name="T51" fmla="*/ 50340 h 704"/>
                  <a:gd name="T52" fmla="*/ 932 w 149"/>
                  <a:gd name="T53" fmla="*/ 49758 h 704"/>
                  <a:gd name="T54" fmla="*/ 868 w 149"/>
                  <a:gd name="T55" fmla="*/ 48082 h 704"/>
                  <a:gd name="T56" fmla="*/ 795 w 149"/>
                  <a:gd name="T57" fmla="*/ 45506 h 704"/>
                  <a:gd name="T58" fmla="*/ 848 w 149"/>
                  <a:gd name="T59" fmla="*/ 42078 h 704"/>
                  <a:gd name="T60" fmla="*/ 990 w 149"/>
                  <a:gd name="T61" fmla="*/ 37980 h 704"/>
                  <a:gd name="T62" fmla="*/ 1389 w 149"/>
                  <a:gd name="T63" fmla="*/ 33301 h 704"/>
                  <a:gd name="T64" fmla="*/ 2064 w 149"/>
                  <a:gd name="T65" fmla="*/ 28244 h 704"/>
                  <a:gd name="T66" fmla="*/ 3105 w 149"/>
                  <a:gd name="T67" fmla="*/ 22892 h 704"/>
                  <a:gd name="T68" fmla="*/ 3444 w 149"/>
                  <a:gd name="T69" fmla="*/ 20417 h 704"/>
                  <a:gd name="T70" fmla="*/ 3586 w 149"/>
                  <a:gd name="T71" fmla="*/ 17186 h 704"/>
                  <a:gd name="T72" fmla="*/ 3468 w 149"/>
                  <a:gd name="T73" fmla="*/ 13457 h 704"/>
                  <a:gd name="T74" fmla="*/ 3149 w 149"/>
                  <a:gd name="T75" fmla="*/ 9804 h 704"/>
                  <a:gd name="T76" fmla="*/ 2620 w 149"/>
                  <a:gd name="T77" fmla="*/ 6227 h 704"/>
                  <a:gd name="T78" fmla="*/ 1942 w 149"/>
                  <a:gd name="T79" fmla="*/ 3226 h 704"/>
                  <a:gd name="T80" fmla="*/ 1054 w 149"/>
                  <a:gd name="T81" fmla="*/ 1027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3808 w 128"/>
                <a:gd name="T1" fmla="*/ 0 h 217"/>
                <a:gd name="T2" fmla="*/ 4260 w 128"/>
                <a:gd name="T3" fmla="*/ 724 h 217"/>
                <a:gd name="T4" fmla="*/ 4661 w 128"/>
                <a:gd name="T5" fmla="*/ 2165 h 217"/>
                <a:gd name="T6" fmla="*/ 4979 w 128"/>
                <a:gd name="T7" fmla="*/ 4017 h 217"/>
                <a:gd name="T8" fmla="*/ 5191 w 128"/>
                <a:gd name="T9" fmla="*/ 6236 h 217"/>
                <a:gd name="T10" fmla="*/ 5145 w 128"/>
                <a:gd name="T11" fmla="*/ 8883 h 217"/>
                <a:gd name="T12" fmla="*/ 4706 w 128"/>
                <a:gd name="T13" fmla="*/ 11610 h 217"/>
                <a:gd name="T14" fmla="*/ 3808 w 128"/>
                <a:gd name="T15" fmla="*/ 14472 h 217"/>
                <a:gd name="T16" fmla="*/ 2425 w 128"/>
                <a:gd name="T17" fmla="*/ 17361 h 217"/>
                <a:gd name="T18" fmla="*/ 1994 w 128"/>
                <a:gd name="T19" fmla="*/ 17038 h 217"/>
                <a:gd name="T20" fmla="*/ 1542 w 128"/>
                <a:gd name="T21" fmla="*/ 16799 h 217"/>
                <a:gd name="T22" fmla="*/ 1062 w 128"/>
                <a:gd name="T23" fmla="*/ 16395 h 217"/>
                <a:gd name="T24" fmla="*/ 643 w 128"/>
                <a:gd name="T25" fmla="*/ 16072 h 217"/>
                <a:gd name="T26" fmla="*/ 318 w 128"/>
                <a:gd name="T27" fmla="*/ 15681 h 217"/>
                <a:gd name="T28" fmla="*/ 83 w 128"/>
                <a:gd name="T29" fmla="*/ 15196 h 217"/>
                <a:gd name="T30" fmla="*/ 0 w 128"/>
                <a:gd name="T31" fmla="*/ 14634 h 217"/>
                <a:gd name="T32" fmla="*/ 50 w 128"/>
                <a:gd name="T33" fmla="*/ 14230 h 217"/>
                <a:gd name="T34" fmla="*/ 527 w 128"/>
                <a:gd name="T35" fmla="*/ 13668 h 217"/>
                <a:gd name="T36" fmla="*/ 1171 w 128"/>
                <a:gd name="T37" fmla="*/ 12899 h 217"/>
                <a:gd name="T38" fmla="*/ 1865 w 128"/>
                <a:gd name="T39" fmla="*/ 12014 h 217"/>
                <a:gd name="T40" fmla="*/ 2554 w 128"/>
                <a:gd name="T41" fmla="*/ 10725 h 217"/>
                <a:gd name="T42" fmla="*/ 3197 w 128"/>
                <a:gd name="T43" fmla="*/ 8963 h 217"/>
                <a:gd name="T44" fmla="*/ 3694 w 128"/>
                <a:gd name="T45" fmla="*/ 6637 h 217"/>
                <a:gd name="T46" fmla="*/ 3934 w 128"/>
                <a:gd name="T47" fmla="*/ 3694 h 217"/>
                <a:gd name="T48" fmla="*/ 3808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6290 w 117"/>
                <a:gd name="T1" fmla="*/ 0 h 132"/>
                <a:gd name="T2" fmla="*/ 0 w 117"/>
                <a:gd name="T3" fmla="*/ 3817 h 132"/>
                <a:gd name="T4" fmla="*/ 248 w 117"/>
                <a:gd name="T5" fmla="*/ 3955 h 132"/>
                <a:gd name="T6" fmla="*/ 1162 w 117"/>
                <a:gd name="T7" fmla="*/ 4436 h 132"/>
                <a:gd name="T8" fmla="*/ 2436 w 117"/>
                <a:gd name="T9" fmla="*/ 5512 h 132"/>
                <a:gd name="T10" fmla="*/ 3855 w 117"/>
                <a:gd name="T11" fmla="*/ 7167 h 132"/>
                <a:gd name="T12" fmla="*/ 5540 w 117"/>
                <a:gd name="T13" fmla="*/ 9466 h 132"/>
                <a:gd name="T14" fmla="*/ 7041 w 117"/>
                <a:gd name="T15" fmla="*/ 12208 h 132"/>
                <a:gd name="T16" fmla="*/ 8560 w 117"/>
                <a:gd name="T17" fmla="*/ 15716 h 132"/>
                <a:gd name="T18" fmla="*/ 9721 w 117"/>
                <a:gd name="T19" fmla="*/ 20152 h 132"/>
                <a:gd name="T20" fmla="*/ 9803 w 117"/>
                <a:gd name="T21" fmla="*/ 18324 h 132"/>
                <a:gd name="T22" fmla="*/ 9640 w 117"/>
                <a:gd name="T23" fmla="*/ 16335 h 132"/>
                <a:gd name="T24" fmla="*/ 9053 w 117"/>
                <a:gd name="T25" fmla="*/ 13727 h 132"/>
                <a:gd name="T26" fmla="*/ 8311 w 117"/>
                <a:gd name="T27" fmla="*/ 11294 h 132"/>
                <a:gd name="T28" fmla="*/ 7452 w 117"/>
                <a:gd name="T29" fmla="*/ 8858 h 132"/>
                <a:gd name="T30" fmla="*/ 6535 w 117"/>
                <a:gd name="T31" fmla="*/ 6858 h 132"/>
                <a:gd name="T32" fmla="*/ 5622 w 117"/>
                <a:gd name="T33" fmla="*/ 5512 h 132"/>
                <a:gd name="T34" fmla="*/ 4844 w 117"/>
                <a:gd name="T35" fmla="*/ 4868 h 132"/>
                <a:gd name="T36" fmla="*/ 5785 w 117"/>
                <a:gd name="T37" fmla="*/ 4436 h 132"/>
                <a:gd name="T38" fmla="*/ 6620 w 117"/>
                <a:gd name="T39" fmla="*/ 4250 h 132"/>
                <a:gd name="T40" fmla="*/ 7452 w 117"/>
                <a:gd name="T41" fmla="*/ 3955 h 132"/>
                <a:gd name="T42" fmla="*/ 8230 w 117"/>
                <a:gd name="T43" fmla="*/ 3817 h 132"/>
                <a:gd name="T44" fmla="*/ 8808 w 117"/>
                <a:gd name="T45" fmla="*/ 3645 h 132"/>
                <a:gd name="T46" fmla="*/ 9137 w 117"/>
                <a:gd name="T47" fmla="*/ 3350 h 132"/>
                <a:gd name="T48" fmla="*/ 9476 w 117"/>
                <a:gd name="T49" fmla="*/ 3213 h 132"/>
                <a:gd name="T50" fmla="*/ 9558 w 117"/>
                <a:gd name="T51" fmla="*/ 3213 h 132"/>
                <a:gd name="T52" fmla="*/ 6290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349 w 29"/>
                <a:gd name="T1" fmla="*/ 0 h 77"/>
                <a:gd name="T2" fmla="*/ 1863 w 29"/>
                <a:gd name="T3" fmla="*/ 0 h 77"/>
                <a:gd name="T4" fmla="*/ 1296 w 29"/>
                <a:gd name="T5" fmla="*/ 633 h 77"/>
                <a:gd name="T6" fmla="*/ 729 w 29"/>
                <a:gd name="T7" fmla="*/ 1445 h 77"/>
                <a:gd name="T8" fmla="*/ 324 w 29"/>
                <a:gd name="T9" fmla="*/ 3064 h 77"/>
                <a:gd name="T10" fmla="*/ 81 w 29"/>
                <a:gd name="T11" fmla="*/ 4825 h 77"/>
                <a:gd name="T12" fmla="*/ 0 w 29"/>
                <a:gd name="T13" fmla="*/ 7078 h 77"/>
                <a:gd name="T14" fmla="*/ 243 w 29"/>
                <a:gd name="T15" fmla="*/ 9650 h 77"/>
                <a:gd name="T16" fmla="*/ 891 w 29"/>
                <a:gd name="T17" fmla="*/ 12344 h 77"/>
                <a:gd name="T18" fmla="*/ 1215 w 29"/>
                <a:gd name="T19" fmla="*/ 8522 h 77"/>
                <a:gd name="T20" fmla="*/ 1539 w 29"/>
                <a:gd name="T21" fmla="*/ 5950 h 77"/>
                <a:gd name="T22" fmla="*/ 1863 w 29"/>
                <a:gd name="T23" fmla="*/ 3519 h 77"/>
                <a:gd name="T24" fmla="*/ 2349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17"/>
              <a:ext cx="356" cy="608"/>
              <a:chOff x="1733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34" y="866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93" y="894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7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7" y="3303"/>
              <a:ext cx="500" cy="500"/>
              <a:chOff x="1727" y="872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73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901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1004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60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6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988 h 237"/>
                <a:gd name="T4" fmla="*/ 148 w 257"/>
                <a:gd name="T5" fmla="*/ 1959 h 237"/>
                <a:gd name="T6" fmla="*/ 294 w 257"/>
                <a:gd name="T7" fmla="*/ 2942 h 237"/>
                <a:gd name="T8" fmla="*/ 541 w 257"/>
                <a:gd name="T9" fmla="*/ 3838 h 237"/>
                <a:gd name="T10" fmla="*/ 893 w 257"/>
                <a:gd name="T11" fmla="*/ 4671 h 237"/>
                <a:gd name="T12" fmla="*/ 1341 w 257"/>
                <a:gd name="T13" fmla="*/ 5527 h 237"/>
                <a:gd name="T14" fmla="*/ 1881 w 257"/>
                <a:gd name="T15" fmla="*/ 6310 h 237"/>
                <a:gd name="T16" fmla="*/ 2515 w 257"/>
                <a:gd name="T17" fmla="*/ 6968 h 237"/>
                <a:gd name="T18" fmla="*/ 3315 w 257"/>
                <a:gd name="T19" fmla="*/ 7601 h 237"/>
                <a:gd name="T20" fmla="*/ 4240 w 257"/>
                <a:gd name="T21" fmla="*/ 8144 h 237"/>
                <a:gd name="T22" fmla="*/ 5231 w 257"/>
                <a:gd name="T23" fmla="*/ 8582 h 237"/>
                <a:gd name="T24" fmla="*/ 6452 w 257"/>
                <a:gd name="T25" fmla="*/ 8928 h 237"/>
                <a:gd name="T26" fmla="*/ 7793 w 257"/>
                <a:gd name="T27" fmla="*/ 9165 h 237"/>
                <a:gd name="T28" fmla="*/ 9269 w 257"/>
                <a:gd name="T29" fmla="*/ 9290 h 237"/>
                <a:gd name="T30" fmla="*/ 10848 w 257"/>
                <a:gd name="T31" fmla="*/ 9240 h 237"/>
                <a:gd name="T32" fmla="*/ 12674 w 257"/>
                <a:gd name="T33" fmla="*/ 9085 h 237"/>
                <a:gd name="T34" fmla="*/ 11052 w 257"/>
                <a:gd name="T35" fmla="*/ 8895 h 237"/>
                <a:gd name="T36" fmla="*/ 9619 w 257"/>
                <a:gd name="T37" fmla="*/ 8615 h 237"/>
                <a:gd name="T38" fmla="*/ 8371 w 257"/>
                <a:gd name="T39" fmla="*/ 8302 h 237"/>
                <a:gd name="T40" fmla="*/ 7295 w 257"/>
                <a:gd name="T41" fmla="*/ 7989 h 237"/>
                <a:gd name="T42" fmla="*/ 6307 w 257"/>
                <a:gd name="T43" fmla="*/ 7569 h 237"/>
                <a:gd name="T44" fmla="*/ 5525 w 257"/>
                <a:gd name="T45" fmla="*/ 7124 h 237"/>
                <a:gd name="T46" fmla="*/ 4783 w 257"/>
                <a:gd name="T47" fmla="*/ 6623 h 237"/>
                <a:gd name="T48" fmla="*/ 4150 w 257"/>
                <a:gd name="T49" fmla="*/ 6080 h 237"/>
                <a:gd name="T50" fmla="*/ 3553 w 257"/>
                <a:gd name="T51" fmla="*/ 5527 h 237"/>
                <a:gd name="T52" fmla="*/ 3013 w 257"/>
                <a:gd name="T53" fmla="*/ 4902 h 237"/>
                <a:gd name="T54" fmla="*/ 2570 w 257"/>
                <a:gd name="T55" fmla="*/ 4201 h 237"/>
                <a:gd name="T56" fmla="*/ 2120 w 257"/>
                <a:gd name="T57" fmla="*/ 3443 h 237"/>
                <a:gd name="T58" fmla="*/ 1622 w 257"/>
                <a:gd name="T59" fmla="*/ 2710 h 237"/>
                <a:gd name="T60" fmla="*/ 1137 w 257"/>
                <a:gd name="T61" fmla="*/ 1847 h 237"/>
                <a:gd name="T62" fmla="*/ 596 w 257"/>
                <a:gd name="T63" fmla="*/ 938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3867 w 124"/>
                <a:gd name="T1" fmla="*/ 0 h 110"/>
                <a:gd name="T2" fmla="*/ 6219 w 124"/>
                <a:gd name="T3" fmla="*/ 4408 h 110"/>
                <a:gd name="T4" fmla="*/ 6012 w 124"/>
                <a:gd name="T5" fmla="*/ 4357 h 110"/>
                <a:gd name="T6" fmla="*/ 5368 w 124"/>
                <a:gd name="T7" fmla="*/ 4279 h 110"/>
                <a:gd name="T8" fmla="*/ 4468 w 124"/>
                <a:gd name="T9" fmla="*/ 4114 h 110"/>
                <a:gd name="T10" fmla="*/ 3414 w 124"/>
                <a:gd name="T11" fmla="*/ 4036 h 110"/>
                <a:gd name="T12" fmla="*/ 2259 w 124"/>
                <a:gd name="T13" fmla="*/ 3953 h 110"/>
                <a:gd name="T14" fmla="*/ 1261 w 124"/>
                <a:gd name="T15" fmla="*/ 4006 h 110"/>
                <a:gd name="T16" fmla="*/ 452 w 124"/>
                <a:gd name="T17" fmla="*/ 4165 h 110"/>
                <a:gd name="T18" fmla="*/ 0 w 124"/>
                <a:gd name="T19" fmla="*/ 4491 h 110"/>
                <a:gd name="T20" fmla="*/ 205 w 124"/>
                <a:gd name="T21" fmla="*/ 4006 h 110"/>
                <a:gd name="T22" fmla="*/ 397 w 124"/>
                <a:gd name="T23" fmla="*/ 3634 h 110"/>
                <a:gd name="T24" fmla="*/ 806 w 124"/>
                <a:gd name="T25" fmla="*/ 3341 h 110"/>
                <a:gd name="T26" fmla="*/ 1261 w 124"/>
                <a:gd name="T27" fmla="*/ 3098 h 110"/>
                <a:gd name="T28" fmla="*/ 1807 w 124"/>
                <a:gd name="T29" fmla="*/ 2939 h 110"/>
                <a:gd name="T30" fmla="*/ 2358 w 124"/>
                <a:gd name="T31" fmla="*/ 2886 h 110"/>
                <a:gd name="T32" fmla="*/ 2959 w 124"/>
                <a:gd name="T33" fmla="*/ 2886 h 110"/>
                <a:gd name="T34" fmla="*/ 3619 w 124"/>
                <a:gd name="T35" fmla="*/ 3020 h 110"/>
                <a:gd name="T36" fmla="*/ 3654 w 124"/>
                <a:gd name="T37" fmla="*/ 2886 h 110"/>
                <a:gd name="T38" fmla="*/ 3505 w 124"/>
                <a:gd name="T39" fmla="*/ 2292 h 110"/>
                <a:gd name="T40" fmla="*/ 3356 w 124"/>
                <a:gd name="T41" fmla="*/ 1552 h 110"/>
                <a:gd name="T42" fmla="*/ 3257 w 124"/>
                <a:gd name="T43" fmla="*/ 1226 h 110"/>
                <a:gd name="T44" fmla="*/ 3167 w 124"/>
                <a:gd name="T45" fmla="*/ 1226 h 110"/>
                <a:gd name="T46" fmla="*/ 3053 w 124"/>
                <a:gd name="T47" fmla="*/ 1175 h 110"/>
                <a:gd name="T48" fmla="*/ 2959 w 124"/>
                <a:gd name="T49" fmla="*/ 1067 h 110"/>
                <a:gd name="T50" fmla="*/ 2869 w 124"/>
                <a:gd name="T51" fmla="*/ 940 h 110"/>
                <a:gd name="T52" fmla="*/ 2869 w 124"/>
                <a:gd name="T53" fmla="*/ 773 h 110"/>
                <a:gd name="T54" fmla="*/ 2959 w 124"/>
                <a:gd name="T55" fmla="*/ 561 h 110"/>
                <a:gd name="T56" fmla="*/ 3313 w 124"/>
                <a:gd name="T57" fmla="*/ 326 h 110"/>
                <a:gd name="T58" fmla="*/ 3867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1588 w 46"/>
                <a:gd name="T1" fmla="*/ 0 h 94"/>
                <a:gd name="T2" fmla="*/ 1016 w 46"/>
                <a:gd name="T3" fmla="*/ 1433 h 94"/>
                <a:gd name="T4" fmla="*/ 765 w 46"/>
                <a:gd name="T5" fmla="*/ 2347 h 94"/>
                <a:gd name="T6" fmla="*/ 559 w 46"/>
                <a:gd name="T7" fmla="*/ 2987 h 94"/>
                <a:gd name="T8" fmla="*/ 0 w 46"/>
                <a:gd name="T9" fmla="*/ 3552 h 94"/>
                <a:gd name="T10" fmla="*/ 615 w 46"/>
                <a:gd name="T11" fmla="*/ 3319 h 94"/>
                <a:gd name="T12" fmla="*/ 1187 w 46"/>
                <a:gd name="T13" fmla="*/ 3017 h 94"/>
                <a:gd name="T14" fmla="*/ 1644 w 46"/>
                <a:gd name="T15" fmla="*/ 2605 h 94"/>
                <a:gd name="T16" fmla="*/ 2046 w 46"/>
                <a:gd name="T17" fmla="*/ 2152 h 94"/>
                <a:gd name="T18" fmla="*/ 2294 w 46"/>
                <a:gd name="T19" fmla="*/ 1658 h 94"/>
                <a:gd name="T20" fmla="*/ 2353 w 46"/>
                <a:gd name="T21" fmla="*/ 1125 h 94"/>
                <a:gd name="T22" fmla="*/ 2139 w 46"/>
                <a:gd name="T23" fmla="*/ 565 h 94"/>
                <a:gd name="T24" fmla="*/ 158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93 w 149"/>
                <a:gd name="T3" fmla="*/ 693 h 704"/>
                <a:gd name="T4" fmla="*/ 773 w 149"/>
                <a:gd name="T5" fmla="*/ 1601 h 704"/>
                <a:gd name="T6" fmla="*/ 1356 w 149"/>
                <a:gd name="T7" fmla="*/ 2721 h 704"/>
                <a:gd name="T8" fmla="*/ 1983 w 149"/>
                <a:gd name="T9" fmla="*/ 4214 h 704"/>
                <a:gd name="T10" fmla="*/ 2812 w 149"/>
                <a:gd name="T11" fmla="*/ 6031 h 704"/>
                <a:gd name="T12" fmla="*/ 3542 w 149"/>
                <a:gd name="T13" fmla="*/ 7985 h 704"/>
                <a:gd name="T14" fmla="*/ 4257 w 149"/>
                <a:gd name="T15" fmla="*/ 10259 h 704"/>
                <a:gd name="T16" fmla="*/ 4843 w 149"/>
                <a:gd name="T17" fmla="*/ 12872 h 704"/>
                <a:gd name="T18" fmla="*/ 5412 w 149"/>
                <a:gd name="T19" fmla="*/ 15626 h 704"/>
                <a:gd name="T20" fmla="*/ 5816 w 149"/>
                <a:gd name="T21" fmla="*/ 18795 h 704"/>
                <a:gd name="T22" fmla="*/ 5998 w 149"/>
                <a:gd name="T23" fmla="*/ 22317 h 704"/>
                <a:gd name="T24" fmla="*/ 6095 w 149"/>
                <a:gd name="T25" fmla="*/ 25980 h 704"/>
                <a:gd name="T26" fmla="*/ 5816 w 149"/>
                <a:gd name="T27" fmla="*/ 30089 h 704"/>
                <a:gd name="T28" fmla="*/ 5267 w 149"/>
                <a:gd name="T29" fmla="*/ 34422 h 704"/>
                <a:gd name="T30" fmla="*/ 4460 w 149"/>
                <a:gd name="T31" fmla="*/ 38946 h 704"/>
                <a:gd name="T32" fmla="*/ 3250 w 149"/>
                <a:gd name="T33" fmla="*/ 43974 h 704"/>
                <a:gd name="T34" fmla="*/ 1891 w 149"/>
                <a:gd name="T35" fmla="*/ 49653 h 704"/>
                <a:gd name="T36" fmla="*/ 1008 w 149"/>
                <a:gd name="T37" fmla="*/ 54926 h 704"/>
                <a:gd name="T38" fmla="*/ 480 w 149"/>
                <a:gd name="T39" fmla="*/ 59803 h 704"/>
                <a:gd name="T40" fmla="*/ 293 w 149"/>
                <a:gd name="T41" fmla="*/ 64478 h 704"/>
                <a:gd name="T42" fmla="*/ 293 w 149"/>
                <a:gd name="T43" fmla="*/ 68941 h 704"/>
                <a:gd name="T44" fmla="*/ 382 w 149"/>
                <a:gd name="T45" fmla="*/ 73018 h 704"/>
                <a:gd name="T46" fmla="*/ 586 w 149"/>
                <a:gd name="T47" fmla="*/ 76678 h 704"/>
                <a:gd name="T48" fmla="*/ 680 w 149"/>
                <a:gd name="T49" fmla="*/ 80203 h 704"/>
                <a:gd name="T50" fmla="*/ 1983 w 149"/>
                <a:gd name="T51" fmla="*/ 78386 h 704"/>
                <a:gd name="T52" fmla="*/ 1891 w 149"/>
                <a:gd name="T53" fmla="*/ 77478 h 704"/>
                <a:gd name="T54" fmla="*/ 1746 w 149"/>
                <a:gd name="T55" fmla="*/ 74832 h 704"/>
                <a:gd name="T56" fmla="*/ 1593 w 149"/>
                <a:gd name="T57" fmla="*/ 70862 h 704"/>
                <a:gd name="T58" fmla="*/ 1691 w 149"/>
                <a:gd name="T59" fmla="*/ 65524 h 704"/>
                <a:gd name="T60" fmla="*/ 1983 w 149"/>
                <a:gd name="T61" fmla="*/ 59143 h 704"/>
                <a:gd name="T62" fmla="*/ 2812 w 149"/>
                <a:gd name="T63" fmla="*/ 51851 h 704"/>
                <a:gd name="T64" fmla="*/ 4167 w 149"/>
                <a:gd name="T65" fmla="*/ 43974 h 704"/>
                <a:gd name="T66" fmla="*/ 6241 w 149"/>
                <a:gd name="T67" fmla="*/ 35670 h 704"/>
                <a:gd name="T68" fmla="*/ 6916 w 149"/>
                <a:gd name="T69" fmla="*/ 31808 h 704"/>
                <a:gd name="T70" fmla="*/ 7214 w 149"/>
                <a:gd name="T71" fmla="*/ 26780 h 704"/>
                <a:gd name="T72" fmla="*/ 6971 w 149"/>
                <a:gd name="T73" fmla="*/ 20952 h 704"/>
                <a:gd name="T74" fmla="*/ 6351 w 149"/>
                <a:gd name="T75" fmla="*/ 15273 h 704"/>
                <a:gd name="T76" fmla="*/ 5267 w 149"/>
                <a:gd name="T77" fmla="*/ 9690 h 704"/>
                <a:gd name="T78" fmla="*/ 3925 w 149"/>
                <a:gd name="T79" fmla="*/ 5018 h 704"/>
                <a:gd name="T80" fmla="*/ 2129 w 149"/>
                <a:gd name="T81" fmla="*/ 1601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8719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8720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E9640-F8FB-4252-91E5-06CAC9E0FF45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D3E22-B325-4FA7-8485-69F2C4B9E7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195B86-207C-4882-A211-0733B205E44B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CD75E-392F-4AF3-802C-63C392157E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F1140-318B-4CDA-8C81-7829E5E701B3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5125E-0F4B-4961-B970-25520B205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2768C-2BF2-42D3-B532-B7DE62C89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3D85D-6147-486E-8D1E-18CC2A581B34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BEF40-F383-40E8-BC68-BC4285E6B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88" y="232"/>
              <a:ext cx="1860" cy="3631"/>
              <a:chOff x="3006" y="772"/>
              <a:chExt cx="1860" cy="3631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1"/>
                <a:ext cx="1333" cy="1485"/>
              </a:xfrm>
              <a:custGeom>
                <a:avLst/>
                <a:gdLst>
                  <a:gd name="T0" fmla="*/ 906 w 596"/>
                  <a:gd name="T1" fmla="*/ 20400 h 666"/>
                  <a:gd name="T2" fmla="*/ 324 w 596"/>
                  <a:gd name="T3" fmla="*/ 18788 h 666"/>
                  <a:gd name="T4" fmla="*/ 0 w 596"/>
                  <a:gd name="T5" fmla="*/ 15920 h 666"/>
                  <a:gd name="T6" fmla="*/ 226 w 596"/>
                  <a:gd name="T7" fmla="*/ 12241 h 666"/>
                  <a:gd name="T8" fmla="*/ 1400 w 596"/>
                  <a:gd name="T9" fmla="*/ 8328 h 666"/>
                  <a:gd name="T10" fmla="*/ 3847 w 596"/>
                  <a:gd name="T11" fmla="*/ 4624 h 666"/>
                  <a:gd name="T12" fmla="*/ 7953 w 596"/>
                  <a:gd name="T13" fmla="*/ 1706 h 666"/>
                  <a:gd name="T14" fmla="*/ 13815 w 596"/>
                  <a:gd name="T15" fmla="*/ 100 h 666"/>
                  <a:gd name="T16" fmla="*/ 21270 w 596"/>
                  <a:gd name="T17" fmla="*/ 497 h 666"/>
                  <a:gd name="T18" fmla="*/ 27098 w 596"/>
                  <a:gd name="T19" fmla="*/ 3759 h 666"/>
                  <a:gd name="T20" fmla="*/ 31003 w 596"/>
                  <a:gd name="T21" fmla="*/ 9104 h 666"/>
                  <a:gd name="T22" fmla="*/ 33086 w 596"/>
                  <a:gd name="T23" fmla="*/ 15642 h 666"/>
                  <a:gd name="T24" fmla="*/ 33305 w 596"/>
                  <a:gd name="T25" fmla="*/ 22547 h 666"/>
                  <a:gd name="T26" fmla="*/ 31683 w 596"/>
                  <a:gd name="T27" fmla="*/ 28944 h 666"/>
                  <a:gd name="T28" fmla="*/ 28373 w 596"/>
                  <a:gd name="T29" fmla="*/ 33887 h 666"/>
                  <a:gd name="T30" fmla="*/ 23350 w 596"/>
                  <a:gd name="T31" fmla="*/ 36536 h 666"/>
                  <a:gd name="T32" fmla="*/ 21771 w 596"/>
                  <a:gd name="T33" fmla="*/ 36302 h 666"/>
                  <a:gd name="T34" fmla="*/ 24672 w 596"/>
                  <a:gd name="T35" fmla="*/ 34012 h 666"/>
                  <a:gd name="T36" fmla="*/ 26973 w 596"/>
                  <a:gd name="T37" fmla="*/ 29985 h 666"/>
                  <a:gd name="T38" fmla="*/ 28474 w 596"/>
                  <a:gd name="T39" fmla="*/ 25009 h 666"/>
                  <a:gd name="T40" fmla="*/ 29098 w 596"/>
                  <a:gd name="T41" fmla="*/ 19579 h 666"/>
                  <a:gd name="T42" fmla="*/ 28774 w 596"/>
                  <a:gd name="T43" fmla="*/ 14215 h 666"/>
                  <a:gd name="T44" fmla="*/ 27152 w 596"/>
                  <a:gd name="T45" fmla="*/ 9590 h 666"/>
                  <a:gd name="T46" fmla="*/ 24222 w 596"/>
                  <a:gd name="T47" fmla="*/ 6174 h 666"/>
                  <a:gd name="T48" fmla="*/ 19098 w 596"/>
                  <a:gd name="T49" fmla="*/ 4121 h 666"/>
                  <a:gd name="T50" fmla="*/ 13762 w 596"/>
                  <a:gd name="T51" fmla="*/ 3360 h 666"/>
                  <a:gd name="T52" fmla="*/ 9734 w 596"/>
                  <a:gd name="T53" fmla="*/ 3902 h 666"/>
                  <a:gd name="T54" fmla="*/ 6779 w 596"/>
                  <a:gd name="T55" fmla="*/ 5563 h 666"/>
                  <a:gd name="T56" fmla="*/ 4697 w 596"/>
                  <a:gd name="T57" fmla="*/ 8203 h 666"/>
                  <a:gd name="T58" fmla="*/ 3176 w 596"/>
                  <a:gd name="T59" fmla="*/ 11340 h 666"/>
                  <a:gd name="T60" fmla="*/ 2225 w 596"/>
                  <a:gd name="T61" fmla="*/ 14975 h 666"/>
                  <a:gd name="T62" fmla="*/ 1577 w 596"/>
                  <a:gd name="T63" fmla="*/ 18690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798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1405 h 237"/>
                  <a:gd name="T4" fmla="*/ 178 w 257"/>
                  <a:gd name="T5" fmla="*/ 2821 h 237"/>
                  <a:gd name="T6" fmla="*/ 315 w 257"/>
                  <a:gd name="T7" fmla="*/ 4228 h 237"/>
                  <a:gd name="T8" fmla="*/ 582 w 257"/>
                  <a:gd name="T9" fmla="*/ 5547 h 237"/>
                  <a:gd name="T10" fmla="*/ 978 w 257"/>
                  <a:gd name="T11" fmla="*/ 6726 h 237"/>
                  <a:gd name="T12" fmla="*/ 1455 w 257"/>
                  <a:gd name="T13" fmla="*/ 7961 h 237"/>
                  <a:gd name="T14" fmla="*/ 2048 w 257"/>
                  <a:gd name="T15" fmla="*/ 9101 h 237"/>
                  <a:gd name="T16" fmla="*/ 2755 w 257"/>
                  <a:gd name="T17" fmla="*/ 10055 h 237"/>
                  <a:gd name="T18" fmla="*/ 3628 w 257"/>
                  <a:gd name="T19" fmla="*/ 10963 h 237"/>
                  <a:gd name="T20" fmla="*/ 4650 w 257"/>
                  <a:gd name="T21" fmla="*/ 11742 h 237"/>
                  <a:gd name="T22" fmla="*/ 5746 w 257"/>
                  <a:gd name="T23" fmla="*/ 12374 h 237"/>
                  <a:gd name="T24" fmla="*/ 7094 w 257"/>
                  <a:gd name="T25" fmla="*/ 12876 h 237"/>
                  <a:gd name="T26" fmla="*/ 8554 w 257"/>
                  <a:gd name="T27" fmla="*/ 13203 h 237"/>
                  <a:gd name="T28" fmla="*/ 10189 w 257"/>
                  <a:gd name="T29" fmla="*/ 13383 h 237"/>
                  <a:gd name="T30" fmla="*/ 11911 w 257"/>
                  <a:gd name="T31" fmla="*/ 13329 h 237"/>
                  <a:gd name="T32" fmla="*/ 13915 w 257"/>
                  <a:gd name="T33" fmla="*/ 13102 h 237"/>
                  <a:gd name="T34" fmla="*/ 12129 w 257"/>
                  <a:gd name="T35" fmla="*/ 12820 h 237"/>
                  <a:gd name="T36" fmla="*/ 10549 w 257"/>
                  <a:gd name="T37" fmla="*/ 12428 h 237"/>
                  <a:gd name="T38" fmla="*/ 9212 w 257"/>
                  <a:gd name="T39" fmla="*/ 11967 h 237"/>
                  <a:gd name="T40" fmla="*/ 8016 w 257"/>
                  <a:gd name="T41" fmla="*/ 11516 h 237"/>
                  <a:gd name="T42" fmla="*/ 6921 w 257"/>
                  <a:gd name="T43" fmla="*/ 10889 h 237"/>
                  <a:gd name="T44" fmla="*/ 6068 w 257"/>
                  <a:gd name="T45" fmla="*/ 10282 h 237"/>
                  <a:gd name="T46" fmla="*/ 5261 w 257"/>
                  <a:gd name="T47" fmla="*/ 9547 h 237"/>
                  <a:gd name="T48" fmla="*/ 4550 w 257"/>
                  <a:gd name="T49" fmla="*/ 8740 h 237"/>
                  <a:gd name="T50" fmla="*/ 3895 w 257"/>
                  <a:gd name="T51" fmla="*/ 7961 h 237"/>
                  <a:gd name="T52" fmla="*/ 3313 w 257"/>
                  <a:gd name="T53" fmla="*/ 7053 h 237"/>
                  <a:gd name="T54" fmla="*/ 2828 w 257"/>
                  <a:gd name="T55" fmla="*/ 6049 h 237"/>
                  <a:gd name="T56" fmla="*/ 2335 w 257"/>
                  <a:gd name="T57" fmla="*/ 4960 h 237"/>
                  <a:gd name="T58" fmla="*/ 1777 w 257"/>
                  <a:gd name="T59" fmla="*/ 3901 h 237"/>
                  <a:gd name="T60" fmla="*/ 1240 w 257"/>
                  <a:gd name="T61" fmla="*/ 2646 h 237"/>
                  <a:gd name="T62" fmla="*/ 655 w 257"/>
                  <a:gd name="T63" fmla="*/ 1360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6" y="2160"/>
                <a:ext cx="277" cy="249"/>
              </a:xfrm>
              <a:custGeom>
                <a:avLst/>
                <a:gdLst>
                  <a:gd name="T0" fmla="*/ 4282 w 124"/>
                  <a:gd name="T1" fmla="*/ 0 h 110"/>
                  <a:gd name="T2" fmla="*/ 6900 w 124"/>
                  <a:gd name="T3" fmla="*/ 6406 h 110"/>
                  <a:gd name="T4" fmla="*/ 6677 w 124"/>
                  <a:gd name="T5" fmla="*/ 6354 h 110"/>
                  <a:gd name="T6" fmla="*/ 5953 w 124"/>
                  <a:gd name="T7" fmla="*/ 6252 h 110"/>
                  <a:gd name="T8" fmla="*/ 4959 w 124"/>
                  <a:gd name="T9" fmla="*/ 6010 h 110"/>
                  <a:gd name="T10" fmla="*/ 3793 w 124"/>
                  <a:gd name="T11" fmla="*/ 5883 h 110"/>
                  <a:gd name="T12" fmla="*/ 2520 w 124"/>
                  <a:gd name="T13" fmla="*/ 5775 h 110"/>
                  <a:gd name="T14" fmla="*/ 1392 w 124"/>
                  <a:gd name="T15" fmla="*/ 5836 h 110"/>
                  <a:gd name="T16" fmla="*/ 505 w 124"/>
                  <a:gd name="T17" fmla="*/ 6067 h 110"/>
                  <a:gd name="T18" fmla="*/ 0 w 124"/>
                  <a:gd name="T19" fmla="*/ 6544 h 110"/>
                  <a:gd name="T20" fmla="*/ 226 w 124"/>
                  <a:gd name="T21" fmla="*/ 5836 h 110"/>
                  <a:gd name="T22" fmla="*/ 445 w 124"/>
                  <a:gd name="T23" fmla="*/ 5279 h 110"/>
                  <a:gd name="T24" fmla="*/ 894 w 124"/>
                  <a:gd name="T25" fmla="*/ 4883 h 110"/>
                  <a:gd name="T26" fmla="*/ 1392 w 124"/>
                  <a:gd name="T27" fmla="*/ 4514 h 110"/>
                  <a:gd name="T28" fmla="*/ 1997 w 124"/>
                  <a:gd name="T29" fmla="*/ 4278 h 110"/>
                  <a:gd name="T30" fmla="*/ 2620 w 124"/>
                  <a:gd name="T31" fmla="*/ 4222 h 110"/>
                  <a:gd name="T32" fmla="*/ 3288 w 124"/>
                  <a:gd name="T33" fmla="*/ 4222 h 110"/>
                  <a:gd name="T34" fmla="*/ 4012 w 124"/>
                  <a:gd name="T35" fmla="*/ 4407 h 110"/>
                  <a:gd name="T36" fmla="*/ 4057 w 124"/>
                  <a:gd name="T37" fmla="*/ 4222 h 110"/>
                  <a:gd name="T38" fmla="*/ 3878 w 124"/>
                  <a:gd name="T39" fmla="*/ 3330 h 110"/>
                  <a:gd name="T40" fmla="*/ 3733 w 124"/>
                  <a:gd name="T41" fmla="*/ 2259 h 110"/>
                  <a:gd name="T42" fmla="*/ 3612 w 124"/>
                  <a:gd name="T43" fmla="*/ 1788 h 110"/>
                  <a:gd name="T44" fmla="*/ 3514 w 124"/>
                  <a:gd name="T45" fmla="*/ 1788 h 110"/>
                  <a:gd name="T46" fmla="*/ 3389 w 124"/>
                  <a:gd name="T47" fmla="*/ 1727 h 110"/>
                  <a:gd name="T48" fmla="*/ 3288 w 124"/>
                  <a:gd name="T49" fmla="*/ 1553 h 110"/>
                  <a:gd name="T50" fmla="*/ 3163 w 124"/>
                  <a:gd name="T51" fmla="*/ 1367 h 110"/>
                  <a:gd name="T52" fmla="*/ 3163 w 124"/>
                  <a:gd name="T53" fmla="*/ 1127 h 110"/>
                  <a:gd name="T54" fmla="*/ 3288 w 124"/>
                  <a:gd name="T55" fmla="*/ 835 h 110"/>
                  <a:gd name="T56" fmla="*/ 3657 w 124"/>
                  <a:gd name="T57" fmla="*/ 478 h 110"/>
                  <a:gd name="T58" fmla="*/ 4282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7" y="970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283 w 109"/>
                  <a:gd name="T3" fmla="*/ 44 h 156"/>
                  <a:gd name="T4" fmla="*/ 1020 w 109"/>
                  <a:gd name="T5" fmla="*/ 262 h 156"/>
                  <a:gd name="T6" fmla="*/ 2122 w 109"/>
                  <a:gd name="T7" fmla="*/ 658 h 156"/>
                  <a:gd name="T8" fmla="*/ 3313 w 109"/>
                  <a:gd name="T9" fmla="*/ 1297 h 156"/>
                  <a:gd name="T10" fmla="*/ 4462 w 109"/>
                  <a:gd name="T11" fmla="*/ 2400 h 156"/>
                  <a:gd name="T12" fmla="*/ 5516 w 109"/>
                  <a:gd name="T13" fmla="*/ 3864 h 156"/>
                  <a:gd name="T14" fmla="*/ 6154 w 109"/>
                  <a:gd name="T15" fmla="*/ 5879 h 156"/>
                  <a:gd name="T16" fmla="*/ 6255 w 109"/>
                  <a:gd name="T17" fmla="*/ 8495 h 156"/>
                  <a:gd name="T18" fmla="*/ 6017 w 109"/>
                  <a:gd name="T19" fmla="*/ 8495 h 156"/>
                  <a:gd name="T20" fmla="*/ 5689 w 109"/>
                  <a:gd name="T21" fmla="*/ 8495 h 156"/>
                  <a:gd name="T22" fmla="*/ 5336 w 109"/>
                  <a:gd name="T23" fmla="*/ 8495 h 156"/>
                  <a:gd name="T24" fmla="*/ 5006 w 109"/>
                  <a:gd name="T25" fmla="*/ 8397 h 156"/>
                  <a:gd name="T26" fmla="*/ 4644 w 109"/>
                  <a:gd name="T27" fmla="*/ 8321 h 156"/>
                  <a:gd name="T28" fmla="*/ 4235 w 109"/>
                  <a:gd name="T29" fmla="*/ 8179 h 156"/>
                  <a:gd name="T30" fmla="*/ 3778 w 109"/>
                  <a:gd name="T31" fmla="*/ 7901 h 156"/>
                  <a:gd name="T32" fmla="*/ 3313 w 109"/>
                  <a:gd name="T33" fmla="*/ 7561 h 156"/>
                  <a:gd name="T34" fmla="*/ 3032 w 109"/>
                  <a:gd name="T35" fmla="*/ 6858 h 156"/>
                  <a:gd name="T36" fmla="*/ 3032 w 109"/>
                  <a:gd name="T37" fmla="*/ 6041 h 156"/>
                  <a:gd name="T38" fmla="*/ 3214 w 109"/>
                  <a:gd name="T39" fmla="*/ 5241 h 156"/>
                  <a:gd name="T40" fmla="*/ 3394 w 109"/>
                  <a:gd name="T41" fmla="*/ 4360 h 156"/>
                  <a:gd name="T42" fmla="*/ 3214 w 109"/>
                  <a:gd name="T43" fmla="*/ 3379 h 156"/>
                  <a:gd name="T44" fmla="*/ 2758 w 109"/>
                  <a:gd name="T45" fmla="*/ 2356 h 156"/>
                  <a:gd name="T46" fmla="*/ 1782 w 109"/>
                  <a:gd name="T47" fmla="*/ 1241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38" y="2207"/>
                <a:ext cx="103" cy="209"/>
              </a:xfrm>
              <a:custGeom>
                <a:avLst/>
                <a:gdLst>
                  <a:gd name="T0" fmla="*/ 1740 w 46"/>
                  <a:gd name="T1" fmla="*/ 0 h 94"/>
                  <a:gd name="T2" fmla="*/ 1133 w 46"/>
                  <a:gd name="T3" fmla="*/ 2057 h 94"/>
                  <a:gd name="T4" fmla="*/ 853 w 46"/>
                  <a:gd name="T5" fmla="*/ 3377 h 94"/>
                  <a:gd name="T6" fmla="*/ 627 w 46"/>
                  <a:gd name="T7" fmla="*/ 4296 h 94"/>
                  <a:gd name="T8" fmla="*/ 0 w 46"/>
                  <a:gd name="T9" fmla="*/ 5112 h 94"/>
                  <a:gd name="T10" fmla="*/ 672 w 46"/>
                  <a:gd name="T11" fmla="*/ 4789 h 94"/>
                  <a:gd name="T12" fmla="*/ 1303 w 46"/>
                  <a:gd name="T13" fmla="*/ 4351 h 94"/>
                  <a:gd name="T14" fmla="*/ 1809 w 46"/>
                  <a:gd name="T15" fmla="*/ 3738 h 94"/>
                  <a:gd name="T16" fmla="*/ 2266 w 46"/>
                  <a:gd name="T17" fmla="*/ 3099 h 94"/>
                  <a:gd name="T18" fmla="*/ 2537 w 46"/>
                  <a:gd name="T19" fmla="*/ 2397 h 94"/>
                  <a:gd name="T20" fmla="*/ 2593 w 46"/>
                  <a:gd name="T21" fmla="*/ 1636 h 94"/>
                  <a:gd name="T22" fmla="*/ 2356 w 46"/>
                  <a:gd name="T23" fmla="*/ 800 h 94"/>
                  <a:gd name="T24" fmla="*/ 1740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88" y="1321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44 w 54"/>
                  <a:gd name="T3" fmla="*/ 56 h 40"/>
                  <a:gd name="T4" fmla="*/ 316 w 54"/>
                  <a:gd name="T5" fmla="*/ 182 h 40"/>
                  <a:gd name="T6" fmla="*/ 702 w 54"/>
                  <a:gd name="T7" fmla="*/ 466 h 40"/>
                  <a:gd name="T8" fmla="*/ 1140 w 54"/>
                  <a:gd name="T9" fmla="*/ 693 h 40"/>
                  <a:gd name="T10" fmla="*/ 1560 w 54"/>
                  <a:gd name="T11" fmla="*/ 875 h 40"/>
                  <a:gd name="T12" fmla="*/ 2053 w 54"/>
                  <a:gd name="T13" fmla="*/ 983 h 40"/>
                  <a:gd name="T14" fmla="*/ 2489 w 54"/>
                  <a:gd name="T15" fmla="*/ 1049 h 40"/>
                  <a:gd name="T16" fmla="*/ 2929 w 54"/>
                  <a:gd name="T17" fmla="*/ 923 h 40"/>
                  <a:gd name="T18" fmla="*/ 2873 w 54"/>
                  <a:gd name="T19" fmla="*/ 1438 h 40"/>
                  <a:gd name="T20" fmla="*/ 2711 w 54"/>
                  <a:gd name="T21" fmla="*/ 1904 h 40"/>
                  <a:gd name="T22" fmla="*/ 2391 w 54"/>
                  <a:gd name="T23" fmla="*/ 2212 h 40"/>
                  <a:gd name="T24" fmla="*/ 1996 w 54"/>
                  <a:gd name="T25" fmla="*/ 2313 h 40"/>
                  <a:gd name="T26" fmla="*/ 1516 w 54"/>
                  <a:gd name="T27" fmla="*/ 2259 h 40"/>
                  <a:gd name="T28" fmla="*/ 1022 w 54"/>
                  <a:gd name="T29" fmla="*/ 1847 h 40"/>
                  <a:gd name="T30" fmla="*/ 538 w 54"/>
                  <a:gd name="T31" fmla="*/ 1150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05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314 w 149"/>
                  <a:gd name="T3" fmla="*/ 1325 h 704"/>
                  <a:gd name="T4" fmla="*/ 848 w 149"/>
                  <a:gd name="T5" fmla="*/ 3004 h 704"/>
                  <a:gd name="T6" fmla="*/ 1486 w 149"/>
                  <a:gd name="T7" fmla="*/ 5133 h 704"/>
                  <a:gd name="T8" fmla="*/ 2193 w 149"/>
                  <a:gd name="T9" fmla="*/ 7903 h 704"/>
                  <a:gd name="T10" fmla="*/ 3076 w 149"/>
                  <a:gd name="T11" fmla="*/ 11333 h 704"/>
                  <a:gd name="T12" fmla="*/ 3900 w 149"/>
                  <a:gd name="T13" fmla="*/ 15013 h 704"/>
                  <a:gd name="T14" fmla="*/ 4695 w 149"/>
                  <a:gd name="T15" fmla="*/ 19239 h 704"/>
                  <a:gd name="T16" fmla="*/ 5313 w 149"/>
                  <a:gd name="T17" fmla="*/ 24141 h 704"/>
                  <a:gd name="T18" fmla="*/ 5964 w 149"/>
                  <a:gd name="T19" fmla="*/ 29350 h 704"/>
                  <a:gd name="T20" fmla="*/ 6396 w 149"/>
                  <a:gd name="T21" fmla="*/ 35354 h 704"/>
                  <a:gd name="T22" fmla="*/ 6618 w 149"/>
                  <a:gd name="T23" fmla="*/ 41932 h 704"/>
                  <a:gd name="T24" fmla="*/ 6715 w 149"/>
                  <a:gd name="T25" fmla="*/ 48808 h 704"/>
                  <a:gd name="T26" fmla="*/ 6396 w 149"/>
                  <a:gd name="T27" fmla="*/ 56491 h 704"/>
                  <a:gd name="T28" fmla="*/ 5803 w 149"/>
                  <a:gd name="T29" fmla="*/ 64625 h 704"/>
                  <a:gd name="T30" fmla="*/ 4910 w 149"/>
                  <a:gd name="T31" fmla="*/ 73179 h 704"/>
                  <a:gd name="T32" fmla="*/ 3561 w 149"/>
                  <a:gd name="T33" fmla="*/ 82606 h 704"/>
                  <a:gd name="T34" fmla="*/ 2064 w 149"/>
                  <a:gd name="T35" fmla="*/ 93290 h 704"/>
                  <a:gd name="T36" fmla="*/ 1127 w 149"/>
                  <a:gd name="T37" fmla="*/ 103178 h 704"/>
                  <a:gd name="T38" fmla="*/ 534 w 149"/>
                  <a:gd name="T39" fmla="*/ 112306 h 704"/>
                  <a:gd name="T40" fmla="*/ 314 w 149"/>
                  <a:gd name="T41" fmla="*/ 121089 h 704"/>
                  <a:gd name="T42" fmla="*/ 314 w 149"/>
                  <a:gd name="T43" fmla="*/ 129439 h 704"/>
                  <a:gd name="T44" fmla="*/ 436 w 149"/>
                  <a:gd name="T45" fmla="*/ 137198 h 704"/>
                  <a:gd name="T46" fmla="*/ 653 w 149"/>
                  <a:gd name="T47" fmla="*/ 144007 h 704"/>
                  <a:gd name="T48" fmla="*/ 751 w 149"/>
                  <a:gd name="T49" fmla="*/ 150661 h 704"/>
                  <a:gd name="T50" fmla="*/ 2193 w 149"/>
                  <a:gd name="T51" fmla="*/ 147230 h 704"/>
                  <a:gd name="T52" fmla="*/ 2064 w 149"/>
                  <a:gd name="T53" fmla="*/ 145528 h 704"/>
                  <a:gd name="T54" fmla="*/ 1922 w 149"/>
                  <a:gd name="T55" fmla="*/ 140626 h 704"/>
                  <a:gd name="T56" fmla="*/ 1761 w 149"/>
                  <a:gd name="T57" fmla="*/ 133092 h 704"/>
                  <a:gd name="T58" fmla="*/ 1878 w 149"/>
                  <a:gd name="T59" fmla="*/ 123066 h 704"/>
                  <a:gd name="T60" fmla="*/ 2193 w 149"/>
                  <a:gd name="T61" fmla="*/ 111081 h 704"/>
                  <a:gd name="T62" fmla="*/ 3076 w 149"/>
                  <a:gd name="T63" fmla="*/ 97396 h 704"/>
                  <a:gd name="T64" fmla="*/ 4571 w 149"/>
                  <a:gd name="T65" fmla="*/ 82606 h 704"/>
                  <a:gd name="T66" fmla="*/ 6877 w 149"/>
                  <a:gd name="T67" fmla="*/ 66953 h 704"/>
                  <a:gd name="T68" fmla="*/ 7628 w 149"/>
                  <a:gd name="T69" fmla="*/ 59714 h 704"/>
                  <a:gd name="T70" fmla="*/ 7942 w 149"/>
                  <a:gd name="T71" fmla="*/ 50264 h 704"/>
                  <a:gd name="T72" fmla="*/ 7681 w 149"/>
                  <a:gd name="T73" fmla="*/ 39358 h 704"/>
                  <a:gd name="T74" fmla="*/ 6974 w 149"/>
                  <a:gd name="T75" fmla="*/ 28674 h 704"/>
                  <a:gd name="T76" fmla="*/ 5803 w 149"/>
                  <a:gd name="T77" fmla="*/ 18212 h 704"/>
                  <a:gd name="T78" fmla="*/ 4301 w 149"/>
                  <a:gd name="T79" fmla="*/ 9435 h 704"/>
                  <a:gd name="T80" fmla="*/ 2334 w 149"/>
                  <a:gd name="T81" fmla="*/ 3004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9609 w 128"/>
                <a:gd name="T1" fmla="*/ 0 h 217"/>
                <a:gd name="T2" fmla="*/ 10750 w 128"/>
                <a:gd name="T3" fmla="*/ 2165 h 217"/>
                <a:gd name="T4" fmla="*/ 11762 w 128"/>
                <a:gd name="T5" fmla="*/ 6475 h 217"/>
                <a:gd name="T6" fmla="*/ 12564 w 128"/>
                <a:gd name="T7" fmla="*/ 12014 h 217"/>
                <a:gd name="T8" fmla="*/ 13099 w 128"/>
                <a:gd name="T9" fmla="*/ 18651 h 217"/>
                <a:gd name="T10" fmla="*/ 12983 w 128"/>
                <a:gd name="T11" fmla="*/ 26567 h 217"/>
                <a:gd name="T12" fmla="*/ 11875 w 128"/>
                <a:gd name="T13" fmla="*/ 34723 h 217"/>
                <a:gd name="T14" fmla="*/ 9609 w 128"/>
                <a:gd name="T15" fmla="*/ 43283 h 217"/>
                <a:gd name="T16" fmla="*/ 6119 w 128"/>
                <a:gd name="T17" fmla="*/ 51923 h 217"/>
                <a:gd name="T18" fmla="*/ 5032 w 128"/>
                <a:gd name="T19" fmla="*/ 50957 h 217"/>
                <a:gd name="T20" fmla="*/ 3891 w 128"/>
                <a:gd name="T21" fmla="*/ 50242 h 217"/>
                <a:gd name="T22" fmla="*/ 2680 w 128"/>
                <a:gd name="T23" fmla="*/ 49034 h 217"/>
                <a:gd name="T24" fmla="*/ 1623 w 128"/>
                <a:gd name="T25" fmla="*/ 48068 h 217"/>
                <a:gd name="T26" fmla="*/ 802 w 128"/>
                <a:gd name="T27" fmla="*/ 46898 h 217"/>
                <a:gd name="T28" fmla="*/ 209 w 128"/>
                <a:gd name="T29" fmla="*/ 45448 h 217"/>
                <a:gd name="T30" fmla="*/ 0 w 128"/>
                <a:gd name="T31" fmla="*/ 43767 h 217"/>
                <a:gd name="T32" fmla="*/ 126 w 128"/>
                <a:gd name="T33" fmla="*/ 42559 h 217"/>
                <a:gd name="T34" fmla="*/ 1330 w 128"/>
                <a:gd name="T35" fmla="*/ 40878 h 217"/>
                <a:gd name="T36" fmla="*/ 2955 w 128"/>
                <a:gd name="T37" fmla="*/ 38578 h 217"/>
                <a:gd name="T38" fmla="*/ 4706 w 128"/>
                <a:gd name="T39" fmla="*/ 35931 h 217"/>
                <a:gd name="T40" fmla="*/ 6445 w 128"/>
                <a:gd name="T41" fmla="*/ 32076 h 217"/>
                <a:gd name="T42" fmla="*/ 8067 w 128"/>
                <a:gd name="T43" fmla="*/ 26806 h 217"/>
                <a:gd name="T44" fmla="*/ 9322 w 128"/>
                <a:gd name="T45" fmla="*/ 19850 h 217"/>
                <a:gd name="T46" fmla="*/ 9927 w 128"/>
                <a:gd name="T47" fmla="*/ 11048 h 217"/>
                <a:gd name="T48" fmla="*/ 9609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19031 w 117"/>
                <a:gd name="T1" fmla="*/ 0 h 132"/>
                <a:gd name="T2" fmla="*/ 0 w 117"/>
                <a:gd name="T3" fmla="*/ 13417 h 132"/>
                <a:gd name="T4" fmla="*/ 750 w 117"/>
                <a:gd name="T5" fmla="*/ 13902 h 132"/>
                <a:gd name="T6" fmla="*/ 3516 w 117"/>
                <a:gd name="T7" fmla="*/ 15593 h 132"/>
                <a:gd name="T8" fmla="*/ 7370 w 117"/>
                <a:gd name="T9" fmla="*/ 19376 h 132"/>
                <a:gd name="T10" fmla="*/ 11664 w 117"/>
                <a:gd name="T11" fmla="*/ 25193 h 132"/>
                <a:gd name="T12" fmla="*/ 16762 w 117"/>
                <a:gd name="T13" fmla="*/ 33274 h 132"/>
                <a:gd name="T14" fmla="*/ 21304 w 117"/>
                <a:gd name="T15" fmla="*/ 42913 h 132"/>
                <a:gd name="T16" fmla="*/ 25899 w 117"/>
                <a:gd name="T17" fmla="*/ 55244 h 132"/>
                <a:gd name="T18" fmla="*/ 29412 w 117"/>
                <a:gd name="T19" fmla="*/ 70837 h 132"/>
                <a:gd name="T20" fmla="*/ 29660 w 117"/>
                <a:gd name="T21" fmla="*/ 64412 h 132"/>
                <a:gd name="T22" fmla="*/ 29167 w 117"/>
                <a:gd name="T23" fmla="*/ 57420 h 132"/>
                <a:gd name="T24" fmla="*/ 27391 w 117"/>
                <a:gd name="T25" fmla="*/ 48252 h 132"/>
                <a:gd name="T26" fmla="*/ 25146 w 117"/>
                <a:gd name="T27" fmla="*/ 39700 h 132"/>
                <a:gd name="T28" fmla="*/ 22547 w 117"/>
                <a:gd name="T29" fmla="*/ 31137 h 132"/>
                <a:gd name="T30" fmla="*/ 19773 w 117"/>
                <a:gd name="T31" fmla="*/ 24107 h 132"/>
                <a:gd name="T32" fmla="*/ 17010 w 117"/>
                <a:gd name="T33" fmla="*/ 19376 h 132"/>
                <a:gd name="T34" fmla="*/ 14656 w 117"/>
                <a:gd name="T35" fmla="*/ 17112 h 132"/>
                <a:gd name="T36" fmla="*/ 17503 w 117"/>
                <a:gd name="T37" fmla="*/ 15593 h 132"/>
                <a:gd name="T38" fmla="*/ 20030 w 117"/>
                <a:gd name="T39" fmla="*/ 14939 h 132"/>
                <a:gd name="T40" fmla="*/ 22547 w 117"/>
                <a:gd name="T41" fmla="*/ 13902 h 132"/>
                <a:gd name="T42" fmla="*/ 24901 w 117"/>
                <a:gd name="T43" fmla="*/ 13417 h 132"/>
                <a:gd name="T44" fmla="*/ 26650 w 117"/>
                <a:gd name="T45" fmla="*/ 12813 h 132"/>
                <a:gd name="T46" fmla="*/ 27645 w 117"/>
                <a:gd name="T47" fmla="*/ 11776 h 132"/>
                <a:gd name="T48" fmla="*/ 28671 w 117"/>
                <a:gd name="T49" fmla="*/ 11294 h 132"/>
                <a:gd name="T50" fmla="*/ 28919 w 117"/>
                <a:gd name="T51" fmla="*/ 11294 h 132"/>
                <a:gd name="T52" fmla="*/ 19031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7047 w 29"/>
                <a:gd name="T1" fmla="*/ 0 h 77"/>
                <a:gd name="T2" fmla="*/ 5589 w 29"/>
                <a:gd name="T3" fmla="*/ 0 h 77"/>
                <a:gd name="T4" fmla="*/ 3888 w 29"/>
                <a:gd name="T5" fmla="*/ 2252 h 77"/>
                <a:gd name="T6" fmla="*/ 2187 w 29"/>
                <a:gd name="T7" fmla="*/ 5142 h 77"/>
                <a:gd name="T8" fmla="*/ 972 w 29"/>
                <a:gd name="T9" fmla="*/ 10903 h 77"/>
                <a:gd name="T10" fmla="*/ 243 w 29"/>
                <a:gd name="T11" fmla="*/ 17169 h 77"/>
                <a:gd name="T12" fmla="*/ 0 w 29"/>
                <a:gd name="T13" fmla="*/ 25187 h 77"/>
                <a:gd name="T14" fmla="*/ 729 w 29"/>
                <a:gd name="T15" fmla="*/ 34339 h 77"/>
                <a:gd name="T16" fmla="*/ 2673 w 29"/>
                <a:gd name="T17" fmla="*/ 43925 h 77"/>
                <a:gd name="T18" fmla="*/ 3645 w 29"/>
                <a:gd name="T19" fmla="*/ 30325 h 77"/>
                <a:gd name="T20" fmla="*/ 4617 w 29"/>
                <a:gd name="T21" fmla="*/ 21173 h 77"/>
                <a:gd name="T22" fmla="*/ 5589 w 29"/>
                <a:gd name="T23" fmla="*/ 12522 h 77"/>
                <a:gd name="T24" fmla="*/ 7047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2 w 83"/>
                  <a:gd name="T1" fmla="*/ 1 h 117"/>
                  <a:gd name="T2" fmla="*/ 0 w 83"/>
                  <a:gd name="T3" fmla="*/ 0 h 117"/>
                  <a:gd name="T4" fmla="*/ 0 w 83"/>
                  <a:gd name="T5" fmla="*/ 4 h 117"/>
                  <a:gd name="T6" fmla="*/ 2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 h 98"/>
                  <a:gd name="T2" fmla="*/ 4 w 140"/>
                  <a:gd name="T3" fmla="*/ 0 h 98"/>
                  <a:gd name="T4" fmla="*/ 5 w 140"/>
                  <a:gd name="T5" fmla="*/ 2 h 98"/>
                  <a:gd name="T6" fmla="*/ 0 w 140"/>
                  <a:gd name="T7" fmla="*/ 4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5 w 145"/>
                  <a:gd name="T3" fmla="*/ 0 h 49"/>
                  <a:gd name="T4" fmla="*/ 5 w 145"/>
                  <a:gd name="T5" fmla="*/ 2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17"/>
              <a:ext cx="356" cy="608"/>
              <a:chOff x="1733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34" y="866"/>
                <a:ext cx="41" cy="59"/>
              </a:xfrm>
              <a:custGeom>
                <a:avLst/>
                <a:gdLst>
                  <a:gd name="T0" fmla="*/ 2 w 83"/>
                  <a:gd name="T1" fmla="*/ 1 h 117"/>
                  <a:gd name="T2" fmla="*/ 0 w 83"/>
                  <a:gd name="T3" fmla="*/ 0 h 117"/>
                  <a:gd name="T4" fmla="*/ 0 w 83"/>
                  <a:gd name="T5" fmla="*/ 4 h 117"/>
                  <a:gd name="T6" fmla="*/ 2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93" y="894"/>
                <a:ext cx="70" cy="49"/>
              </a:xfrm>
              <a:custGeom>
                <a:avLst/>
                <a:gdLst>
                  <a:gd name="T0" fmla="*/ 0 w 140"/>
                  <a:gd name="T1" fmla="*/ 4 h 98"/>
                  <a:gd name="T2" fmla="*/ 4 w 140"/>
                  <a:gd name="T3" fmla="*/ 0 h 98"/>
                  <a:gd name="T4" fmla="*/ 5 w 140"/>
                  <a:gd name="T5" fmla="*/ 2 h 98"/>
                  <a:gd name="T6" fmla="*/ 0 w 140"/>
                  <a:gd name="T7" fmla="*/ 4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7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5 w 145"/>
                  <a:gd name="T3" fmla="*/ 0 h 49"/>
                  <a:gd name="T4" fmla="*/ 5 w 145"/>
                  <a:gd name="T5" fmla="*/ 2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7" y="3303"/>
              <a:ext cx="500" cy="500"/>
              <a:chOff x="1727" y="872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73"/>
                <a:ext cx="41" cy="59"/>
              </a:xfrm>
              <a:custGeom>
                <a:avLst/>
                <a:gdLst>
                  <a:gd name="T0" fmla="*/ 2 w 83"/>
                  <a:gd name="T1" fmla="*/ 1 h 117"/>
                  <a:gd name="T2" fmla="*/ 0 w 83"/>
                  <a:gd name="T3" fmla="*/ 0 h 117"/>
                  <a:gd name="T4" fmla="*/ 0 w 83"/>
                  <a:gd name="T5" fmla="*/ 4 h 117"/>
                  <a:gd name="T6" fmla="*/ 2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901"/>
                <a:ext cx="70" cy="49"/>
              </a:xfrm>
              <a:custGeom>
                <a:avLst/>
                <a:gdLst>
                  <a:gd name="T0" fmla="*/ 0 w 140"/>
                  <a:gd name="T1" fmla="*/ 4 h 98"/>
                  <a:gd name="T2" fmla="*/ 4 w 140"/>
                  <a:gd name="T3" fmla="*/ 0 h 98"/>
                  <a:gd name="T4" fmla="*/ 5 w 140"/>
                  <a:gd name="T5" fmla="*/ 2 h 98"/>
                  <a:gd name="T6" fmla="*/ 0 w 140"/>
                  <a:gd name="T7" fmla="*/ 4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1004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5 w 145"/>
                  <a:gd name="T3" fmla="*/ 0 h 49"/>
                  <a:gd name="T4" fmla="*/ 5 w 145"/>
                  <a:gd name="T5" fmla="*/ 2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60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2 w 83"/>
                  <a:gd name="T1" fmla="*/ 1 h 117"/>
                  <a:gd name="T2" fmla="*/ 0 w 83"/>
                  <a:gd name="T3" fmla="*/ 0 h 117"/>
                  <a:gd name="T4" fmla="*/ 0 w 83"/>
                  <a:gd name="T5" fmla="*/ 4 h 117"/>
                  <a:gd name="T6" fmla="*/ 2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 h 98"/>
                  <a:gd name="T2" fmla="*/ 4 w 140"/>
                  <a:gd name="T3" fmla="*/ 0 h 98"/>
                  <a:gd name="T4" fmla="*/ 5 w 140"/>
                  <a:gd name="T5" fmla="*/ 2 h 98"/>
                  <a:gd name="T6" fmla="*/ 0 w 140"/>
                  <a:gd name="T7" fmla="*/ 4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5 w 145"/>
                  <a:gd name="T3" fmla="*/ 0 h 49"/>
                  <a:gd name="T4" fmla="*/ 5 w 145"/>
                  <a:gd name="T5" fmla="*/ 2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6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2 w 83"/>
                  <a:gd name="T1" fmla="*/ 1 h 117"/>
                  <a:gd name="T2" fmla="*/ 0 w 83"/>
                  <a:gd name="T3" fmla="*/ 0 h 117"/>
                  <a:gd name="T4" fmla="*/ 0 w 83"/>
                  <a:gd name="T5" fmla="*/ 4 h 117"/>
                  <a:gd name="T6" fmla="*/ 2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 h 98"/>
                  <a:gd name="T2" fmla="*/ 4 w 140"/>
                  <a:gd name="T3" fmla="*/ 0 h 98"/>
                  <a:gd name="T4" fmla="*/ 5 w 140"/>
                  <a:gd name="T5" fmla="*/ 2 h 98"/>
                  <a:gd name="T6" fmla="*/ 0 w 140"/>
                  <a:gd name="T7" fmla="*/ 4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5 w 145"/>
                  <a:gd name="T3" fmla="*/ 0 h 49"/>
                  <a:gd name="T4" fmla="*/ 5 w 145"/>
                  <a:gd name="T5" fmla="*/ 2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472 h 237"/>
                <a:gd name="T4" fmla="*/ 392 w 257"/>
                <a:gd name="T5" fmla="*/ 4902 h 237"/>
                <a:gd name="T6" fmla="*/ 779 w 257"/>
                <a:gd name="T7" fmla="*/ 7361 h 237"/>
                <a:gd name="T8" fmla="*/ 1434 w 257"/>
                <a:gd name="T9" fmla="*/ 9603 h 237"/>
                <a:gd name="T10" fmla="*/ 2366 w 257"/>
                <a:gd name="T11" fmla="*/ 11687 h 237"/>
                <a:gd name="T12" fmla="*/ 3553 w 257"/>
                <a:gd name="T13" fmla="*/ 13829 h 237"/>
                <a:gd name="T14" fmla="*/ 4984 w 257"/>
                <a:gd name="T15" fmla="*/ 15788 h 237"/>
                <a:gd name="T16" fmla="*/ 6664 w 257"/>
                <a:gd name="T17" fmla="*/ 17435 h 237"/>
                <a:gd name="T18" fmla="*/ 8784 w 257"/>
                <a:gd name="T19" fmla="*/ 19019 h 237"/>
                <a:gd name="T20" fmla="*/ 11235 w 257"/>
                <a:gd name="T21" fmla="*/ 20377 h 237"/>
                <a:gd name="T22" fmla="*/ 13861 w 257"/>
                <a:gd name="T23" fmla="*/ 21473 h 237"/>
                <a:gd name="T24" fmla="*/ 17097 w 257"/>
                <a:gd name="T25" fmla="*/ 22339 h 237"/>
                <a:gd name="T26" fmla="*/ 20650 w 257"/>
                <a:gd name="T27" fmla="*/ 22932 h 237"/>
                <a:gd name="T28" fmla="*/ 24561 w 257"/>
                <a:gd name="T29" fmla="*/ 23245 h 237"/>
                <a:gd name="T30" fmla="*/ 28745 w 257"/>
                <a:gd name="T31" fmla="*/ 23119 h 237"/>
                <a:gd name="T32" fmla="*/ 33584 w 257"/>
                <a:gd name="T33" fmla="*/ 22732 h 237"/>
                <a:gd name="T34" fmla="*/ 29286 w 257"/>
                <a:gd name="T35" fmla="*/ 22256 h 237"/>
                <a:gd name="T36" fmla="*/ 25488 w 257"/>
                <a:gd name="T37" fmla="*/ 21556 h 237"/>
                <a:gd name="T38" fmla="*/ 22182 w 257"/>
                <a:gd name="T39" fmla="*/ 20773 h 237"/>
                <a:gd name="T40" fmla="*/ 19330 w 257"/>
                <a:gd name="T41" fmla="*/ 19989 h 237"/>
                <a:gd name="T42" fmla="*/ 16712 w 257"/>
                <a:gd name="T43" fmla="*/ 18938 h 237"/>
                <a:gd name="T44" fmla="*/ 14640 w 257"/>
                <a:gd name="T45" fmla="*/ 17825 h 237"/>
                <a:gd name="T46" fmla="*/ 12674 w 257"/>
                <a:gd name="T47" fmla="*/ 16571 h 237"/>
                <a:gd name="T48" fmla="*/ 10997 w 257"/>
                <a:gd name="T49" fmla="*/ 15213 h 237"/>
                <a:gd name="T50" fmla="*/ 9415 w 257"/>
                <a:gd name="T51" fmla="*/ 13829 h 237"/>
                <a:gd name="T52" fmla="*/ 7984 w 257"/>
                <a:gd name="T53" fmla="*/ 12265 h 237"/>
                <a:gd name="T54" fmla="*/ 6810 w 257"/>
                <a:gd name="T55" fmla="*/ 10511 h 237"/>
                <a:gd name="T56" fmla="*/ 5618 w 257"/>
                <a:gd name="T57" fmla="*/ 8615 h 237"/>
                <a:gd name="T58" fmla="*/ 4298 w 257"/>
                <a:gd name="T59" fmla="*/ 6781 h 237"/>
                <a:gd name="T60" fmla="*/ 3013 w 257"/>
                <a:gd name="T61" fmla="*/ 4621 h 237"/>
                <a:gd name="T62" fmla="*/ 1579 w 257"/>
                <a:gd name="T63" fmla="*/ 2347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10291 w 124"/>
                <a:gd name="T1" fmla="*/ 0 h 110"/>
                <a:gd name="T2" fmla="*/ 16551 w 124"/>
                <a:gd name="T3" fmla="*/ 11140 h 110"/>
                <a:gd name="T4" fmla="*/ 16000 w 124"/>
                <a:gd name="T5" fmla="*/ 11011 h 110"/>
                <a:gd name="T6" fmla="*/ 14286 w 124"/>
                <a:gd name="T7" fmla="*/ 10814 h 110"/>
                <a:gd name="T8" fmla="*/ 11891 w 124"/>
                <a:gd name="T9" fmla="*/ 10397 h 110"/>
                <a:gd name="T10" fmla="*/ 9086 w 124"/>
                <a:gd name="T11" fmla="*/ 10200 h 110"/>
                <a:gd name="T12" fmla="*/ 6012 w 124"/>
                <a:gd name="T13" fmla="*/ 9990 h 110"/>
                <a:gd name="T14" fmla="*/ 3356 w 124"/>
                <a:gd name="T15" fmla="*/ 10124 h 110"/>
                <a:gd name="T16" fmla="*/ 1203 w 124"/>
                <a:gd name="T17" fmla="*/ 10526 h 110"/>
                <a:gd name="T18" fmla="*/ 0 w 124"/>
                <a:gd name="T19" fmla="*/ 11350 h 110"/>
                <a:gd name="T20" fmla="*/ 546 w 124"/>
                <a:gd name="T21" fmla="*/ 10124 h 110"/>
                <a:gd name="T22" fmla="*/ 1057 w 124"/>
                <a:gd name="T23" fmla="*/ 9184 h 110"/>
                <a:gd name="T24" fmla="*/ 2145 w 124"/>
                <a:gd name="T25" fmla="*/ 8444 h 110"/>
                <a:gd name="T26" fmla="*/ 3356 w 124"/>
                <a:gd name="T27" fmla="*/ 7829 h 110"/>
                <a:gd name="T28" fmla="*/ 4809 w 124"/>
                <a:gd name="T29" fmla="*/ 7428 h 110"/>
                <a:gd name="T30" fmla="*/ 6275 w 124"/>
                <a:gd name="T31" fmla="*/ 7294 h 110"/>
                <a:gd name="T32" fmla="*/ 7875 w 124"/>
                <a:gd name="T33" fmla="*/ 7294 h 110"/>
                <a:gd name="T34" fmla="*/ 9631 w 124"/>
                <a:gd name="T35" fmla="*/ 7632 h 110"/>
                <a:gd name="T36" fmla="*/ 9724 w 124"/>
                <a:gd name="T37" fmla="*/ 7294 h 110"/>
                <a:gd name="T38" fmla="*/ 9328 w 124"/>
                <a:gd name="T39" fmla="*/ 5793 h 110"/>
                <a:gd name="T40" fmla="*/ 8931 w 124"/>
                <a:gd name="T41" fmla="*/ 3922 h 110"/>
                <a:gd name="T42" fmla="*/ 8668 w 124"/>
                <a:gd name="T43" fmla="*/ 3098 h 110"/>
                <a:gd name="T44" fmla="*/ 8428 w 124"/>
                <a:gd name="T45" fmla="*/ 3098 h 110"/>
                <a:gd name="T46" fmla="*/ 8125 w 124"/>
                <a:gd name="T47" fmla="*/ 2970 h 110"/>
                <a:gd name="T48" fmla="*/ 7875 w 124"/>
                <a:gd name="T49" fmla="*/ 2697 h 110"/>
                <a:gd name="T50" fmla="*/ 7635 w 124"/>
                <a:gd name="T51" fmla="*/ 2376 h 110"/>
                <a:gd name="T52" fmla="*/ 7635 w 124"/>
                <a:gd name="T53" fmla="*/ 1954 h 110"/>
                <a:gd name="T54" fmla="*/ 7875 w 124"/>
                <a:gd name="T55" fmla="*/ 1418 h 110"/>
                <a:gd name="T56" fmla="*/ 8817 w 124"/>
                <a:gd name="T57" fmla="*/ 824 h 110"/>
                <a:gd name="T58" fmla="*/ 10291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4246 w 46"/>
                <a:gd name="T1" fmla="*/ 0 h 94"/>
                <a:gd name="T2" fmla="*/ 2717 w 46"/>
                <a:gd name="T3" fmla="*/ 3552 h 94"/>
                <a:gd name="T4" fmla="*/ 2046 w 46"/>
                <a:gd name="T5" fmla="*/ 5818 h 94"/>
                <a:gd name="T6" fmla="*/ 1495 w 46"/>
                <a:gd name="T7" fmla="*/ 7404 h 94"/>
                <a:gd name="T8" fmla="*/ 0 w 46"/>
                <a:gd name="T9" fmla="*/ 8804 h 94"/>
                <a:gd name="T10" fmla="*/ 1644 w 46"/>
                <a:gd name="T11" fmla="*/ 8227 h 94"/>
                <a:gd name="T12" fmla="*/ 3174 w 46"/>
                <a:gd name="T13" fmla="*/ 7478 h 94"/>
                <a:gd name="T14" fmla="*/ 4396 w 46"/>
                <a:gd name="T15" fmla="*/ 6457 h 94"/>
                <a:gd name="T16" fmla="*/ 5471 w 46"/>
                <a:gd name="T17" fmla="*/ 5334 h 94"/>
                <a:gd name="T18" fmla="*/ 6134 w 46"/>
                <a:gd name="T19" fmla="*/ 4110 h 94"/>
                <a:gd name="T20" fmla="*/ 6292 w 46"/>
                <a:gd name="T21" fmla="*/ 2789 h 94"/>
                <a:gd name="T22" fmla="*/ 5720 w 46"/>
                <a:gd name="T23" fmla="*/ 1400 h 94"/>
                <a:gd name="T24" fmla="*/ 42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773 w 149"/>
                <a:gd name="T3" fmla="*/ 2264 h 704"/>
                <a:gd name="T4" fmla="*/ 2039 w 149"/>
                <a:gd name="T5" fmla="*/ 5231 h 704"/>
                <a:gd name="T6" fmla="*/ 3577 w 149"/>
                <a:gd name="T7" fmla="*/ 8890 h 704"/>
                <a:gd name="T8" fmla="*/ 5230 w 149"/>
                <a:gd name="T9" fmla="*/ 13767 h 704"/>
                <a:gd name="T10" fmla="*/ 7417 w 149"/>
                <a:gd name="T11" fmla="*/ 19704 h 704"/>
                <a:gd name="T12" fmla="*/ 9342 w 149"/>
                <a:gd name="T13" fmla="*/ 26087 h 704"/>
                <a:gd name="T14" fmla="*/ 11228 w 149"/>
                <a:gd name="T15" fmla="*/ 33517 h 704"/>
                <a:gd name="T16" fmla="*/ 12774 w 149"/>
                <a:gd name="T17" fmla="*/ 42053 h 704"/>
                <a:gd name="T18" fmla="*/ 14275 w 149"/>
                <a:gd name="T19" fmla="*/ 51051 h 704"/>
                <a:gd name="T20" fmla="*/ 15340 w 149"/>
                <a:gd name="T21" fmla="*/ 61404 h 704"/>
                <a:gd name="T22" fmla="*/ 15820 w 149"/>
                <a:gd name="T23" fmla="*/ 72911 h 704"/>
                <a:gd name="T24" fmla="*/ 16076 w 149"/>
                <a:gd name="T25" fmla="*/ 84878 h 704"/>
                <a:gd name="T26" fmla="*/ 15340 w 149"/>
                <a:gd name="T27" fmla="*/ 98302 h 704"/>
                <a:gd name="T28" fmla="*/ 13892 w 149"/>
                <a:gd name="T29" fmla="*/ 112458 h 704"/>
                <a:gd name="T30" fmla="*/ 11764 w 149"/>
                <a:gd name="T31" fmla="*/ 127238 h 704"/>
                <a:gd name="T32" fmla="*/ 8572 w 149"/>
                <a:gd name="T33" fmla="*/ 143665 h 704"/>
                <a:gd name="T34" fmla="*/ 4988 w 149"/>
                <a:gd name="T35" fmla="*/ 162219 h 704"/>
                <a:gd name="T36" fmla="*/ 2659 w 149"/>
                <a:gd name="T37" fmla="*/ 179446 h 704"/>
                <a:gd name="T38" fmla="*/ 1266 w 149"/>
                <a:gd name="T39" fmla="*/ 195379 h 704"/>
                <a:gd name="T40" fmla="*/ 773 w 149"/>
                <a:gd name="T41" fmla="*/ 210653 h 704"/>
                <a:gd name="T42" fmla="*/ 773 w 149"/>
                <a:gd name="T43" fmla="*/ 225233 h 704"/>
                <a:gd name="T44" fmla="*/ 1008 w 149"/>
                <a:gd name="T45" fmla="*/ 238553 h 704"/>
                <a:gd name="T46" fmla="*/ 1546 w 149"/>
                <a:gd name="T47" fmla="*/ 250511 h 704"/>
                <a:gd name="T48" fmla="*/ 1794 w 149"/>
                <a:gd name="T49" fmla="*/ 262027 h 704"/>
                <a:gd name="T50" fmla="*/ 5230 w 149"/>
                <a:gd name="T51" fmla="*/ 256091 h 704"/>
                <a:gd name="T52" fmla="*/ 4988 w 149"/>
                <a:gd name="T53" fmla="*/ 253124 h 704"/>
                <a:gd name="T54" fmla="*/ 4605 w 149"/>
                <a:gd name="T55" fmla="*/ 244480 h 704"/>
                <a:gd name="T56" fmla="*/ 4202 w 149"/>
                <a:gd name="T57" fmla="*/ 231509 h 704"/>
                <a:gd name="T58" fmla="*/ 4460 w 149"/>
                <a:gd name="T59" fmla="*/ 214070 h 704"/>
                <a:gd name="T60" fmla="*/ 5230 w 149"/>
                <a:gd name="T61" fmla="*/ 193223 h 704"/>
                <a:gd name="T62" fmla="*/ 7417 w 149"/>
                <a:gd name="T63" fmla="*/ 169400 h 704"/>
                <a:gd name="T64" fmla="*/ 10991 w 149"/>
                <a:gd name="T65" fmla="*/ 143665 h 704"/>
                <a:gd name="T66" fmla="*/ 16461 w 149"/>
                <a:gd name="T67" fmla="*/ 116536 h 704"/>
                <a:gd name="T68" fmla="*/ 18242 w 149"/>
                <a:gd name="T69" fmla="*/ 103918 h 704"/>
                <a:gd name="T70" fmla="*/ 19028 w 149"/>
                <a:gd name="T71" fmla="*/ 87491 h 704"/>
                <a:gd name="T72" fmla="*/ 18387 w 149"/>
                <a:gd name="T73" fmla="*/ 68451 h 704"/>
                <a:gd name="T74" fmla="*/ 16751 w 149"/>
                <a:gd name="T75" fmla="*/ 49898 h 704"/>
                <a:gd name="T76" fmla="*/ 13892 w 149"/>
                <a:gd name="T77" fmla="*/ 31658 h 704"/>
                <a:gd name="T78" fmla="*/ 10353 w 149"/>
                <a:gd name="T79" fmla="*/ 16394 h 704"/>
                <a:gd name="T80" fmla="*/ 5615 w 149"/>
                <a:gd name="T81" fmla="*/ 5231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8719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8720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8DD27-350D-4C4D-883A-08E9D6A926E6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38728-B2EA-4487-A6B8-7AE09F9E94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770AB-501B-4F09-8702-16E676B86963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84B8D-BDBA-41DD-9942-FC97F2102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C072C-3220-46A0-937E-BF8C41C6266F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A56E2-3D5F-4ED7-9B5E-E2974960DF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B7B4E-2532-4662-949B-A1638BC73645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FAC79-F37A-4B89-98E5-716D30B2F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60202-679E-40BC-93E9-EB14F6F9FFDF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1BEA9-7EB6-4BD2-BA51-1CC591C68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7CD89-9E51-4499-BED3-651793F5E0EE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C60AD-75EB-416A-B17A-B091280C40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0F8FF-20F3-4C8F-A907-CBD127B9AE63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4B202-7232-4630-AE65-DBC62B04F5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381AC-14FD-4FDE-9CF4-06FE309ED5B5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E9577-5D0D-4C10-9344-55159B9C6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54C0B-CD6A-4EED-9B49-B80CA6E4EB65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B0ED8-00B6-4B89-B7FC-5EA5CD07F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E89B1-0C0E-4E67-B83F-D874C7A67E2E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8CF01-B1CD-425C-BCB0-EF710E4672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81C5D-7989-49D9-812C-A27A68E2085E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4C2B7-5048-4157-BAE9-B92F614A62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A435F-7228-445F-8C8A-989D59A62983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F93B6-AF7C-4901-9BAB-E91A35C303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EDDAB-0F02-4473-8E19-E1EB5E4C8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AF7D5-D225-4EB8-926C-C7E7D432184A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6FB6A-5252-4A42-A1A8-3FE9C6AA5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88" y="232"/>
              <a:ext cx="1860" cy="3631"/>
              <a:chOff x="3006" y="772"/>
              <a:chExt cx="1860" cy="3631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1"/>
                <a:ext cx="1333" cy="1485"/>
              </a:xfrm>
              <a:custGeom>
                <a:avLst/>
                <a:gdLst>
                  <a:gd name="T0" fmla="*/ 405 w 596"/>
                  <a:gd name="T1" fmla="*/ 9149 h 666"/>
                  <a:gd name="T2" fmla="*/ 145 w 596"/>
                  <a:gd name="T3" fmla="*/ 8426 h 666"/>
                  <a:gd name="T4" fmla="*/ 0 w 596"/>
                  <a:gd name="T5" fmla="*/ 7140 h 666"/>
                  <a:gd name="T6" fmla="*/ 101 w 596"/>
                  <a:gd name="T7" fmla="*/ 5490 h 666"/>
                  <a:gd name="T8" fmla="*/ 626 w 596"/>
                  <a:gd name="T9" fmla="*/ 3735 h 666"/>
                  <a:gd name="T10" fmla="*/ 1720 w 596"/>
                  <a:gd name="T11" fmla="*/ 2074 h 666"/>
                  <a:gd name="T12" fmla="*/ 3556 w 596"/>
                  <a:gd name="T13" fmla="*/ 765 h 666"/>
                  <a:gd name="T14" fmla="*/ 6177 w 596"/>
                  <a:gd name="T15" fmla="*/ 45 h 666"/>
                  <a:gd name="T16" fmla="*/ 9510 w 596"/>
                  <a:gd name="T17" fmla="*/ 223 h 666"/>
                  <a:gd name="T18" fmla="*/ 12116 w 596"/>
                  <a:gd name="T19" fmla="*/ 1686 h 666"/>
                  <a:gd name="T20" fmla="*/ 13862 w 596"/>
                  <a:gd name="T21" fmla="*/ 4083 h 666"/>
                  <a:gd name="T22" fmla="*/ 14793 w 596"/>
                  <a:gd name="T23" fmla="*/ 7015 h 666"/>
                  <a:gd name="T24" fmla="*/ 14891 w 596"/>
                  <a:gd name="T25" fmla="*/ 10112 h 666"/>
                  <a:gd name="T26" fmla="*/ 14166 w 596"/>
                  <a:gd name="T27" fmla="*/ 12981 h 666"/>
                  <a:gd name="T28" fmla="*/ 12686 w 596"/>
                  <a:gd name="T29" fmla="*/ 15198 h 666"/>
                  <a:gd name="T30" fmla="*/ 10440 w 596"/>
                  <a:gd name="T31" fmla="*/ 16386 h 666"/>
                  <a:gd name="T32" fmla="*/ 9734 w 596"/>
                  <a:gd name="T33" fmla="*/ 16281 h 666"/>
                  <a:gd name="T34" fmla="*/ 11031 w 596"/>
                  <a:gd name="T35" fmla="*/ 15254 h 666"/>
                  <a:gd name="T36" fmla="*/ 12060 w 596"/>
                  <a:gd name="T37" fmla="*/ 13448 h 666"/>
                  <a:gd name="T38" fmla="*/ 12731 w 596"/>
                  <a:gd name="T39" fmla="*/ 11216 h 666"/>
                  <a:gd name="T40" fmla="*/ 13010 w 596"/>
                  <a:gd name="T41" fmla="*/ 8781 h 666"/>
                  <a:gd name="T42" fmla="*/ 12865 w 596"/>
                  <a:gd name="T43" fmla="*/ 6375 h 666"/>
                  <a:gd name="T44" fmla="*/ 12140 w 596"/>
                  <a:gd name="T45" fmla="*/ 4301 h 666"/>
                  <a:gd name="T46" fmla="*/ 10830 w 596"/>
                  <a:gd name="T47" fmla="*/ 2769 h 666"/>
                  <a:gd name="T48" fmla="*/ 8539 w 596"/>
                  <a:gd name="T49" fmla="*/ 1848 h 666"/>
                  <a:gd name="T50" fmla="*/ 6153 w 596"/>
                  <a:gd name="T51" fmla="*/ 1507 h 666"/>
                  <a:gd name="T52" fmla="*/ 4352 w 596"/>
                  <a:gd name="T53" fmla="*/ 1750 h 666"/>
                  <a:gd name="T54" fmla="*/ 3031 w 596"/>
                  <a:gd name="T55" fmla="*/ 2495 h 666"/>
                  <a:gd name="T56" fmla="*/ 2100 w 596"/>
                  <a:gd name="T57" fmla="*/ 3679 h 666"/>
                  <a:gd name="T58" fmla="*/ 1420 w 596"/>
                  <a:gd name="T59" fmla="*/ 5086 h 666"/>
                  <a:gd name="T60" fmla="*/ 995 w 596"/>
                  <a:gd name="T61" fmla="*/ 6716 h 666"/>
                  <a:gd name="T62" fmla="*/ 705 w 596"/>
                  <a:gd name="T63" fmla="*/ 8382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798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627 h 237"/>
                  <a:gd name="T4" fmla="*/ 80 w 257"/>
                  <a:gd name="T5" fmla="*/ 1259 h 237"/>
                  <a:gd name="T6" fmla="*/ 142 w 257"/>
                  <a:gd name="T7" fmla="*/ 1887 h 237"/>
                  <a:gd name="T8" fmla="*/ 262 w 257"/>
                  <a:gd name="T9" fmla="*/ 2476 h 237"/>
                  <a:gd name="T10" fmla="*/ 440 w 257"/>
                  <a:gd name="T11" fmla="*/ 3002 h 237"/>
                  <a:gd name="T12" fmla="*/ 655 w 257"/>
                  <a:gd name="T13" fmla="*/ 3553 h 237"/>
                  <a:gd name="T14" fmla="*/ 922 w 257"/>
                  <a:gd name="T15" fmla="*/ 4062 h 237"/>
                  <a:gd name="T16" fmla="*/ 1240 w 257"/>
                  <a:gd name="T17" fmla="*/ 4488 h 237"/>
                  <a:gd name="T18" fmla="*/ 1633 w 257"/>
                  <a:gd name="T19" fmla="*/ 4893 h 237"/>
                  <a:gd name="T20" fmla="*/ 2093 w 257"/>
                  <a:gd name="T21" fmla="*/ 5241 h 237"/>
                  <a:gd name="T22" fmla="*/ 2586 w 257"/>
                  <a:gd name="T23" fmla="*/ 5523 h 237"/>
                  <a:gd name="T24" fmla="*/ 3193 w 257"/>
                  <a:gd name="T25" fmla="*/ 5747 h 237"/>
                  <a:gd name="T26" fmla="*/ 3850 w 257"/>
                  <a:gd name="T27" fmla="*/ 5893 h 237"/>
                  <a:gd name="T28" fmla="*/ 4586 w 257"/>
                  <a:gd name="T29" fmla="*/ 5973 h 237"/>
                  <a:gd name="T30" fmla="*/ 5361 w 257"/>
                  <a:gd name="T31" fmla="*/ 5949 h 237"/>
                  <a:gd name="T32" fmla="*/ 6263 w 257"/>
                  <a:gd name="T33" fmla="*/ 5848 h 237"/>
                  <a:gd name="T34" fmla="*/ 5459 w 257"/>
                  <a:gd name="T35" fmla="*/ 5722 h 237"/>
                  <a:gd name="T36" fmla="*/ 4748 w 257"/>
                  <a:gd name="T37" fmla="*/ 5547 h 237"/>
                  <a:gd name="T38" fmla="*/ 4146 w 257"/>
                  <a:gd name="T39" fmla="*/ 5341 h 237"/>
                  <a:gd name="T40" fmla="*/ 3608 w 257"/>
                  <a:gd name="T41" fmla="*/ 5140 h 237"/>
                  <a:gd name="T42" fmla="*/ 3115 w 257"/>
                  <a:gd name="T43" fmla="*/ 4860 h 237"/>
                  <a:gd name="T44" fmla="*/ 2731 w 257"/>
                  <a:gd name="T45" fmla="*/ 4589 h 237"/>
                  <a:gd name="T46" fmla="*/ 2368 w 257"/>
                  <a:gd name="T47" fmla="*/ 4261 h 237"/>
                  <a:gd name="T48" fmla="*/ 2048 w 257"/>
                  <a:gd name="T49" fmla="*/ 3901 h 237"/>
                  <a:gd name="T50" fmla="*/ 1753 w 257"/>
                  <a:gd name="T51" fmla="*/ 3553 h 237"/>
                  <a:gd name="T52" fmla="*/ 1491 w 257"/>
                  <a:gd name="T53" fmla="*/ 3148 h 237"/>
                  <a:gd name="T54" fmla="*/ 1273 w 257"/>
                  <a:gd name="T55" fmla="*/ 2700 h 237"/>
                  <a:gd name="T56" fmla="*/ 1051 w 257"/>
                  <a:gd name="T57" fmla="*/ 2214 h 237"/>
                  <a:gd name="T58" fmla="*/ 800 w 257"/>
                  <a:gd name="T59" fmla="*/ 1741 h 237"/>
                  <a:gd name="T60" fmla="*/ 558 w 257"/>
                  <a:gd name="T61" fmla="*/ 1181 h 237"/>
                  <a:gd name="T62" fmla="*/ 295 w 257"/>
                  <a:gd name="T63" fmla="*/ 607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6" y="2160"/>
                <a:ext cx="277" cy="249"/>
              </a:xfrm>
              <a:custGeom>
                <a:avLst/>
                <a:gdLst>
                  <a:gd name="T0" fmla="*/ 1917 w 124"/>
                  <a:gd name="T1" fmla="*/ 0 h 110"/>
                  <a:gd name="T2" fmla="*/ 3089 w 124"/>
                  <a:gd name="T3" fmla="*/ 2830 h 110"/>
                  <a:gd name="T4" fmla="*/ 2989 w 124"/>
                  <a:gd name="T5" fmla="*/ 2807 h 110"/>
                  <a:gd name="T6" fmla="*/ 2665 w 124"/>
                  <a:gd name="T7" fmla="*/ 2762 h 110"/>
                  <a:gd name="T8" fmla="*/ 2220 w 124"/>
                  <a:gd name="T9" fmla="*/ 2655 h 110"/>
                  <a:gd name="T10" fmla="*/ 1698 w 124"/>
                  <a:gd name="T11" fmla="*/ 2599 h 110"/>
                  <a:gd name="T12" fmla="*/ 1128 w 124"/>
                  <a:gd name="T13" fmla="*/ 2551 h 110"/>
                  <a:gd name="T14" fmla="*/ 623 w 124"/>
                  <a:gd name="T15" fmla="*/ 2578 h 110"/>
                  <a:gd name="T16" fmla="*/ 226 w 124"/>
                  <a:gd name="T17" fmla="*/ 2680 h 110"/>
                  <a:gd name="T18" fmla="*/ 0 w 124"/>
                  <a:gd name="T19" fmla="*/ 2891 h 110"/>
                  <a:gd name="T20" fmla="*/ 101 w 124"/>
                  <a:gd name="T21" fmla="*/ 2578 h 110"/>
                  <a:gd name="T22" fmla="*/ 199 w 124"/>
                  <a:gd name="T23" fmla="*/ 2332 h 110"/>
                  <a:gd name="T24" fmla="*/ 400 w 124"/>
                  <a:gd name="T25" fmla="*/ 2157 h 110"/>
                  <a:gd name="T26" fmla="*/ 623 w 124"/>
                  <a:gd name="T27" fmla="*/ 1994 h 110"/>
                  <a:gd name="T28" fmla="*/ 894 w 124"/>
                  <a:gd name="T29" fmla="*/ 1890 h 110"/>
                  <a:gd name="T30" fmla="*/ 1173 w 124"/>
                  <a:gd name="T31" fmla="*/ 1865 h 110"/>
                  <a:gd name="T32" fmla="*/ 1472 w 124"/>
                  <a:gd name="T33" fmla="*/ 1865 h 110"/>
                  <a:gd name="T34" fmla="*/ 1796 w 124"/>
                  <a:gd name="T35" fmla="*/ 1947 h 110"/>
                  <a:gd name="T36" fmla="*/ 1816 w 124"/>
                  <a:gd name="T37" fmla="*/ 1865 h 110"/>
                  <a:gd name="T38" fmla="*/ 1736 w 124"/>
                  <a:gd name="T39" fmla="*/ 1471 h 110"/>
                  <a:gd name="T40" fmla="*/ 1671 w 124"/>
                  <a:gd name="T41" fmla="*/ 998 h 110"/>
                  <a:gd name="T42" fmla="*/ 1617 w 124"/>
                  <a:gd name="T43" fmla="*/ 790 h 110"/>
                  <a:gd name="T44" fmla="*/ 1573 w 124"/>
                  <a:gd name="T45" fmla="*/ 790 h 110"/>
                  <a:gd name="T46" fmla="*/ 1517 w 124"/>
                  <a:gd name="T47" fmla="*/ 763 h 110"/>
                  <a:gd name="T48" fmla="*/ 1472 w 124"/>
                  <a:gd name="T49" fmla="*/ 686 h 110"/>
                  <a:gd name="T50" fmla="*/ 1416 w 124"/>
                  <a:gd name="T51" fmla="*/ 604 h 110"/>
                  <a:gd name="T52" fmla="*/ 1416 w 124"/>
                  <a:gd name="T53" fmla="*/ 498 h 110"/>
                  <a:gd name="T54" fmla="*/ 1472 w 124"/>
                  <a:gd name="T55" fmla="*/ 369 h 110"/>
                  <a:gd name="T56" fmla="*/ 1637 w 124"/>
                  <a:gd name="T57" fmla="*/ 211 h 110"/>
                  <a:gd name="T58" fmla="*/ 1917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7" y="970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126 w 109"/>
                  <a:gd name="T3" fmla="*/ 20 h 156"/>
                  <a:gd name="T4" fmla="*/ 454 w 109"/>
                  <a:gd name="T5" fmla="*/ 118 h 156"/>
                  <a:gd name="T6" fmla="*/ 944 w 109"/>
                  <a:gd name="T7" fmla="*/ 296 h 156"/>
                  <a:gd name="T8" fmla="*/ 1474 w 109"/>
                  <a:gd name="T9" fmla="*/ 583 h 156"/>
                  <a:gd name="T10" fmla="*/ 1985 w 109"/>
                  <a:gd name="T11" fmla="*/ 1079 h 156"/>
                  <a:gd name="T12" fmla="*/ 2454 w 109"/>
                  <a:gd name="T13" fmla="*/ 1737 h 156"/>
                  <a:gd name="T14" fmla="*/ 2738 w 109"/>
                  <a:gd name="T15" fmla="*/ 2643 h 156"/>
                  <a:gd name="T16" fmla="*/ 2783 w 109"/>
                  <a:gd name="T17" fmla="*/ 3819 h 156"/>
                  <a:gd name="T18" fmla="*/ 2677 w 109"/>
                  <a:gd name="T19" fmla="*/ 3819 h 156"/>
                  <a:gd name="T20" fmla="*/ 2531 w 109"/>
                  <a:gd name="T21" fmla="*/ 3819 h 156"/>
                  <a:gd name="T22" fmla="*/ 2374 w 109"/>
                  <a:gd name="T23" fmla="*/ 3819 h 156"/>
                  <a:gd name="T24" fmla="*/ 2227 w 109"/>
                  <a:gd name="T25" fmla="*/ 3775 h 156"/>
                  <a:gd name="T26" fmla="*/ 2066 w 109"/>
                  <a:gd name="T27" fmla="*/ 3741 h 156"/>
                  <a:gd name="T28" fmla="*/ 1884 w 109"/>
                  <a:gd name="T29" fmla="*/ 3677 h 156"/>
                  <a:gd name="T30" fmla="*/ 1681 w 109"/>
                  <a:gd name="T31" fmla="*/ 3552 h 156"/>
                  <a:gd name="T32" fmla="*/ 1474 w 109"/>
                  <a:gd name="T33" fmla="*/ 3399 h 156"/>
                  <a:gd name="T34" fmla="*/ 1349 w 109"/>
                  <a:gd name="T35" fmla="*/ 3083 h 156"/>
                  <a:gd name="T36" fmla="*/ 1349 w 109"/>
                  <a:gd name="T37" fmla="*/ 2716 h 156"/>
                  <a:gd name="T38" fmla="*/ 1430 w 109"/>
                  <a:gd name="T39" fmla="*/ 2356 h 156"/>
                  <a:gd name="T40" fmla="*/ 1510 w 109"/>
                  <a:gd name="T41" fmla="*/ 1960 h 156"/>
                  <a:gd name="T42" fmla="*/ 1430 w 109"/>
                  <a:gd name="T43" fmla="*/ 1519 h 156"/>
                  <a:gd name="T44" fmla="*/ 1227 w 109"/>
                  <a:gd name="T45" fmla="*/ 1059 h 156"/>
                  <a:gd name="T46" fmla="*/ 793 w 109"/>
                  <a:gd name="T47" fmla="*/ 558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38" y="2207"/>
                <a:ext cx="103" cy="209"/>
              </a:xfrm>
              <a:custGeom>
                <a:avLst/>
                <a:gdLst>
                  <a:gd name="T0" fmla="*/ 777 w 46"/>
                  <a:gd name="T1" fmla="*/ 0 h 94"/>
                  <a:gd name="T2" fmla="*/ 506 w 46"/>
                  <a:gd name="T3" fmla="*/ 925 h 94"/>
                  <a:gd name="T4" fmla="*/ 381 w 46"/>
                  <a:gd name="T5" fmla="*/ 1519 h 94"/>
                  <a:gd name="T6" fmla="*/ 280 w 46"/>
                  <a:gd name="T7" fmla="*/ 1932 h 94"/>
                  <a:gd name="T8" fmla="*/ 0 w 46"/>
                  <a:gd name="T9" fmla="*/ 2299 h 94"/>
                  <a:gd name="T10" fmla="*/ 300 w 46"/>
                  <a:gd name="T11" fmla="*/ 2154 h 94"/>
                  <a:gd name="T12" fmla="*/ 582 w 46"/>
                  <a:gd name="T13" fmla="*/ 1957 h 94"/>
                  <a:gd name="T14" fmla="*/ 808 w 46"/>
                  <a:gd name="T15" fmla="*/ 1681 h 94"/>
                  <a:gd name="T16" fmla="*/ 1012 w 46"/>
                  <a:gd name="T17" fmla="*/ 1394 h 94"/>
                  <a:gd name="T18" fmla="*/ 1133 w 46"/>
                  <a:gd name="T19" fmla="*/ 1078 h 94"/>
                  <a:gd name="T20" fmla="*/ 1158 w 46"/>
                  <a:gd name="T21" fmla="*/ 736 h 94"/>
                  <a:gd name="T22" fmla="*/ 1052 w 46"/>
                  <a:gd name="T23" fmla="*/ 360 h 94"/>
                  <a:gd name="T24" fmla="*/ 777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88" y="1321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20 w 54"/>
                  <a:gd name="T3" fmla="*/ 25 h 40"/>
                  <a:gd name="T4" fmla="*/ 142 w 54"/>
                  <a:gd name="T5" fmla="*/ 81 h 40"/>
                  <a:gd name="T6" fmla="*/ 316 w 54"/>
                  <a:gd name="T7" fmla="*/ 207 h 40"/>
                  <a:gd name="T8" fmla="*/ 513 w 54"/>
                  <a:gd name="T9" fmla="*/ 308 h 40"/>
                  <a:gd name="T10" fmla="*/ 702 w 54"/>
                  <a:gd name="T11" fmla="*/ 389 h 40"/>
                  <a:gd name="T12" fmla="*/ 924 w 54"/>
                  <a:gd name="T13" fmla="*/ 437 h 40"/>
                  <a:gd name="T14" fmla="*/ 1120 w 54"/>
                  <a:gd name="T15" fmla="*/ 466 h 40"/>
                  <a:gd name="T16" fmla="*/ 1318 w 54"/>
                  <a:gd name="T17" fmla="*/ 410 h 40"/>
                  <a:gd name="T18" fmla="*/ 1293 w 54"/>
                  <a:gd name="T19" fmla="*/ 639 h 40"/>
                  <a:gd name="T20" fmla="*/ 1220 w 54"/>
                  <a:gd name="T21" fmla="*/ 846 h 40"/>
                  <a:gd name="T22" fmla="*/ 1076 w 54"/>
                  <a:gd name="T23" fmla="*/ 983 h 40"/>
                  <a:gd name="T24" fmla="*/ 898 w 54"/>
                  <a:gd name="T25" fmla="*/ 1028 h 40"/>
                  <a:gd name="T26" fmla="*/ 682 w 54"/>
                  <a:gd name="T27" fmla="*/ 1004 h 40"/>
                  <a:gd name="T28" fmla="*/ 460 w 54"/>
                  <a:gd name="T29" fmla="*/ 821 h 40"/>
                  <a:gd name="T30" fmla="*/ 242 w 54"/>
                  <a:gd name="T31" fmla="*/ 511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05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142 w 149"/>
                  <a:gd name="T3" fmla="*/ 453 h 704"/>
                  <a:gd name="T4" fmla="*/ 383 w 149"/>
                  <a:gd name="T5" fmla="*/ 1027 h 704"/>
                  <a:gd name="T6" fmla="*/ 671 w 149"/>
                  <a:gd name="T7" fmla="*/ 1755 h 704"/>
                  <a:gd name="T8" fmla="*/ 990 w 149"/>
                  <a:gd name="T9" fmla="*/ 2702 h 704"/>
                  <a:gd name="T10" fmla="*/ 1389 w 149"/>
                  <a:gd name="T11" fmla="*/ 3875 h 704"/>
                  <a:gd name="T12" fmla="*/ 1761 w 149"/>
                  <a:gd name="T13" fmla="*/ 5133 h 704"/>
                  <a:gd name="T14" fmla="*/ 2120 w 149"/>
                  <a:gd name="T15" fmla="*/ 6578 h 704"/>
                  <a:gd name="T16" fmla="*/ 2399 w 149"/>
                  <a:gd name="T17" fmla="*/ 8254 h 704"/>
                  <a:gd name="T18" fmla="*/ 2693 w 149"/>
                  <a:gd name="T19" fmla="*/ 10035 h 704"/>
                  <a:gd name="T20" fmla="*/ 2888 w 149"/>
                  <a:gd name="T21" fmla="*/ 12088 h 704"/>
                  <a:gd name="T22" fmla="*/ 2988 w 149"/>
                  <a:gd name="T23" fmla="*/ 14337 h 704"/>
                  <a:gd name="T24" fmla="*/ 3032 w 149"/>
                  <a:gd name="T25" fmla="*/ 16688 h 704"/>
                  <a:gd name="T26" fmla="*/ 2888 w 149"/>
                  <a:gd name="T27" fmla="*/ 19315 h 704"/>
                  <a:gd name="T28" fmla="*/ 2620 w 149"/>
                  <a:gd name="T29" fmla="*/ 22096 h 704"/>
                  <a:gd name="T30" fmla="*/ 2217 w 149"/>
                  <a:gd name="T31" fmla="*/ 25021 h 704"/>
                  <a:gd name="T32" fmla="*/ 1608 w 149"/>
                  <a:gd name="T33" fmla="*/ 28244 h 704"/>
                  <a:gd name="T34" fmla="*/ 932 w 149"/>
                  <a:gd name="T35" fmla="*/ 31897 h 704"/>
                  <a:gd name="T36" fmla="*/ 509 w 149"/>
                  <a:gd name="T37" fmla="*/ 35278 h 704"/>
                  <a:gd name="T38" fmla="*/ 241 w 149"/>
                  <a:gd name="T39" fmla="*/ 38399 h 704"/>
                  <a:gd name="T40" fmla="*/ 142 w 149"/>
                  <a:gd name="T41" fmla="*/ 41402 h 704"/>
                  <a:gd name="T42" fmla="*/ 142 w 149"/>
                  <a:gd name="T43" fmla="*/ 44257 h 704"/>
                  <a:gd name="T44" fmla="*/ 197 w 149"/>
                  <a:gd name="T45" fmla="*/ 46910 h 704"/>
                  <a:gd name="T46" fmla="*/ 295 w 149"/>
                  <a:gd name="T47" fmla="*/ 49238 h 704"/>
                  <a:gd name="T48" fmla="*/ 339 w 149"/>
                  <a:gd name="T49" fmla="*/ 51513 h 704"/>
                  <a:gd name="T50" fmla="*/ 990 w 149"/>
                  <a:gd name="T51" fmla="*/ 50340 h 704"/>
                  <a:gd name="T52" fmla="*/ 932 w 149"/>
                  <a:gd name="T53" fmla="*/ 49758 h 704"/>
                  <a:gd name="T54" fmla="*/ 868 w 149"/>
                  <a:gd name="T55" fmla="*/ 48082 h 704"/>
                  <a:gd name="T56" fmla="*/ 795 w 149"/>
                  <a:gd name="T57" fmla="*/ 45506 h 704"/>
                  <a:gd name="T58" fmla="*/ 848 w 149"/>
                  <a:gd name="T59" fmla="*/ 42078 h 704"/>
                  <a:gd name="T60" fmla="*/ 990 w 149"/>
                  <a:gd name="T61" fmla="*/ 37980 h 704"/>
                  <a:gd name="T62" fmla="*/ 1389 w 149"/>
                  <a:gd name="T63" fmla="*/ 33301 h 704"/>
                  <a:gd name="T64" fmla="*/ 2064 w 149"/>
                  <a:gd name="T65" fmla="*/ 28244 h 704"/>
                  <a:gd name="T66" fmla="*/ 3105 w 149"/>
                  <a:gd name="T67" fmla="*/ 22892 h 704"/>
                  <a:gd name="T68" fmla="*/ 3444 w 149"/>
                  <a:gd name="T69" fmla="*/ 20417 h 704"/>
                  <a:gd name="T70" fmla="*/ 3586 w 149"/>
                  <a:gd name="T71" fmla="*/ 17186 h 704"/>
                  <a:gd name="T72" fmla="*/ 3468 w 149"/>
                  <a:gd name="T73" fmla="*/ 13457 h 704"/>
                  <a:gd name="T74" fmla="*/ 3149 w 149"/>
                  <a:gd name="T75" fmla="*/ 9804 h 704"/>
                  <a:gd name="T76" fmla="*/ 2620 w 149"/>
                  <a:gd name="T77" fmla="*/ 6227 h 704"/>
                  <a:gd name="T78" fmla="*/ 1942 w 149"/>
                  <a:gd name="T79" fmla="*/ 3226 h 704"/>
                  <a:gd name="T80" fmla="*/ 1054 w 149"/>
                  <a:gd name="T81" fmla="*/ 1027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3808 w 128"/>
                <a:gd name="T1" fmla="*/ 0 h 217"/>
                <a:gd name="T2" fmla="*/ 4260 w 128"/>
                <a:gd name="T3" fmla="*/ 724 h 217"/>
                <a:gd name="T4" fmla="*/ 4661 w 128"/>
                <a:gd name="T5" fmla="*/ 2165 h 217"/>
                <a:gd name="T6" fmla="*/ 4979 w 128"/>
                <a:gd name="T7" fmla="*/ 4017 h 217"/>
                <a:gd name="T8" fmla="*/ 5191 w 128"/>
                <a:gd name="T9" fmla="*/ 6236 h 217"/>
                <a:gd name="T10" fmla="*/ 5145 w 128"/>
                <a:gd name="T11" fmla="*/ 8883 h 217"/>
                <a:gd name="T12" fmla="*/ 4706 w 128"/>
                <a:gd name="T13" fmla="*/ 11610 h 217"/>
                <a:gd name="T14" fmla="*/ 3808 w 128"/>
                <a:gd name="T15" fmla="*/ 14472 h 217"/>
                <a:gd name="T16" fmla="*/ 2425 w 128"/>
                <a:gd name="T17" fmla="*/ 17361 h 217"/>
                <a:gd name="T18" fmla="*/ 1994 w 128"/>
                <a:gd name="T19" fmla="*/ 17038 h 217"/>
                <a:gd name="T20" fmla="*/ 1542 w 128"/>
                <a:gd name="T21" fmla="*/ 16799 h 217"/>
                <a:gd name="T22" fmla="*/ 1062 w 128"/>
                <a:gd name="T23" fmla="*/ 16395 h 217"/>
                <a:gd name="T24" fmla="*/ 643 w 128"/>
                <a:gd name="T25" fmla="*/ 16072 h 217"/>
                <a:gd name="T26" fmla="*/ 318 w 128"/>
                <a:gd name="T27" fmla="*/ 15681 h 217"/>
                <a:gd name="T28" fmla="*/ 83 w 128"/>
                <a:gd name="T29" fmla="*/ 15196 h 217"/>
                <a:gd name="T30" fmla="*/ 0 w 128"/>
                <a:gd name="T31" fmla="*/ 14634 h 217"/>
                <a:gd name="T32" fmla="*/ 50 w 128"/>
                <a:gd name="T33" fmla="*/ 14230 h 217"/>
                <a:gd name="T34" fmla="*/ 527 w 128"/>
                <a:gd name="T35" fmla="*/ 13668 h 217"/>
                <a:gd name="T36" fmla="*/ 1171 w 128"/>
                <a:gd name="T37" fmla="*/ 12899 h 217"/>
                <a:gd name="T38" fmla="*/ 1865 w 128"/>
                <a:gd name="T39" fmla="*/ 12014 h 217"/>
                <a:gd name="T40" fmla="*/ 2554 w 128"/>
                <a:gd name="T41" fmla="*/ 10725 h 217"/>
                <a:gd name="T42" fmla="*/ 3197 w 128"/>
                <a:gd name="T43" fmla="*/ 8963 h 217"/>
                <a:gd name="T44" fmla="*/ 3694 w 128"/>
                <a:gd name="T45" fmla="*/ 6637 h 217"/>
                <a:gd name="T46" fmla="*/ 3934 w 128"/>
                <a:gd name="T47" fmla="*/ 3694 h 217"/>
                <a:gd name="T48" fmla="*/ 3808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6290 w 117"/>
                <a:gd name="T1" fmla="*/ 0 h 132"/>
                <a:gd name="T2" fmla="*/ 0 w 117"/>
                <a:gd name="T3" fmla="*/ 3817 h 132"/>
                <a:gd name="T4" fmla="*/ 248 w 117"/>
                <a:gd name="T5" fmla="*/ 3955 h 132"/>
                <a:gd name="T6" fmla="*/ 1162 w 117"/>
                <a:gd name="T7" fmla="*/ 4436 h 132"/>
                <a:gd name="T8" fmla="*/ 2436 w 117"/>
                <a:gd name="T9" fmla="*/ 5512 h 132"/>
                <a:gd name="T10" fmla="*/ 3855 w 117"/>
                <a:gd name="T11" fmla="*/ 7167 h 132"/>
                <a:gd name="T12" fmla="*/ 5540 w 117"/>
                <a:gd name="T13" fmla="*/ 9466 h 132"/>
                <a:gd name="T14" fmla="*/ 7041 w 117"/>
                <a:gd name="T15" fmla="*/ 12208 h 132"/>
                <a:gd name="T16" fmla="*/ 8560 w 117"/>
                <a:gd name="T17" fmla="*/ 15716 h 132"/>
                <a:gd name="T18" fmla="*/ 9721 w 117"/>
                <a:gd name="T19" fmla="*/ 20152 h 132"/>
                <a:gd name="T20" fmla="*/ 9803 w 117"/>
                <a:gd name="T21" fmla="*/ 18324 h 132"/>
                <a:gd name="T22" fmla="*/ 9640 w 117"/>
                <a:gd name="T23" fmla="*/ 16335 h 132"/>
                <a:gd name="T24" fmla="*/ 9053 w 117"/>
                <a:gd name="T25" fmla="*/ 13727 h 132"/>
                <a:gd name="T26" fmla="*/ 8311 w 117"/>
                <a:gd name="T27" fmla="*/ 11294 h 132"/>
                <a:gd name="T28" fmla="*/ 7452 w 117"/>
                <a:gd name="T29" fmla="*/ 8858 h 132"/>
                <a:gd name="T30" fmla="*/ 6535 w 117"/>
                <a:gd name="T31" fmla="*/ 6858 h 132"/>
                <a:gd name="T32" fmla="*/ 5622 w 117"/>
                <a:gd name="T33" fmla="*/ 5512 h 132"/>
                <a:gd name="T34" fmla="*/ 4844 w 117"/>
                <a:gd name="T35" fmla="*/ 4868 h 132"/>
                <a:gd name="T36" fmla="*/ 5785 w 117"/>
                <a:gd name="T37" fmla="*/ 4436 h 132"/>
                <a:gd name="T38" fmla="*/ 6620 w 117"/>
                <a:gd name="T39" fmla="*/ 4250 h 132"/>
                <a:gd name="T40" fmla="*/ 7452 w 117"/>
                <a:gd name="T41" fmla="*/ 3955 h 132"/>
                <a:gd name="T42" fmla="*/ 8230 w 117"/>
                <a:gd name="T43" fmla="*/ 3817 h 132"/>
                <a:gd name="T44" fmla="*/ 8808 w 117"/>
                <a:gd name="T45" fmla="*/ 3645 h 132"/>
                <a:gd name="T46" fmla="*/ 9137 w 117"/>
                <a:gd name="T47" fmla="*/ 3350 h 132"/>
                <a:gd name="T48" fmla="*/ 9476 w 117"/>
                <a:gd name="T49" fmla="*/ 3213 h 132"/>
                <a:gd name="T50" fmla="*/ 9558 w 117"/>
                <a:gd name="T51" fmla="*/ 3213 h 132"/>
                <a:gd name="T52" fmla="*/ 6290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349 w 29"/>
                <a:gd name="T1" fmla="*/ 0 h 77"/>
                <a:gd name="T2" fmla="*/ 1863 w 29"/>
                <a:gd name="T3" fmla="*/ 0 h 77"/>
                <a:gd name="T4" fmla="*/ 1296 w 29"/>
                <a:gd name="T5" fmla="*/ 633 h 77"/>
                <a:gd name="T6" fmla="*/ 729 w 29"/>
                <a:gd name="T7" fmla="*/ 1445 h 77"/>
                <a:gd name="T8" fmla="*/ 324 w 29"/>
                <a:gd name="T9" fmla="*/ 3064 h 77"/>
                <a:gd name="T10" fmla="*/ 81 w 29"/>
                <a:gd name="T11" fmla="*/ 4825 h 77"/>
                <a:gd name="T12" fmla="*/ 0 w 29"/>
                <a:gd name="T13" fmla="*/ 7078 h 77"/>
                <a:gd name="T14" fmla="*/ 243 w 29"/>
                <a:gd name="T15" fmla="*/ 9650 h 77"/>
                <a:gd name="T16" fmla="*/ 891 w 29"/>
                <a:gd name="T17" fmla="*/ 12344 h 77"/>
                <a:gd name="T18" fmla="*/ 1215 w 29"/>
                <a:gd name="T19" fmla="*/ 8522 h 77"/>
                <a:gd name="T20" fmla="*/ 1539 w 29"/>
                <a:gd name="T21" fmla="*/ 5950 h 77"/>
                <a:gd name="T22" fmla="*/ 1863 w 29"/>
                <a:gd name="T23" fmla="*/ 3519 h 77"/>
                <a:gd name="T24" fmla="*/ 2349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17"/>
              <a:ext cx="356" cy="608"/>
              <a:chOff x="1733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34" y="866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93" y="894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7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7" y="3303"/>
              <a:ext cx="500" cy="500"/>
              <a:chOff x="1727" y="872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73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901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1004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60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6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988 h 237"/>
                <a:gd name="T4" fmla="*/ 148 w 257"/>
                <a:gd name="T5" fmla="*/ 1959 h 237"/>
                <a:gd name="T6" fmla="*/ 294 w 257"/>
                <a:gd name="T7" fmla="*/ 2942 h 237"/>
                <a:gd name="T8" fmla="*/ 541 w 257"/>
                <a:gd name="T9" fmla="*/ 3838 h 237"/>
                <a:gd name="T10" fmla="*/ 893 w 257"/>
                <a:gd name="T11" fmla="*/ 4671 h 237"/>
                <a:gd name="T12" fmla="*/ 1341 w 257"/>
                <a:gd name="T13" fmla="*/ 5527 h 237"/>
                <a:gd name="T14" fmla="*/ 1881 w 257"/>
                <a:gd name="T15" fmla="*/ 6310 h 237"/>
                <a:gd name="T16" fmla="*/ 2515 w 257"/>
                <a:gd name="T17" fmla="*/ 6968 h 237"/>
                <a:gd name="T18" fmla="*/ 3315 w 257"/>
                <a:gd name="T19" fmla="*/ 7601 h 237"/>
                <a:gd name="T20" fmla="*/ 4240 w 257"/>
                <a:gd name="T21" fmla="*/ 8144 h 237"/>
                <a:gd name="T22" fmla="*/ 5231 w 257"/>
                <a:gd name="T23" fmla="*/ 8582 h 237"/>
                <a:gd name="T24" fmla="*/ 6452 w 257"/>
                <a:gd name="T25" fmla="*/ 8928 h 237"/>
                <a:gd name="T26" fmla="*/ 7793 w 257"/>
                <a:gd name="T27" fmla="*/ 9165 h 237"/>
                <a:gd name="T28" fmla="*/ 9269 w 257"/>
                <a:gd name="T29" fmla="*/ 9290 h 237"/>
                <a:gd name="T30" fmla="*/ 10848 w 257"/>
                <a:gd name="T31" fmla="*/ 9240 h 237"/>
                <a:gd name="T32" fmla="*/ 12674 w 257"/>
                <a:gd name="T33" fmla="*/ 9085 h 237"/>
                <a:gd name="T34" fmla="*/ 11052 w 257"/>
                <a:gd name="T35" fmla="*/ 8895 h 237"/>
                <a:gd name="T36" fmla="*/ 9619 w 257"/>
                <a:gd name="T37" fmla="*/ 8615 h 237"/>
                <a:gd name="T38" fmla="*/ 8371 w 257"/>
                <a:gd name="T39" fmla="*/ 8302 h 237"/>
                <a:gd name="T40" fmla="*/ 7295 w 257"/>
                <a:gd name="T41" fmla="*/ 7989 h 237"/>
                <a:gd name="T42" fmla="*/ 6307 w 257"/>
                <a:gd name="T43" fmla="*/ 7569 h 237"/>
                <a:gd name="T44" fmla="*/ 5525 w 257"/>
                <a:gd name="T45" fmla="*/ 7124 h 237"/>
                <a:gd name="T46" fmla="*/ 4783 w 257"/>
                <a:gd name="T47" fmla="*/ 6623 h 237"/>
                <a:gd name="T48" fmla="*/ 4150 w 257"/>
                <a:gd name="T49" fmla="*/ 6080 h 237"/>
                <a:gd name="T50" fmla="*/ 3553 w 257"/>
                <a:gd name="T51" fmla="*/ 5527 h 237"/>
                <a:gd name="T52" fmla="*/ 3013 w 257"/>
                <a:gd name="T53" fmla="*/ 4902 h 237"/>
                <a:gd name="T54" fmla="*/ 2570 w 257"/>
                <a:gd name="T55" fmla="*/ 4201 h 237"/>
                <a:gd name="T56" fmla="*/ 2120 w 257"/>
                <a:gd name="T57" fmla="*/ 3443 h 237"/>
                <a:gd name="T58" fmla="*/ 1622 w 257"/>
                <a:gd name="T59" fmla="*/ 2710 h 237"/>
                <a:gd name="T60" fmla="*/ 1137 w 257"/>
                <a:gd name="T61" fmla="*/ 1847 h 237"/>
                <a:gd name="T62" fmla="*/ 596 w 257"/>
                <a:gd name="T63" fmla="*/ 938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3867 w 124"/>
                <a:gd name="T1" fmla="*/ 0 h 110"/>
                <a:gd name="T2" fmla="*/ 6219 w 124"/>
                <a:gd name="T3" fmla="*/ 4408 h 110"/>
                <a:gd name="T4" fmla="*/ 6012 w 124"/>
                <a:gd name="T5" fmla="*/ 4357 h 110"/>
                <a:gd name="T6" fmla="*/ 5368 w 124"/>
                <a:gd name="T7" fmla="*/ 4279 h 110"/>
                <a:gd name="T8" fmla="*/ 4468 w 124"/>
                <a:gd name="T9" fmla="*/ 4114 h 110"/>
                <a:gd name="T10" fmla="*/ 3414 w 124"/>
                <a:gd name="T11" fmla="*/ 4036 h 110"/>
                <a:gd name="T12" fmla="*/ 2259 w 124"/>
                <a:gd name="T13" fmla="*/ 3953 h 110"/>
                <a:gd name="T14" fmla="*/ 1261 w 124"/>
                <a:gd name="T15" fmla="*/ 4006 h 110"/>
                <a:gd name="T16" fmla="*/ 452 w 124"/>
                <a:gd name="T17" fmla="*/ 4165 h 110"/>
                <a:gd name="T18" fmla="*/ 0 w 124"/>
                <a:gd name="T19" fmla="*/ 4491 h 110"/>
                <a:gd name="T20" fmla="*/ 205 w 124"/>
                <a:gd name="T21" fmla="*/ 4006 h 110"/>
                <a:gd name="T22" fmla="*/ 397 w 124"/>
                <a:gd name="T23" fmla="*/ 3634 h 110"/>
                <a:gd name="T24" fmla="*/ 806 w 124"/>
                <a:gd name="T25" fmla="*/ 3341 h 110"/>
                <a:gd name="T26" fmla="*/ 1261 w 124"/>
                <a:gd name="T27" fmla="*/ 3098 h 110"/>
                <a:gd name="T28" fmla="*/ 1807 w 124"/>
                <a:gd name="T29" fmla="*/ 2939 h 110"/>
                <a:gd name="T30" fmla="*/ 2358 w 124"/>
                <a:gd name="T31" fmla="*/ 2886 h 110"/>
                <a:gd name="T32" fmla="*/ 2959 w 124"/>
                <a:gd name="T33" fmla="*/ 2886 h 110"/>
                <a:gd name="T34" fmla="*/ 3619 w 124"/>
                <a:gd name="T35" fmla="*/ 3020 h 110"/>
                <a:gd name="T36" fmla="*/ 3654 w 124"/>
                <a:gd name="T37" fmla="*/ 2886 h 110"/>
                <a:gd name="T38" fmla="*/ 3505 w 124"/>
                <a:gd name="T39" fmla="*/ 2292 h 110"/>
                <a:gd name="T40" fmla="*/ 3356 w 124"/>
                <a:gd name="T41" fmla="*/ 1552 h 110"/>
                <a:gd name="T42" fmla="*/ 3257 w 124"/>
                <a:gd name="T43" fmla="*/ 1226 h 110"/>
                <a:gd name="T44" fmla="*/ 3167 w 124"/>
                <a:gd name="T45" fmla="*/ 1226 h 110"/>
                <a:gd name="T46" fmla="*/ 3053 w 124"/>
                <a:gd name="T47" fmla="*/ 1175 h 110"/>
                <a:gd name="T48" fmla="*/ 2959 w 124"/>
                <a:gd name="T49" fmla="*/ 1067 h 110"/>
                <a:gd name="T50" fmla="*/ 2869 w 124"/>
                <a:gd name="T51" fmla="*/ 940 h 110"/>
                <a:gd name="T52" fmla="*/ 2869 w 124"/>
                <a:gd name="T53" fmla="*/ 773 h 110"/>
                <a:gd name="T54" fmla="*/ 2959 w 124"/>
                <a:gd name="T55" fmla="*/ 561 h 110"/>
                <a:gd name="T56" fmla="*/ 3313 w 124"/>
                <a:gd name="T57" fmla="*/ 326 h 110"/>
                <a:gd name="T58" fmla="*/ 3867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1588 w 46"/>
                <a:gd name="T1" fmla="*/ 0 h 94"/>
                <a:gd name="T2" fmla="*/ 1016 w 46"/>
                <a:gd name="T3" fmla="*/ 1433 h 94"/>
                <a:gd name="T4" fmla="*/ 765 w 46"/>
                <a:gd name="T5" fmla="*/ 2347 h 94"/>
                <a:gd name="T6" fmla="*/ 559 w 46"/>
                <a:gd name="T7" fmla="*/ 2987 h 94"/>
                <a:gd name="T8" fmla="*/ 0 w 46"/>
                <a:gd name="T9" fmla="*/ 3552 h 94"/>
                <a:gd name="T10" fmla="*/ 615 w 46"/>
                <a:gd name="T11" fmla="*/ 3319 h 94"/>
                <a:gd name="T12" fmla="*/ 1187 w 46"/>
                <a:gd name="T13" fmla="*/ 3017 h 94"/>
                <a:gd name="T14" fmla="*/ 1644 w 46"/>
                <a:gd name="T15" fmla="*/ 2605 h 94"/>
                <a:gd name="T16" fmla="*/ 2046 w 46"/>
                <a:gd name="T17" fmla="*/ 2152 h 94"/>
                <a:gd name="T18" fmla="*/ 2294 w 46"/>
                <a:gd name="T19" fmla="*/ 1658 h 94"/>
                <a:gd name="T20" fmla="*/ 2353 w 46"/>
                <a:gd name="T21" fmla="*/ 1125 h 94"/>
                <a:gd name="T22" fmla="*/ 2139 w 46"/>
                <a:gd name="T23" fmla="*/ 565 h 94"/>
                <a:gd name="T24" fmla="*/ 158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93 w 149"/>
                <a:gd name="T3" fmla="*/ 693 h 704"/>
                <a:gd name="T4" fmla="*/ 773 w 149"/>
                <a:gd name="T5" fmla="*/ 1601 h 704"/>
                <a:gd name="T6" fmla="*/ 1356 w 149"/>
                <a:gd name="T7" fmla="*/ 2721 h 704"/>
                <a:gd name="T8" fmla="*/ 1983 w 149"/>
                <a:gd name="T9" fmla="*/ 4214 h 704"/>
                <a:gd name="T10" fmla="*/ 2812 w 149"/>
                <a:gd name="T11" fmla="*/ 6031 h 704"/>
                <a:gd name="T12" fmla="*/ 3542 w 149"/>
                <a:gd name="T13" fmla="*/ 7985 h 704"/>
                <a:gd name="T14" fmla="*/ 4257 w 149"/>
                <a:gd name="T15" fmla="*/ 10259 h 704"/>
                <a:gd name="T16" fmla="*/ 4843 w 149"/>
                <a:gd name="T17" fmla="*/ 12872 h 704"/>
                <a:gd name="T18" fmla="*/ 5412 w 149"/>
                <a:gd name="T19" fmla="*/ 15626 h 704"/>
                <a:gd name="T20" fmla="*/ 5816 w 149"/>
                <a:gd name="T21" fmla="*/ 18795 h 704"/>
                <a:gd name="T22" fmla="*/ 5998 w 149"/>
                <a:gd name="T23" fmla="*/ 22317 h 704"/>
                <a:gd name="T24" fmla="*/ 6095 w 149"/>
                <a:gd name="T25" fmla="*/ 25980 h 704"/>
                <a:gd name="T26" fmla="*/ 5816 w 149"/>
                <a:gd name="T27" fmla="*/ 30089 h 704"/>
                <a:gd name="T28" fmla="*/ 5267 w 149"/>
                <a:gd name="T29" fmla="*/ 34422 h 704"/>
                <a:gd name="T30" fmla="*/ 4460 w 149"/>
                <a:gd name="T31" fmla="*/ 38946 h 704"/>
                <a:gd name="T32" fmla="*/ 3250 w 149"/>
                <a:gd name="T33" fmla="*/ 43974 h 704"/>
                <a:gd name="T34" fmla="*/ 1891 w 149"/>
                <a:gd name="T35" fmla="*/ 49653 h 704"/>
                <a:gd name="T36" fmla="*/ 1008 w 149"/>
                <a:gd name="T37" fmla="*/ 54926 h 704"/>
                <a:gd name="T38" fmla="*/ 480 w 149"/>
                <a:gd name="T39" fmla="*/ 59803 h 704"/>
                <a:gd name="T40" fmla="*/ 293 w 149"/>
                <a:gd name="T41" fmla="*/ 64478 h 704"/>
                <a:gd name="T42" fmla="*/ 293 w 149"/>
                <a:gd name="T43" fmla="*/ 68941 h 704"/>
                <a:gd name="T44" fmla="*/ 382 w 149"/>
                <a:gd name="T45" fmla="*/ 73018 h 704"/>
                <a:gd name="T46" fmla="*/ 586 w 149"/>
                <a:gd name="T47" fmla="*/ 76678 h 704"/>
                <a:gd name="T48" fmla="*/ 680 w 149"/>
                <a:gd name="T49" fmla="*/ 80203 h 704"/>
                <a:gd name="T50" fmla="*/ 1983 w 149"/>
                <a:gd name="T51" fmla="*/ 78386 h 704"/>
                <a:gd name="T52" fmla="*/ 1891 w 149"/>
                <a:gd name="T53" fmla="*/ 77478 h 704"/>
                <a:gd name="T54" fmla="*/ 1746 w 149"/>
                <a:gd name="T55" fmla="*/ 74832 h 704"/>
                <a:gd name="T56" fmla="*/ 1593 w 149"/>
                <a:gd name="T57" fmla="*/ 70862 h 704"/>
                <a:gd name="T58" fmla="*/ 1691 w 149"/>
                <a:gd name="T59" fmla="*/ 65524 h 704"/>
                <a:gd name="T60" fmla="*/ 1983 w 149"/>
                <a:gd name="T61" fmla="*/ 59143 h 704"/>
                <a:gd name="T62" fmla="*/ 2812 w 149"/>
                <a:gd name="T63" fmla="*/ 51851 h 704"/>
                <a:gd name="T64" fmla="*/ 4167 w 149"/>
                <a:gd name="T65" fmla="*/ 43974 h 704"/>
                <a:gd name="T66" fmla="*/ 6241 w 149"/>
                <a:gd name="T67" fmla="*/ 35670 h 704"/>
                <a:gd name="T68" fmla="*/ 6916 w 149"/>
                <a:gd name="T69" fmla="*/ 31808 h 704"/>
                <a:gd name="T70" fmla="*/ 7214 w 149"/>
                <a:gd name="T71" fmla="*/ 26780 h 704"/>
                <a:gd name="T72" fmla="*/ 6971 w 149"/>
                <a:gd name="T73" fmla="*/ 20952 h 704"/>
                <a:gd name="T74" fmla="*/ 6351 w 149"/>
                <a:gd name="T75" fmla="*/ 15273 h 704"/>
                <a:gd name="T76" fmla="*/ 5267 w 149"/>
                <a:gd name="T77" fmla="*/ 9690 h 704"/>
                <a:gd name="T78" fmla="*/ 3925 w 149"/>
                <a:gd name="T79" fmla="*/ 5018 h 704"/>
                <a:gd name="T80" fmla="*/ 2129 w 149"/>
                <a:gd name="T81" fmla="*/ 1601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8719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8720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ED486-27EB-4FDF-86A9-9BC11101510B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9CAFA-662E-4A6E-AE9A-FC006E11C3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06F19-A464-4B46-A02D-44C8874B1FEB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CF001-6F71-41A5-A82B-BFB9D24D6D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4C645-3E92-435F-B4BE-99D382159C10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C3B96-1AE8-46DE-93B4-32B6C648AA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0EEA8-449E-4CC5-ABE8-35771842B592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6915C-29BA-4D79-9D38-49858837E2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794B3-3B67-4600-99D5-1B0C4AB12893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64851-ED23-49F9-A4DE-1155464CF7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09B83-7661-4CCB-AB35-788FD29570F5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E9754-6EFB-427D-81DB-C2287F039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FC115-B5C2-4A17-B5B6-E3D9468FB99F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54F75-5688-4C78-A21E-72EE54D3E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786F7-E0F6-4F59-8FD6-44E00441C93D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B5613-5561-4C2A-B3A6-FD3AFCB85E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C9566-6788-4792-82D0-EB25EF97DAE9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76282-3D55-4960-A0AB-DA4F51B4F2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15BF6-7966-4E23-975E-303D51D18F3C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48534-90CC-4652-8DF0-4FA9E70BA2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046BF-4062-4B23-80CB-0ED5C2A7605F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7D8C9-AAC1-4126-B330-9EF9241610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DBF23-7D46-4DD6-B4DF-58A39F36874D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46268-B872-4D7E-B175-F6C800544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5FFB3-3731-4E57-AD83-9018774EBD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9FE8E-7093-455C-BD35-FAE9398FD977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E0E6C-75AF-4D86-A391-17F39EE92B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4AA25-8BC7-4FC5-B0D8-A8BE129D5FB7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5CE3D-C8F1-4BE9-9050-952827A2B5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9E565-A8D3-40F0-89D0-98877302F83A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04EB5-9BC1-4002-8D09-8D3E9BB948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797D1-E77E-4538-9512-716F6F56827E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7E999-9B88-4FDB-A998-68381F6585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F458B3-682E-4151-AEE6-7C47F62090C3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C1523-3A04-409D-9C41-852B0EA720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61AC09-A491-490D-8995-E02276ECCC63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5F6ED-BBA4-4FE8-9A08-9BE960C263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6FDD7-23D7-4E9D-82E2-731CF919F440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6E36-61CA-4B8F-9359-CB3AF4A26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2056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57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2095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6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7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058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59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2086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198 w 217"/>
                  <a:gd name="T1" fmla="*/ 910 h 210"/>
                  <a:gd name="T2" fmla="*/ 159 w 217"/>
                  <a:gd name="T3" fmla="*/ 860 h 210"/>
                  <a:gd name="T4" fmla="*/ 114 w 217"/>
                  <a:gd name="T5" fmla="*/ 785 h 210"/>
                  <a:gd name="T6" fmla="*/ 66 w 217"/>
                  <a:gd name="T7" fmla="*/ 687 h 210"/>
                  <a:gd name="T8" fmla="*/ 20 w 217"/>
                  <a:gd name="T9" fmla="*/ 584 h 210"/>
                  <a:gd name="T10" fmla="*/ 0 w 217"/>
                  <a:gd name="T11" fmla="*/ 473 h 210"/>
                  <a:gd name="T12" fmla="*/ 1 w 217"/>
                  <a:gd name="T13" fmla="*/ 354 h 210"/>
                  <a:gd name="T14" fmla="*/ 39 w 217"/>
                  <a:gd name="T15" fmla="*/ 245 h 210"/>
                  <a:gd name="T16" fmla="*/ 117 w 217"/>
                  <a:gd name="T17" fmla="*/ 154 h 210"/>
                  <a:gd name="T18" fmla="*/ 196 w 217"/>
                  <a:gd name="T19" fmla="*/ 95 h 210"/>
                  <a:gd name="T20" fmla="*/ 260 w 217"/>
                  <a:gd name="T21" fmla="*/ 52 h 210"/>
                  <a:gd name="T22" fmla="*/ 312 w 217"/>
                  <a:gd name="T23" fmla="*/ 29 h 210"/>
                  <a:gd name="T24" fmla="*/ 352 w 217"/>
                  <a:gd name="T25" fmla="*/ 20 h 210"/>
                  <a:gd name="T26" fmla="*/ 381 w 217"/>
                  <a:gd name="T27" fmla="*/ 20 h 210"/>
                  <a:gd name="T28" fmla="*/ 450 w 217"/>
                  <a:gd name="T29" fmla="*/ 0 h 210"/>
                  <a:gd name="T30" fmla="*/ 639 w 217"/>
                  <a:gd name="T31" fmla="*/ 36 h 210"/>
                  <a:gd name="T32" fmla="*/ 692 w 217"/>
                  <a:gd name="T33" fmla="*/ 52 h 210"/>
                  <a:gd name="T34" fmla="*/ 744 w 217"/>
                  <a:gd name="T35" fmla="*/ 66 h 210"/>
                  <a:gd name="T36" fmla="*/ 789 w 217"/>
                  <a:gd name="T37" fmla="*/ 81 h 210"/>
                  <a:gd name="T38" fmla="*/ 822 w 217"/>
                  <a:gd name="T39" fmla="*/ 100 h 210"/>
                  <a:gd name="T40" fmla="*/ 860 w 217"/>
                  <a:gd name="T41" fmla="*/ 117 h 210"/>
                  <a:gd name="T42" fmla="*/ 889 w 217"/>
                  <a:gd name="T43" fmla="*/ 137 h 210"/>
                  <a:gd name="T44" fmla="*/ 912 w 217"/>
                  <a:gd name="T45" fmla="*/ 164 h 210"/>
                  <a:gd name="T46" fmla="*/ 939 w 217"/>
                  <a:gd name="T47" fmla="*/ 196 h 210"/>
                  <a:gd name="T48" fmla="*/ 889 w 217"/>
                  <a:gd name="T49" fmla="*/ 175 h 210"/>
                  <a:gd name="T50" fmla="*/ 841 w 217"/>
                  <a:gd name="T51" fmla="*/ 156 h 210"/>
                  <a:gd name="T52" fmla="*/ 793 w 217"/>
                  <a:gd name="T53" fmla="*/ 144 h 210"/>
                  <a:gd name="T54" fmla="*/ 744 w 217"/>
                  <a:gd name="T55" fmla="*/ 128 h 210"/>
                  <a:gd name="T56" fmla="*/ 705 w 217"/>
                  <a:gd name="T57" fmla="*/ 117 h 210"/>
                  <a:gd name="T58" fmla="*/ 664 w 217"/>
                  <a:gd name="T59" fmla="*/ 114 h 210"/>
                  <a:gd name="T60" fmla="*/ 617 w 217"/>
                  <a:gd name="T61" fmla="*/ 107 h 210"/>
                  <a:gd name="T62" fmla="*/ 578 w 217"/>
                  <a:gd name="T63" fmla="*/ 107 h 210"/>
                  <a:gd name="T64" fmla="*/ 541 w 217"/>
                  <a:gd name="T65" fmla="*/ 107 h 210"/>
                  <a:gd name="T66" fmla="*/ 502 w 217"/>
                  <a:gd name="T67" fmla="*/ 108 h 210"/>
                  <a:gd name="T68" fmla="*/ 462 w 217"/>
                  <a:gd name="T69" fmla="*/ 117 h 210"/>
                  <a:gd name="T70" fmla="*/ 428 w 217"/>
                  <a:gd name="T71" fmla="*/ 127 h 210"/>
                  <a:gd name="T72" fmla="*/ 394 w 217"/>
                  <a:gd name="T73" fmla="*/ 144 h 210"/>
                  <a:gd name="T74" fmla="*/ 353 w 217"/>
                  <a:gd name="T75" fmla="*/ 156 h 210"/>
                  <a:gd name="T76" fmla="*/ 320 w 217"/>
                  <a:gd name="T77" fmla="*/ 177 h 210"/>
                  <a:gd name="T78" fmla="*/ 286 w 217"/>
                  <a:gd name="T79" fmla="*/ 198 h 210"/>
                  <a:gd name="T80" fmla="*/ 225 w 217"/>
                  <a:gd name="T81" fmla="*/ 264 h 210"/>
                  <a:gd name="T82" fmla="*/ 183 w 217"/>
                  <a:gd name="T83" fmla="*/ 346 h 210"/>
                  <a:gd name="T84" fmla="*/ 159 w 217"/>
                  <a:gd name="T85" fmla="*/ 447 h 210"/>
                  <a:gd name="T86" fmla="*/ 150 w 217"/>
                  <a:gd name="T87" fmla="*/ 547 h 210"/>
                  <a:gd name="T88" fmla="*/ 150 w 217"/>
                  <a:gd name="T89" fmla="*/ 657 h 210"/>
                  <a:gd name="T90" fmla="*/ 164 w 217"/>
                  <a:gd name="T91" fmla="*/ 753 h 210"/>
                  <a:gd name="T92" fmla="*/ 177 w 217"/>
                  <a:gd name="T93" fmla="*/ 841 h 210"/>
                  <a:gd name="T94" fmla="*/ 198 w 217"/>
                  <a:gd name="T95" fmla="*/ 910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87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468 w 182"/>
                  <a:gd name="T1" fmla="*/ 0 h 213"/>
                  <a:gd name="T2" fmla="*/ 481 w 182"/>
                  <a:gd name="T3" fmla="*/ 9 h 213"/>
                  <a:gd name="T4" fmla="*/ 508 w 182"/>
                  <a:gd name="T5" fmla="*/ 36 h 213"/>
                  <a:gd name="T6" fmla="*/ 546 w 182"/>
                  <a:gd name="T7" fmla="*/ 80 h 213"/>
                  <a:gd name="T8" fmla="*/ 589 w 182"/>
                  <a:gd name="T9" fmla="*/ 145 h 213"/>
                  <a:gd name="T10" fmla="*/ 623 w 182"/>
                  <a:gd name="T11" fmla="*/ 226 h 213"/>
                  <a:gd name="T12" fmla="*/ 645 w 182"/>
                  <a:gd name="T13" fmla="*/ 333 h 213"/>
                  <a:gd name="T14" fmla="*/ 645 w 182"/>
                  <a:gd name="T15" fmla="*/ 460 h 213"/>
                  <a:gd name="T16" fmla="*/ 618 w 182"/>
                  <a:gd name="T17" fmla="*/ 609 h 213"/>
                  <a:gd name="T18" fmla="*/ 603 w 182"/>
                  <a:gd name="T19" fmla="*/ 651 h 213"/>
                  <a:gd name="T20" fmla="*/ 584 w 182"/>
                  <a:gd name="T21" fmla="*/ 685 h 213"/>
                  <a:gd name="T22" fmla="*/ 564 w 182"/>
                  <a:gd name="T23" fmla="*/ 723 h 213"/>
                  <a:gd name="T24" fmla="*/ 537 w 182"/>
                  <a:gd name="T25" fmla="*/ 756 h 213"/>
                  <a:gd name="T26" fmla="*/ 501 w 182"/>
                  <a:gd name="T27" fmla="*/ 787 h 213"/>
                  <a:gd name="T28" fmla="*/ 471 w 182"/>
                  <a:gd name="T29" fmla="*/ 811 h 213"/>
                  <a:gd name="T30" fmla="*/ 439 w 182"/>
                  <a:gd name="T31" fmla="*/ 834 h 213"/>
                  <a:gd name="T32" fmla="*/ 394 w 182"/>
                  <a:gd name="T33" fmla="*/ 853 h 213"/>
                  <a:gd name="T34" fmla="*/ 353 w 182"/>
                  <a:gd name="T35" fmla="*/ 862 h 213"/>
                  <a:gd name="T36" fmla="*/ 311 w 182"/>
                  <a:gd name="T37" fmla="*/ 873 h 213"/>
                  <a:gd name="T38" fmla="*/ 263 w 182"/>
                  <a:gd name="T39" fmla="*/ 881 h 213"/>
                  <a:gd name="T40" fmla="*/ 212 w 182"/>
                  <a:gd name="T41" fmla="*/ 881 h 213"/>
                  <a:gd name="T42" fmla="*/ 157 w 182"/>
                  <a:gd name="T43" fmla="*/ 873 h 213"/>
                  <a:gd name="T44" fmla="*/ 108 w 182"/>
                  <a:gd name="T45" fmla="*/ 862 h 213"/>
                  <a:gd name="T46" fmla="*/ 50 w 182"/>
                  <a:gd name="T47" fmla="*/ 843 h 213"/>
                  <a:gd name="T48" fmla="*/ 0 w 182"/>
                  <a:gd name="T49" fmla="*/ 821 h 213"/>
                  <a:gd name="T50" fmla="*/ 48 w 182"/>
                  <a:gd name="T51" fmla="*/ 853 h 213"/>
                  <a:gd name="T52" fmla="*/ 95 w 182"/>
                  <a:gd name="T53" fmla="*/ 873 h 213"/>
                  <a:gd name="T54" fmla="*/ 143 w 182"/>
                  <a:gd name="T55" fmla="*/ 895 h 213"/>
                  <a:gd name="T56" fmla="*/ 184 w 182"/>
                  <a:gd name="T57" fmla="*/ 910 h 213"/>
                  <a:gd name="T58" fmla="*/ 226 w 182"/>
                  <a:gd name="T59" fmla="*/ 923 h 213"/>
                  <a:gd name="T60" fmla="*/ 272 w 182"/>
                  <a:gd name="T61" fmla="*/ 928 h 213"/>
                  <a:gd name="T62" fmla="*/ 312 w 182"/>
                  <a:gd name="T63" fmla="*/ 930 h 213"/>
                  <a:gd name="T64" fmla="*/ 354 w 182"/>
                  <a:gd name="T65" fmla="*/ 930 h 213"/>
                  <a:gd name="T66" fmla="*/ 392 w 182"/>
                  <a:gd name="T67" fmla="*/ 928 h 213"/>
                  <a:gd name="T68" fmla="*/ 429 w 182"/>
                  <a:gd name="T69" fmla="*/ 920 h 213"/>
                  <a:gd name="T70" fmla="*/ 462 w 182"/>
                  <a:gd name="T71" fmla="*/ 910 h 213"/>
                  <a:gd name="T72" fmla="*/ 497 w 182"/>
                  <a:gd name="T73" fmla="*/ 901 h 213"/>
                  <a:gd name="T74" fmla="*/ 528 w 182"/>
                  <a:gd name="T75" fmla="*/ 889 h 213"/>
                  <a:gd name="T76" fmla="*/ 557 w 182"/>
                  <a:gd name="T77" fmla="*/ 870 h 213"/>
                  <a:gd name="T78" fmla="*/ 584 w 182"/>
                  <a:gd name="T79" fmla="*/ 853 h 213"/>
                  <a:gd name="T80" fmla="*/ 609 w 182"/>
                  <a:gd name="T81" fmla="*/ 834 h 213"/>
                  <a:gd name="T82" fmla="*/ 678 w 182"/>
                  <a:gd name="T83" fmla="*/ 768 h 213"/>
                  <a:gd name="T84" fmla="*/ 726 w 182"/>
                  <a:gd name="T85" fmla="*/ 704 h 213"/>
                  <a:gd name="T86" fmla="*/ 754 w 182"/>
                  <a:gd name="T87" fmla="*/ 629 h 213"/>
                  <a:gd name="T88" fmla="*/ 769 w 182"/>
                  <a:gd name="T89" fmla="*/ 561 h 213"/>
                  <a:gd name="T90" fmla="*/ 779 w 182"/>
                  <a:gd name="T91" fmla="*/ 487 h 213"/>
                  <a:gd name="T92" fmla="*/ 779 w 182"/>
                  <a:gd name="T93" fmla="*/ 414 h 213"/>
                  <a:gd name="T94" fmla="*/ 782 w 182"/>
                  <a:gd name="T95" fmla="*/ 346 h 213"/>
                  <a:gd name="T96" fmla="*/ 741 w 182"/>
                  <a:gd name="T97" fmla="*/ 202 h 213"/>
                  <a:gd name="T98" fmla="*/ 671 w 182"/>
                  <a:gd name="T99" fmla="*/ 90 h 213"/>
                  <a:gd name="T100" fmla="*/ 646 w 182"/>
                  <a:gd name="T101" fmla="*/ 80 h 213"/>
                  <a:gd name="T102" fmla="*/ 632 w 182"/>
                  <a:gd name="T103" fmla="*/ 67 h 213"/>
                  <a:gd name="T104" fmla="*/ 609 w 182"/>
                  <a:gd name="T105" fmla="*/ 56 h 213"/>
                  <a:gd name="T106" fmla="*/ 593 w 182"/>
                  <a:gd name="T107" fmla="*/ 48 h 213"/>
                  <a:gd name="T108" fmla="*/ 567 w 182"/>
                  <a:gd name="T109" fmla="*/ 39 h 213"/>
                  <a:gd name="T110" fmla="*/ 541 w 182"/>
                  <a:gd name="T111" fmla="*/ 27 h 213"/>
                  <a:gd name="T112" fmla="*/ 510 w 182"/>
                  <a:gd name="T113" fmla="*/ 13 h 213"/>
                  <a:gd name="T114" fmla="*/ 468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88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26 w 128"/>
                  <a:gd name="T1" fmla="*/ 0 h 217"/>
                  <a:gd name="T2" fmla="*/ 29 w 128"/>
                  <a:gd name="T3" fmla="*/ 2 h 217"/>
                  <a:gd name="T4" fmla="*/ 32 w 128"/>
                  <a:gd name="T5" fmla="*/ 7 h 217"/>
                  <a:gd name="T6" fmla="*/ 34 w 128"/>
                  <a:gd name="T7" fmla="*/ 14 h 217"/>
                  <a:gd name="T8" fmla="*/ 36 w 128"/>
                  <a:gd name="T9" fmla="*/ 21 h 217"/>
                  <a:gd name="T10" fmla="*/ 36 w 128"/>
                  <a:gd name="T11" fmla="*/ 30 h 217"/>
                  <a:gd name="T12" fmla="*/ 32 w 128"/>
                  <a:gd name="T13" fmla="*/ 39 h 217"/>
                  <a:gd name="T14" fmla="*/ 26 w 128"/>
                  <a:gd name="T15" fmla="*/ 48 h 217"/>
                  <a:gd name="T16" fmla="*/ 17 w 128"/>
                  <a:gd name="T17" fmla="*/ 58 h 217"/>
                  <a:gd name="T18" fmla="*/ 14 w 128"/>
                  <a:gd name="T19" fmla="*/ 57 h 217"/>
                  <a:gd name="T20" fmla="*/ 11 w 128"/>
                  <a:gd name="T21" fmla="*/ 56 h 217"/>
                  <a:gd name="T22" fmla="*/ 7 w 128"/>
                  <a:gd name="T23" fmla="*/ 55 h 217"/>
                  <a:gd name="T24" fmla="*/ 5 w 128"/>
                  <a:gd name="T25" fmla="*/ 54 h 217"/>
                  <a:gd name="T26" fmla="*/ 2 w 128"/>
                  <a:gd name="T27" fmla="*/ 52 h 217"/>
                  <a:gd name="T28" fmla="*/ 1 w 128"/>
                  <a:gd name="T29" fmla="*/ 50 h 217"/>
                  <a:gd name="T30" fmla="*/ 0 w 128"/>
                  <a:gd name="T31" fmla="*/ 49 h 217"/>
                  <a:gd name="T32" fmla="*/ 1 w 128"/>
                  <a:gd name="T33" fmla="*/ 47 h 217"/>
                  <a:gd name="T34" fmla="*/ 4 w 128"/>
                  <a:gd name="T35" fmla="*/ 45 h 217"/>
                  <a:gd name="T36" fmla="*/ 8 w 128"/>
                  <a:gd name="T37" fmla="*/ 43 h 217"/>
                  <a:gd name="T38" fmla="*/ 12 w 128"/>
                  <a:gd name="T39" fmla="*/ 40 h 217"/>
                  <a:gd name="T40" fmla="*/ 17 w 128"/>
                  <a:gd name="T41" fmla="*/ 36 h 217"/>
                  <a:gd name="T42" fmla="*/ 22 w 128"/>
                  <a:gd name="T43" fmla="*/ 30 h 217"/>
                  <a:gd name="T44" fmla="*/ 25 w 128"/>
                  <a:gd name="T45" fmla="*/ 22 h 217"/>
                  <a:gd name="T46" fmla="*/ 27 w 128"/>
                  <a:gd name="T47" fmla="*/ 12 h 217"/>
                  <a:gd name="T48" fmla="*/ 26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89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20 w 117"/>
                  <a:gd name="T1" fmla="*/ 0 h 132"/>
                  <a:gd name="T2" fmla="*/ 0 w 117"/>
                  <a:gd name="T3" fmla="*/ 6 h 132"/>
                  <a:gd name="T4" fmla="*/ 1 w 117"/>
                  <a:gd name="T5" fmla="*/ 6 h 132"/>
                  <a:gd name="T6" fmla="*/ 4 w 117"/>
                  <a:gd name="T7" fmla="*/ 7 h 132"/>
                  <a:gd name="T8" fmla="*/ 8 w 117"/>
                  <a:gd name="T9" fmla="*/ 9 h 132"/>
                  <a:gd name="T10" fmla="*/ 12 w 117"/>
                  <a:gd name="T11" fmla="*/ 11 h 132"/>
                  <a:gd name="T12" fmla="*/ 18 w 117"/>
                  <a:gd name="T13" fmla="*/ 16 h 132"/>
                  <a:gd name="T14" fmla="*/ 23 w 117"/>
                  <a:gd name="T15" fmla="*/ 19 h 132"/>
                  <a:gd name="T16" fmla="*/ 28 w 117"/>
                  <a:gd name="T17" fmla="*/ 25 h 132"/>
                  <a:gd name="T18" fmla="*/ 32 w 117"/>
                  <a:gd name="T19" fmla="*/ 33 h 132"/>
                  <a:gd name="T20" fmla="*/ 33 w 117"/>
                  <a:gd name="T21" fmla="*/ 30 h 132"/>
                  <a:gd name="T22" fmla="*/ 32 w 117"/>
                  <a:gd name="T23" fmla="*/ 26 h 132"/>
                  <a:gd name="T24" fmla="*/ 30 w 117"/>
                  <a:gd name="T25" fmla="*/ 22 h 132"/>
                  <a:gd name="T26" fmla="*/ 28 w 117"/>
                  <a:gd name="T27" fmla="*/ 18 h 132"/>
                  <a:gd name="T28" fmla="*/ 25 w 117"/>
                  <a:gd name="T29" fmla="*/ 14 h 132"/>
                  <a:gd name="T30" fmla="*/ 22 w 117"/>
                  <a:gd name="T31" fmla="*/ 11 h 132"/>
                  <a:gd name="T32" fmla="*/ 19 w 117"/>
                  <a:gd name="T33" fmla="*/ 9 h 132"/>
                  <a:gd name="T34" fmla="*/ 17 w 117"/>
                  <a:gd name="T35" fmla="*/ 8 h 132"/>
                  <a:gd name="T36" fmla="*/ 19 w 117"/>
                  <a:gd name="T37" fmla="*/ 7 h 132"/>
                  <a:gd name="T38" fmla="*/ 22 w 117"/>
                  <a:gd name="T39" fmla="*/ 7 h 132"/>
                  <a:gd name="T40" fmla="*/ 25 w 117"/>
                  <a:gd name="T41" fmla="*/ 6 h 132"/>
                  <a:gd name="T42" fmla="*/ 28 w 117"/>
                  <a:gd name="T43" fmla="*/ 6 h 132"/>
                  <a:gd name="T44" fmla="*/ 29 w 117"/>
                  <a:gd name="T45" fmla="*/ 6 h 132"/>
                  <a:gd name="T46" fmla="*/ 30 w 117"/>
                  <a:gd name="T47" fmla="*/ 6 h 132"/>
                  <a:gd name="T48" fmla="*/ 32 w 117"/>
                  <a:gd name="T49" fmla="*/ 6 h 132"/>
                  <a:gd name="T50" fmla="*/ 32 w 117"/>
                  <a:gd name="T51" fmla="*/ 6 h 132"/>
                  <a:gd name="T52" fmla="*/ 20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90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>
                  <a:gd name="T0" fmla="*/ 8 w 29"/>
                  <a:gd name="T1" fmla="*/ 0 h 77"/>
                  <a:gd name="T2" fmla="*/ 7 w 29"/>
                  <a:gd name="T3" fmla="*/ 0 h 77"/>
                  <a:gd name="T4" fmla="*/ 5 w 29"/>
                  <a:gd name="T5" fmla="*/ 1 h 77"/>
                  <a:gd name="T6" fmla="*/ 3 w 29"/>
                  <a:gd name="T7" fmla="*/ 2 h 77"/>
                  <a:gd name="T8" fmla="*/ 1 w 29"/>
                  <a:gd name="T9" fmla="*/ 5 h 77"/>
                  <a:gd name="T10" fmla="*/ 1 w 29"/>
                  <a:gd name="T11" fmla="*/ 8 h 77"/>
                  <a:gd name="T12" fmla="*/ 0 w 29"/>
                  <a:gd name="T13" fmla="*/ 11 h 77"/>
                  <a:gd name="T14" fmla="*/ 1 w 29"/>
                  <a:gd name="T15" fmla="*/ 16 h 77"/>
                  <a:gd name="T16" fmla="*/ 3 w 29"/>
                  <a:gd name="T17" fmla="*/ 20 h 77"/>
                  <a:gd name="T18" fmla="*/ 4 w 29"/>
                  <a:gd name="T19" fmla="*/ 14 h 77"/>
                  <a:gd name="T20" fmla="*/ 5 w 29"/>
                  <a:gd name="T21" fmla="*/ 10 h 77"/>
                  <a:gd name="T22" fmla="*/ 7 w 29"/>
                  <a:gd name="T23" fmla="*/ 6 h 77"/>
                  <a:gd name="T24" fmla="*/ 8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2091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2092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3 w 207"/>
                    <a:gd name="T1" fmla="*/ 10 h 564"/>
                    <a:gd name="T2" fmla="*/ 1 w 207"/>
                    <a:gd name="T3" fmla="*/ 17 h 564"/>
                    <a:gd name="T4" fmla="*/ 1 w 207"/>
                    <a:gd name="T5" fmla="*/ 23 h 564"/>
                    <a:gd name="T6" fmla="*/ 0 w 207"/>
                    <a:gd name="T7" fmla="*/ 28 h 564"/>
                    <a:gd name="T8" fmla="*/ 0 w 207"/>
                    <a:gd name="T9" fmla="*/ 35 h 564"/>
                    <a:gd name="T10" fmla="*/ 1 w 207"/>
                    <a:gd name="T11" fmla="*/ 41 h 564"/>
                    <a:gd name="T12" fmla="*/ 1 w 207"/>
                    <a:gd name="T13" fmla="*/ 48 h 564"/>
                    <a:gd name="T14" fmla="*/ 4 w 207"/>
                    <a:gd name="T15" fmla="*/ 57 h 564"/>
                    <a:gd name="T16" fmla="*/ 7 w 207"/>
                    <a:gd name="T17" fmla="*/ 66 h 564"/>
                    <a:gd name="T18" fmla="*/ 10 w 207"/>
                    <a:gd name="T19" fmla="*/ 75 h 564"/>
                    <a:gd name="T20" fmla="*/ 14 w 207"/>
                    <a:gd name="T21" fmla="*/ 83 h 564"/>
                    <a:gd name="T22" fmla="*/ 19 w 207"/>
                    <a:gd name="T23" fmla="*/ 93 h 564"/>
                    <a:gd name="T24" fmla="*/ 24 w 207"/>
                    <a:gd name="T25" fmla="*/ 102 h 564"/>
                    <a:gd name="T26" fmla="*/ 30 w 207"/>
                    <a:gd name="T27" fmla="*/ 111 h 564"/>
                    <a:gd name="T28" fmla="*/ 36 w 207"/>
                    <a:gd name="T29" fmla="*/ 118 h 564"/>
                    <a:gd name="T30" fmla="*/ 41 w 207"/>
                    <a:gd name="T31" fmla="*/ 124 h 564"/>
                    <a:gd name="T32" fmla="*/ 47 w 207"/>
                    <a:gd name="T33" fmla="*/ 129 h 564"/>
                    <a:gd name="T34" fmla="*/ 37 w 207"/>
                    <a:gd name="T35" fmla="*/ 114 h 564"/>
                    <a:gd name="T36" fmla="*/ 29 w 207"/>
                    <a:gd name="T37" fmla="*/ 102 h 564"/>
                    <a:gd name="T38" fmla="*/ 23 w 207"/>
                    <a:gd name="T39" fmla="*/ 93 h 564"/>
                    <a:gd name="T40" fmla="*/ 19 w 207"/>
                    <a:gd name="T41" fmla="*/ 84 h 564"/>
                    <a:gd name="T42" fmla="*/ 17 w 207"/>
                    <a:gd name="T43" fmla="*/ 77 h 564"/>
                    <a:gd name="T44" fmla="*/ 15 w 207"/>
                    <a:gd name="T45" fmla="*/ 71 h 564"/>
                    <a:gd name="T46" fmla="*/ 15 w 207"/>
                    <a:gd name="T47" fmla="*/ 65 h 564"/>
                    <a:gd name="T48" fmla="*/ 13 w 207"/>
                    <a:gd name="T49" fmla="*/ 59 h 564"/>
                    <a:gd name="T50" fmla="*/ 10 w 207"/>
                    <a:gd name="T51" fmla="*/ 47 h 564"/>
                    <a:gd name="T52" fmla="*/ 9 w 207"/>
                    <a:gd name="T53" fmla="*/ 32 h 564"/>
                    <a:gd name="T54" fmla="*/ 10 w 207"/>
                    <a:gd name="T55" fmla="*/ 16 h 564"/>
                    <a:gd name="T56" fmla="*/ 12 w 207"/>
                    <a:gd name="T57" fmla="*/ 0 h 564"/>
                    <a:gd name="T58" fmla="*/ 3 w 207"/>
                    <a:gd name="T59" fmla="*/ 10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3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4 h 232"/>
                    <a:gd name="T2" fmla="*/ 4 w 47"/>
                    <a:gd name="T3" fmla="*/ 12 h 232"/>
                    <a:gd name="T4" fmla="*/ 6 w 47"/>
                    <a:gd name="T5" fmla="*/ 23 h 232"/>
                    <a:gd name="T6" fmla="*/ 6 w 47"/>
                    <a:gd name="T7" fmla="*/ 36 h 232"/>
                    <a:gd name="T8" fmla="*/ 4 w 47"/>
                    <a:gd name="T9" fmla="*/ 52 h 232"/>
                    <a:gd name="T10" fmla="*/ 11 w 47"/>
                    <a:gd name="T11" fmla="*/ 49 h 232"/>
                    <a:gd name="T12" fmla="*/ 11 w 47"/>
                    <a:gd name="T13" fmla="*/ 41 h 232"/>
                    <a:gd name="T14" fmla="*/ 11 w 47"/>
                    <a:gd name="T15" fmla="*/ 32 h 232"/>
                    <a:gd name="T16" fmla="*/ 11 w 47"/>
                    <a:gd name="T17" fmla="*/ 23 h 232"/>
                    <a:gd name="T18" fmla="*/ 10 w 47"/>
                    <a:gd name="T19" fmla="*/ 16 h 232"/>
                    <a:gd name="T20" fmla="*/ 9 w 47"/>
                    <a:gd name="T21" fmla="*/ 12 h 232"/>
                    <a:gd name="T22" fmla="*/ 7 w 47"/>
                    <a:gd name="T23" fmla="*/ 8 h 232"/>
                    <a:gd name="T24" fmla="*/ 6 w 47"/>
                    <a:gd name="T25" fmla="*/ 4 h 232"/>
                    <a:gd name="T26" fmla="*/ 3 w 47"/>
                    <a:gd name="T27" fmla="*/ 0 h 232"/>
                    <a:gd name="T28" fmla="*/ 0 w 47"/>
                    <a:gd name="T29" fmla="*/ 4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4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87" y="1723"/>
                  <a:ext cx="60" cy="27"/>
                </a:xfrm>
                <a:custGeom>
                  <a:avLst/>
                  <a:gdLst>
                    <a:gd name="T0" fmla="*/ 19 w 87"/>
                    <a:gd name="T1" fmla="*/ 5 h 40"/>
                    <a:gd name="T2" fmla="*/ 18 w 87"/>
                    <a:gd name="T3" fmla="*/ 3 h 40"/>
                    <a:gd name="T4" fmla="*/ 15 w 87"/>
                    <a:gd name="T5" fmla="*/ 2 h 40"/>
                    <a:gd name="T6" fmla="*/ 13 w 87"/>
                    <a:gd name="T7" fmla="*/ 1 h 40"/>
                    <a:gd name="T8" fmla="*/ 10 w 87"/>
                    <a:gd name="T9" fmla="*/ 1 h 40"/>
                    <a:gd name="T10" fmla="*/ 8 w 87"/>
                    <a:gd name="T11" fmla="*/ 1 h 40"/>
                    <a:gd name="T12" fmla="*/ 6 w 87"/>
                    <a:gd name="T13" fmla="*/ 1 h 40"/>
                    <a:gd name="T14" fmla="*/ 3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3 w 87"/>
                    <a:gd name="T21" fmla="*/ 2 h 40"/>
                    <a:gd name="T22" fmla="*/ 5 w 87"/>
                    <a:gd name="T23" fmla="*/ 3 h 40"/>
                    <a:gd name="T24" fmla="*/ 8 w 87"/>
                    <a:gd name="T25" fmla="*/ 3 h 40"/>
                    <a:gd name="T26" fmla="*/ 10 w 87"/>
                    <a:gd name="T27" fmla="*/ 5 h 40"/>
                    <a:gd name="T28" fmla="*/ 12 w 87"/>
                    <a:gd name="T29" fmla="*/ 5 h 40"/>
                    <a:gd name="T30" fmla="*/ 14 w 87"/>
                    <a:gd name="T31" fmla="*/ 7 h 40"/>
                    <a:gd name="T32" fmla="*/ 17 w 87"/>
                    <a:gd name="T33" fmla="*/ 8 h 40"/>
                    <a:gd name="T34" fmla="*/ 19 w 87"/>
                    <a:gd name="T35" fmla="*/ 5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2060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2083" name="Freeform 20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84" name="Freeform 21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85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61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2080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81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82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62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2077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78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79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063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4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10 w 109"/>
                <a:gd name="T3" fmla="*/ 1 h 156"/>
                <a:gd name="T4" fmla="*/ 40 w 109"/>
                <a:gd name="T5" fmla="*/ 5 h 156"/>
                <a:gd name="T6" fmla="*/ 79 w 109"/>
                <a:gd name="T7" fmla="*/ 16 h 156"/>
                <a:gd name="T8" fmla="*/ 125 w 109"/>
                <a:gd name="T9" fmla="*/ 32 h 156"/>
                <a:gd name="T10" fmla="*/ 167 w 109"/>
                <a:gd name="T11" fmla="*/ 58 h 156"/>
                <a:gd name="T12" fmla="*/ 206 w 109"/>
                <a:gd name="T13" fmla="*/ 93 h 156"/>
                <a:gd name="T14" fmla="*/ 230 w 109"/>
                <a:gd name="T15" fmla="*/ 142 h 156"/>
                <a:gd name="T16" fmla="*/ 235 w 109"/>
                <a:gd name="T17" fmla="*/ 206 h 156"/>
                <a:gd name="T18" fmla="*/ 225 w 109"/>
                <a:gd name="T19" fmla="*/ 206 h 156"/>
                <a:gd name="T20" fmla="*/ 213 w 109"/>
                <a:gd name="T21" fmla="*/ 206 h 156"/>
                <a:gd name="T22" fmla="*/ 201 w 109"/>
                <a:gd name="T23" fmla="*/ 206 h 156"/>
                <a:gd name="T24" fmla="*/ 186 w 109"/>
                <a:gd name="T25" fmla="*/ 202 h 156"/>
                <a:gd name="T26" fmla="*/ 174 w 109"/>
                <a:gd name="T27" fmla="*/ 201 h 156"/>
                <a:gd name="T28" fmla="*/ 160 w 109"/>
                <a:gd name="T29" fmla="*/ 197 h 156"/>
                <a:gd name="T30" fmla="*/ 142 w 109"/>
                <a:gd name="T31" fmla="*/ 191 h 156"/>
                <a:gd name="T32" fmla="*/ 125 w 109"/>
                <a:gd name="T33" fmla="*/ 183 h 156"/>
                <a:gd name="T34" fmla="*/ 114 w 109"/>
                <a:gd name="T35" fmla="*/ 166 h 156"/>
                <a:gd name="T36" fmla="*/ 114 w 109"/>
                <a:gd name="T37" fmla="*/ 146 h 156"/>
                <a:gd name="T38" fmla="*/ 120 w 109"/>
                <a:gd name="T39" fmla="*/ 126 h 156"/>
                <a:gd name="T40" fmla="*/ 126 w 109"/>
                <a:gd name="T41" fmla="*/ 105 h 156"/>
                <a:gd name="T42" fmla="*/ 120 w 109"/>
                <a:gd name="T43" fmla="*/ 81 h 156"/>
                <a:gd name="T44" fmla="*/ 103 w 109"/>
                <a:gd name="T45" fmla="*/ 56 h 156"/>
                <a:gd name="T46" fmla="*/ 68 w 109"/>
                <a:gd name="T47" fmla="*/ 31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5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13 w 54"/>
                <a:gd name="T5" fmla="*/ 3 h 40"/>
                <a:gd name="T6" fmla="*/ 29 w 54"/>
                <a:gd name="T7" fmla="*/ 12 h 40"/>
                <a:gd name="T8" fmla="*/ 48 w 54"/>
                <a:gd name="T9" fmla="*/ 16 h 40"/>
                <a:gd name="T10" fmla="*/ 65 w 54"/>
                <a:gd name="T11" fmla="*/ 19 h 40"/>
                <a:gd name="T12" fmla="*/ 83 w 54"/>
                <a:gd name="T13" fmla="*/ 22 h 40"/>
                <a:gd name="T14" fmla="*/ 101 w 54"/>
                <a:gd name="T15" fmla="*/ 24 h 40"/>
                <a:gd name="T16" fmla="*/ 121 w 54"/>
                <a:gd name="T17" fmla="*/ 20 h 40"/>
                <a:gd name="T18" fmla="*/ 119 w 54"/>
                <a:gd name="T19" fmla="*/ 33 h 40"/>
                <a:gd name="T20" fmla="*/ 112 w 54"/>
                <a:gd name="T21" fmla="*/ 44 h 40"/>
                <a:gd name="T22" fmla="*/ 99 w 54"/>
                <a:gd name="T23" fmla="*/ 51 h 40"/>
                <a:gd name="T24" fmla="*/ 82 w 54"/>
                <a:gd name="T25" fmla="*/ 53 h 40"/>
                <a:gd name="T26" fmla="*/ 62 w 54"/>
                <a:gd name="T27" fmla="*/ 52 h 40"/>
                <a:gd name="T28" fmla="*/ 42 w 54"/>
                <a:gd name="T29" fmla="*/ 43 h 40"/>
                <a:gd name="T30" fmla="*/ 22 w 54"/>
                <a:gd name="T31" fmla="*/ 28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6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7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8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9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0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9 h 237"/>
                <a:gd name="T4" fmla="*/ 9 w 257"/>
                <a:gd name="T5" fmla="*/ 58 h 237"/>
                <a:gd name="T6" fmla="*/ 20 w 257"/>
                <a:gd name="T7" fmla="*/ 87 h 237"/>
                <a:gd name="T8" fmla="*/ 36 w 257"/>
                <a:gd name="T9" fmla="*/ 112 h 237"/>
                <a:gd name="T10" fmla="*/ 58 w 257"/>
                <a:gd name="T11" fmla="*/ 135 h 237"/>
                <a:gd name="T12" fmla="*/ 86 w 257"/>
                <a:gd name="T13" fmla="*/ 161 h 237"/>
                <a:gd name="T14" fmla="*/ 122 w 257"/>
                <a:gd name="T15" fmla="*/ 184 h 237"/>
                <a:gd name="T16" fmla="*/ 163 w 257"/>
                <a:gd name="T17" fmla="*/ 203 h 237"/>
                <a:gd name="T18" fmla="*/ 216 w 257"/>
                <a:gd name="T19" fmla="*/ 222 h 237"/>
                <a:gd name="T20" fmla="*/ 276 w 257"/>
                <a:gd name="T21" fmla="*/ 237 h 237"/>
                <a:gd name="T22" fmla="*/ 340 w 257"/>
                <a:gd name="T23" fmla="*/ 250 h 237"/>
                <a:gd name="T24" fmla="*/ 419 w 257"/>
                <a:gd name="T25" fmla="*/ 261 h 237"/>
                <a:gd name="T26" fmla="*/ 505 w 257"/>
                <a:gd name="T27" fmla="*/ 267 h 237"/>
                <a:gd name="T28" fmla="*/ 604 w 257"/>
                <a:gd name="T29" fmla="*/ 271 h 237"/>
                <a:gd name="T30" fmla="*/ 705 w 257"/>
                <a:gd name="T31" fmla="*/ 270 h 237"/>
                <a:gd name="T32" fmla="*/ 825 w 257"/>
                <a:gd name="T33" fmla="*/ 265 h 237"/>
                <a:gd name="T34" fmla="*/ 720 w 257"/>
                <a:gd name="T35" fmla="*/ 259 h 237"/>
                <a:gd name="T36" fmla="*/ 625 w 257"/>
                <a:gd name="T37" fmla="*/ 251 h 237"/>
                <a:gd name="T38" fmla="*/ 546 w 257"/>
                <a:gd name="T39" fmla="*/ 242 h 237"/>
                <a:gd name="T40" fmla="*/ 475 w 257"/>
                <a:gd name="T41" fmla="*/ 233 h 237"/>
                <a:gd name="T42" fmla="*/ 411 w 257"/>
                <a:gd name="T43" fmla="*/ 221 h 237"/>
                <a:gd name="T44" fmla="*/ 360 w 257"/>
                <a:gd name="T45" fmla="*/ 208 h 237"/>
                <a:gd name="T46" fmla="*/ 312 w 257"/>
                <a:gd name="T47" fmla="*/ 193 h 237"/>
                <a:gd name="T48" fmla="*/ 269 w 257"/>
                <a:gd name="T49" fmla="*/ 177 h 237"/>
                <a:gd name="T50" fmla="*/ 229 w 257"/>
                <a:gd name="T51" fmla="*/ 161 h 237"/>
                <a:gd name="T52" fmla="*/ 197 w 257"/>
                <a:gd name="T53" fmla="*/ 142 h 237"/>
                <a:gd name="T54" fmla="*/ 169 w 257"/>
                <a:gd name="T55" fmla="*/ 123 h 237"/>
                <a:gd name="T56" fmla="*/ 139 w 257"/>
                <a:gd name="T57" fmla="*/ 100 h 237"/>
                <a:gd name="T58" fmla="*/ 106 w 257"/>
                <a:gd name="T59" fmla="*/ 78 h 237"/>
                <a:gd name="T60" fmla="*/ 74 w 257"/>
                <a:gd name="T61" fmla="*/ 55 h 237"/>
                <a:gd name="T62" fmla="*/ 37 w 257"/>
                <a:gd name="T63" fmla="*/ 28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1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255 w 124"/>
                <a:gd name="T1" fmla="*/ 0 h 110"/>
                <a:gd name="T2" fmla="*/ 408 w 124"/>
                <a:gd name="T3" fmla="*/ 129 h 110"/>
                <a:gd name="T4" fmla="*/ 396 w 124"/>
                <a:gd name="T5" fmla="*/ 128 h 110"/>
                <a:gd name="T6" fmla="*/ 352 w 124"/>
                <a:gd name="T7" fmla="*/ 125 h 110"/>
                <a:gd name="T8" fmla="*/ 294 w 124"/>
                <a:gd name="T9" fmla="*/ 121 h 110"/>
                <a:gd name="T10" fmla="*/ 225 w 124"/>
                <a:gd name="T11" fmla="*/ 119 h 110"/>
                <a:gd name="T12" fmla="*/ 148 w 124"/>
                <a:gd name="T13" fmla="*/ 116 h 110"/>
                <a:gd name="T14" fmla="*/ 84 w 124"/>
                <a:gd name="T15" fmla="*/ 117 h 110"/>
                <a:gd name="T16" fmla="*/ 30 w 124"/>
                <a:gd name="T17" fmla="*/ 122 h 110"/>
                <a:gd name="T18" fmla="*/ 0 w 124"/>
                <a:gd name="T19" fmla="*/ 131 h 110"/>
                <a:gd name="T20" fmla="*/ 12 w 124"/>
                <a:gd name="T21" fmla="*/ 117 h 110"/>
                <a:gd name="T22" fmla="*/ 27 w 124"/>
                <a:gd name="T23" fmla="*/ 106 h 110"/>
                <a:gd name="T24" fmla="*/ 54 w 124"/>
                <a:gd name="T25" fmla="*/ 98 h 110"/>
                <a:gd name="T26" fmla="*/ 84 w 124"/>
                <a:gd name="T27" fmla="*/ 91 h 110"/>
                <a:gd name="T28" fmla="*/ 119 w 124"/>
                <a:gd name="T29" fmla="*/ 86 h 110"/>
                <a:gd name="T30" fmla="*/ 154 w 124"/>
                <a:gd name="T31" fmla="*/ 85 h 110"/>
                <a:gd name="T32" fmla="*/ 193 w 124"/>
                <a:gd name="T33" fmla="*/ 85 h 110"/>
                <a:gd name="T34" fmla="*/ 237 w 124"/>
                <a:gd name="T35" fmla="*/ 89 h 110"/>
                <a:gd name="T36" fmla="*/ 240 w 124"/>
                <a:gd name="T37" fmla="*/ 85 h 110"/>
                <a:gd name="T38" fmla="*/ 230 w 124"/>
                <a:gd name="T39" fmla="*/ 68 h 110"/>
                <a:gd name="T40" fmla="*/ 220 w 124"/>
                <a:gd name="T41" fmla="*/ 46 h 110"/>
                <a:gd name="T42" fmla="*/ 215 w 124"/>
                <a:gd name="T43" fmla="*/ 35 h 110"/>
                <a:gd name="T44" fmla="*/ 207 w 124"/>
                <a:gd name="T45" fmla="*/ 35 h 110"/>
                <a:gd name="T46" fmla="*/ 199 w 124"/>
                <a:gd name="T47" fmla="*/ 33 h 110"/>
                <a:gd name="T48" fmla="*/ 193 w 124"/>
                <a:gd name="T49" fmla="*/ 30 h 110"/>
                <a:gd name="T50" fmla="*/ 189 w 124"/>
                <a:gd name="T51" fmla="*/ 27 h 110"/>
                <a:gd name="T52" fmla="*/ 189 w 124"/>
                <a:gd name="T53" fmla="*/ 23 h 110"/>
                <a:gd name="T54" fmla="*/ 193 w 124"/>
                <a:gd name="T55" fmla="*/ 18 h 110"/>
                <a:gd name="T56" fmla="*/ 218 w 124"/>
                <a:gd name="T57" fmla="*/ 8 h 110"/>
                <a:gd name="T58" fmla="*/ 255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2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16 w 109"/>
                <a:gd name="T3" fmla="*/ 1 h 156"/>
                <a:gd name="T4" fmla="*/ 58 w 109"/>
                <a:gd name="T5" fmla="*/ 5 h 156"/>
                <a:gd name="T6" fmla="*/ 121 w 109"/>
                <a:gd name="T7" fmla="*/ 12 h 156"/>
                <a:gd name="T8" fmla="*/ 192 w 109"/>
                <a:gd name="T9" fmla="*/ 28 h 156"/>
                <a:gd name="T10" fmla="*/ 259 w 109"/>
                <a:gd name="T11" fmla="*/ 48 h 156"/>
                <a:gd name="T12" fmla="*/ 317 w 109"/>
                <a:gd name="T13" fmla="*/ 79 h 156"/>
                <a:gd name="T14" fmla="*/ 353 w 109"/>
                <a:gd name="T15" fmla="*/ 120 h 156"/>
                <a:gd name="T16" fmla="*/ 360 w 109"/>
                <a:gd name="T17" fmla="*/ 172 h 156"/>
                <a:gd name="T18" fmla="*/ 349 w 109"/>
                <a:gd name="T19" fmla="*/ 172 h 156"/>
                <a:gd name="T20" fmla="*/ 329 w 109"/>
                <a:gd name="T21" fmla="*/ 172 h 156"/>
                <a:gd name="T22" fmla="*/ 307 w 109"/>
                <a:gd name="T23" fmla="*/ 172 h 156"/>
                <a:gd name="T24" fmla="*/ 287 w 109"/>
                <a:gd name="T25" fmla="*/ 170 h 156"/>
                <a:gd name="T26" fmla="*/ 267 w 109"/>
                <a:gd name="T27" fmla="*/ 169 h 156"/>
                <a:gd name="T28" fmla="*/ 245 w 109"/>
                <a:gd name="T29" fmla="*/ 166 h 156"/>
                <a:gd name="T30" fmla="*/ 218 w 109"/>
                <a:gd name="T31" fmla="*/ 161 h 156"/>
                <a:gd name="T32" fmla="*/ 192 w 109"/>
                <a:gd name="T33" fmla="*/ 155 h 156"/>
                <a:gd name="T34" fmla="*/ 174 w 109"/>
                <a:gd name="T35" fmla="*/ 138 h 156"/>
                <a:gd name="T36" fmla="*/ 174 w 109"/>
                <a:gd name="T37" fmla="*/ 123 h 156"/>
                <a:gd name="T38" fmla="*/ 186 w 109"/>
                <a:gd name="T39" fmla="*/ 107 h 156"/>
                <a:gd name="T40" fmla="*/ 197 w 109"/>
                <a:gd name="T41" fmla="*/ 88 h 156"/>
                <a:gd name="T42" fmla="*/ 186 w 109"/>
                <a:gd name="T43" fmla="*/ 70 h 156"/>
                <a:gd name="T44" fmla="*/ 160 w 109"/>
                <a:gd name="T45" fmla="*/ 47 h 156"/>
                <a:gd name="T46" fmla="*/ 104 w 109"/>
                <a:gd name="T47" fmla="*/ 27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3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104 w 46"/>
                <a:gd name="T1" fmla="*/ 0 h 94"/>
                <a:gd name="T2" fmla="*/ 66 w 46"/>
                <a:gd name="T3" fmla="*/ 42 h 94"/>
                <a:gd name="T4" fmla="*/ 49 w 46"/>
                <a:gd name="T5" fmla="*/ 70 h 94"/>
                <a:gd name="T6" fmla="*/ 36 w 46"/>
                <a:gd name="T7" fmla="*/ 91 h 94"/>
                <a:gd name="T8" fmla="*/ 0 w 46"/>
                <a:gd name="T9" fmla="*/ 106 h 94"/>
                <a:gd name="T10" fmla="*/ 40 w 46"/>
                <a:gd name="T11" fmla="*/ 100 h 94"/>
                <a:gd name="T12" fmla="*/ 77 w 46"/>
                <a:gd name="T13" fmla="*/ 92 h 94"/>
                <a:gd name="T14" fmla="*/ 105 w 46"/>
                <a:gd name="T15" fmla="*/ 77 h 94"/>
                <a:gd name="T16" fmla="*/ 132 w 46"/>
                <a:gd name="T17" fmla="*/ 65 h 94"/>
                <a:gd name="T18" fmla="*/ 150 w 46"/>
                <a:gd name="T19" fmla="*/ 49 h 94"/>
                <a:gd name="T20" fmla="*/ 152 w 46"/>
                <a:gd name="T21" fmla="*/ 34 h 94"/>
                <a:gd name="T22" fmla="*/ 140 w 46"/>
                <a:gd name="T23" fmla="*/ 15 h 94"/>
                <a:gd name="T24" fmla="*/ 104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4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20 w 54"/>
                <a:gd name="T5" fmla="*/ 3 h 40"/>
                <a:gd name="T6" fmla="*/ 41 w 54"/>
                <a:gd name="T7" fmla="*/ 8 h 40"/>
                <a:gd name="T8" fmla="*/ 65 w 54"/>
                <a:gd name="T9" fmla="*/ 12 h 40"/>
                <a:gd name="T10" fmla="*/ 92 w 54"/>
                <a:gd name="T11" fmla="*/ 15 h 40"/>
                <a:gd name="T12" fmla="*/ 121 w 54"/>
                <a:gd name="T13" fmla="*/ 17 h 40"/>
                <a:gd name="T14" fmla="*/ 144 w 54"/>
                <a:gd name="T15" fmla="*/ 18 h 40"/>
                <a:gd name="T16" fmla="*/ 171 w 54"/>
                <a:gd name="T17" fmla="*/ 16 h 40"/>
                <a:gd name="T18" fmla="*/ 169 w 54"/>
                <a:gd name="T19" fmla="*/ 29 h 40"/>
                <a:gd name="T20" fmla="*/ 159 w 54"/>
                <a:gd name="T21" fmla="*/ 37 h 40"/>
                <a:gd name="T22" fmla="*/ 140 w 54"/>
                <a:gd name="T23" fmla="*/ 42 h 40"/>
                <a:gd name="T24" fmla="*/ 116 w 54"/>
                <a:gd name="T25" fmla="*/ 44 h 40"/>
                <a:gd name="T26" fmla="*/ 87 w 54"/>
                <a:gd name="T27" fmla="*/ 43 h 40"/>
                <a:gd name="T28" fmla="*/ 59 w 54"/>
                <a:gd name="T29" fmla="*/ 36 h 40"/>
                <a:gd name="T30" fmla="*/ 31 w 54"/>
                <a:gd name="T31" fmla="*/ 24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5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6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54 w 596"/>
                <a:gd name="T1" fmla="*/ 416 h 666"/>
                <a:gd name="T2" fmla="*/ 20 w 596"/>
                <a:gd name="T3" fmla="*/ 384 h 666"/>
                <a:gd name="T4" fmla="*/ 0 w 596"/>
                <a:gd name="T5" fmla="*/ 325 h 666"/>
                <a:gd name="T6" fmla="*/ 12 w 596"/>
                <a:gd name="T7" fmla="*/ 250 h 666"/>
                <a:gd name="T8" fmla="*/ 84 w 596"/>
                <a:gd name="T9" fmla="*/ 171 h 666"/>
                <a:gd name="T10" fmla="*/ 228 w 596"/>
                <a:gd name="T11" fmla="*/ 96 h 666"/>
                <a:gd name="T12" fmla="*/ 471 w 596"/>
                <a:gd name="T13" fmla="*/ 35 h 666"/>
                <a:gd name="T14" fmla="*/ 817 w 596"/>
                <a:gd name="T15" fmla="*/ 2 h 666"/>
                <a:gd name="T16" fmla="*/ 1260 w 596"/>
                <a:gd name="T17" fmla="*/ 9 h 666"/>
                <a:gd name="T18" fmla="*/ 1603 w 596"/>
                <a:gd name="T19" fmla="*/ 76 h 666"/>
                <a:gd name="T20" fmla="*/ 1835 w 596"/>
                <a:gd name="T21" fmla="*/ 185 h 666"/>
                <a:gd name="T22" fmla="*/ 1956 w 596"/>
                <a:gd name="T23" fmla="*/ 320 h 666"/>
                <a:gd name="T24" fmla="*/ 1971 w 596"/>
                <a:gd name="T25" fmla="*/ 460 h 666"/>
                <a:gd name="T26" fmla="*/ 1876 w 596"/>
                <a:gd name="T27" fmla="*/ 591 h 666"/>
                <a:gd name="T28" fmla="*/ 1679 w 596"/>
                <a:gd name="T29" fmla="*/ 692 h 666"/>
                <a:gd name="T30" fmla="*/ 1381 w 596"/>
                <a:gd name="T31" fmla="*/ 747 h 666"/>
                <a:gd name="T32" fmla="*/ 1288 w 596"/>
                <a:gd name="T33" fmla="*/ 742 h 666"/>
                <a:gd name="T34" fmla="*/ 1461 w 596"/>
                <a:gd name="T35" fmla="*/ 695 h 666"/>
                <a:gd name="T36" fmla="*/ 1596 w 596"/>
                <a:gd name="T37" fmla="*/ 612 h 666"/>
                <a:gd name="T38" fmla="*/ 1688 w 596"/>
                <a:gd name="T39" fmla="*/ 511 h 666"/>
                <a:gd name="T40" fmla="*/ 1721 w 596"/>
                <a:gd name="T41" fmla="*/ 400 h 666"/>
                <a:gd name="T42" fmla="*/ 1701 w 596"/>
                <a:gd name="T43" fmla="*/ 290 h 666"/>
                <a:gd name="T44" fmla="*/ 1605 w 596"/>
                <a:gd name="T45" fmla="*/ 196 h 666"/>
                <a:gd name="T46" fmla="*/ 1434 w 596"/>
                <a:gd name="T47" fmla="*/ 126 h 666"/>
                <a:gd name="T48" fmla="*/ 1130 w 596"/>
                <a:gd name="T49" fmla="*/ 83 h 666"/>
                <a:gd name="T50" fmla="*/ 815 w 596"/>
                <a:gd name="T51" fmla="*/ 69 h 666"/>
                <a:gd name="T52" fmla="*/ 577 w 596"/>
                <a:gd name="T53" fmla="*/ 79 h 666"/>
                <a:gd name="T54" fmla="*/ 401 w 596"/>
                <a:gd name="T55" fmla="*/ 113 h 666"/>
                <a:gd name="T56" fmla="*/ 277 w 596"/>
                <a:gd name="T57" fmla="*/ 168 h 666"/>
                <a:gd name="T58" fmla="*/ 189 w 596"/>
                <a:gd name="T59" fmla="*/ 232 h 666"/>
                <a:gd name="T60" fmla="*/ 132 w 596"/>
                <a:gd name="T61" fmla="*/ 306 h 666"/>
                <a:gd name="T62" fmla="*/ 93 w 596"/>
                <a:gd name="T63" fmla="*/ 381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7693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95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6699"/>
                </a:solidFill>
                <a:latin typeface="Arial" charset="0"/>
              </a:defRPr>
            </a:lvl1pPr>
          </a:lstStyle>
          <a:p>
            <a:pPr>
              <a:defRPr/>
            </a:pPr>
            <a:fld id="{8C2B69FA-12F5-4BFD-A1BB-4A36FF012F66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27696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6699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97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6699"/>
                </a:solidFill>
                <a:latin typeface="Arial" charset="0"/>
              </a:defRPr>
            </a:lvl1pPr>
          </a:lstStyle>
          <a:p>
            <a:pPr>
              <a:defRPr/>
            </a:pPr>
            <a:fld id="{884E71FC-0F23-4791-8C94-FDFFCE007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6" r:id="rId1"/>
    <p:sldLayoutId id="2147484318" r:id="rId2"/>
    <p:sldLayoutId id="2147484319" r:id="rId3"/>
    <p:sldLayoutId id="2147484320" r:id="rId4"/>
    <p:sldLayoutId id="2147484321" r:id="rId5"/>
    <p:sldLayoutId id="2147484322" r:id="rId6"/>
    <p:sldLayoutId id="2147484323" r:id="rId7"/>
    <p:sldLayoutId id="2147484324" r:id="rId8"/>
    <p:sldLayoutId id="2147484325" r:id="rId9"/>
    <p:sldLayoutId id="2147484326" r:id="rId10"/>
    <p:sldLayoutId id="2147484327" r:id="rId11"/>
    <p:sldLayoutId id="2147484357" r:id="rId12"/>
    <p:sldLayoutId id="2147484328" r:id="rId13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3080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081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3119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2 w 83"/>
                  <a:gd name="T1" fmla="*/ 1 h 117"/>
                  <a:gd name="T2" fmla="*/ 0 w 83"/>
                  <a:gd name="T3" fmla="*/ 0 h 117"/>
                  <a:gd name="T4" fmla="*/ 0 w 83"/>
                  <a:gd name="T5" fmla="*/ 4 h 117"/>
                  <a:gd name="T6" fmla="*/ 2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20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 h 98"/>
                  <a:gd name="T2" fmla="*/ 4 w 140"/>
                  <a:gd name="T3" fmla="*/ 0 h 98"/>
                  <a:gd name="T4" fmla="*/ 5 w 140"/>
                  <a:gd name="T5" fmla="*/ 2 h 98"/>
                  <a:gd name="T6" fmla="*/ 0 w 140"/>
                  <a:gd name="T7" fmla="*/ 4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21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5 w 145"/>
                  <a:gd name="T3" fmla="*/ 0 h 49"/>
                  <a:gd name="T4" fmla="*/ 5 w 145"/>
                  <a:gd name="T5" fmla="*/ 2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3082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083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3110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286 w 217"/>
                  <a:gd name="T1" fmla="*/ 1313 h 210"/>
                  <a:gd name="T2" fmla="*/ 229 w 217"/>
                  <a:gd name="T3" fmla="*/ 1241 h 210"/>
                  <a:gd name="T4" fmla="*/ 164 w 217"/>
                  <a:gd name="T5" fmla="*/ 1133 h 210"/>
                  <a:gd name="T6" fmla="*/ 95 w 217"/>
                  <a:gd name="T7" fmla="*/ 991 h 210"/>
                  <a:gd name="T8" fmla="*/ 29 w 217"/>
                  <a:gd name="T9" fmla="*/ 843 h 210"/>
                  <a:gd name="T10" fmla="*/ 0 w 217"/>
                  <a:gd name="T11" fmla="*/ 682 h 210"/>
                  <a:gd name="T12" fmla="*/ 1 w 217"/>
                  <a:gd name="T13" fmla="*/ 511 h 210"/>
                  <a:gd name="T14" fmla="*/ 56 w 217"/>
                  <a:gd name="T15" fmla="*/ 354 h 210"/>
                  <a:gd name="T16" fmla="*/ 169 w 217"/>
                  <a:gd name="T17" fmla="*/ 222 h 210"/>
                  <a:gd name="T18" fmla="*/ 283 w 217"/>
                  <a:gd name="T19" fmla="*/ 137 h 210"/>
                  <a:gd name="T20" fmla="*/ 375 w 217"/>
                  <a:gd name="T21" fmla="*/ 75 h 210"/>
                  <a:gd name="T22" fmla="*/ 450 w 217"/>
                  <a:gd name="T23" fmla="*/ 42 h 210"/>
                  <a:gd name="T24" fmla="*/ 508 w 217"/>
                  <a:gd name="T25" fmla="*/ 29 h 210"/>
                  <a:gd name="T26" fmla="*/ 550 w 217"/>
                  <a:gd name="T27" fmla="*/ 29 h 210"/>
                  <a:gd name="T28" fmla="*/ 649 w 217"/>
                  <a:gd name="T29" fmla="*/ 0 h 210"/>
                  <a:gd name="T30" fmla="*/ 922 w 217"/>
                  <a:gd name="T31" fmla="*/ 52 h 210"/>
                  <a:gd name="T32" fmla="*/ 998 w 217"/>
                  <a:gd name="T33" fmla="*/ 75 h 210"/>
                  <a:gd name="T34" fmla="*/ 1073 w 217"/>
                  <a:gd name="T35" fmla="*/ 95 h 210"/>
                  <a:gd name="T36" fmla="*/ 1138 w 217"/>
                  <a:gd name="T37" fmla="*/ 117 h 210"/>
                  <a:gd name="T38" fmla="*/ 1186 w 217"/>
                  <a:gd name="T39" fmla="*/ 144 h 210"/>
                  <a:gd name="T40" fmla="*/ 1240 w 217"/>
                  <a:gd name="T41" fmla="*/ 169 h 210"/>
                  <a:gd name="T42" fmla="*/ 1282 w 217"/>
                  <a:gd name="T43" fmla="*/ 198 h 210"/>
                  <a:gd name="T44" fmla="*/ 1315 w 217"/>
                  <a:gd name="T45" fmla="*/ 237 h 210"/>
                  <a:gd name="T46" fmla="*/ 1354 w 217"/>
                  <a:gd name="T47" fmla="*/ 283 h 210"/>
                  <a:gd name="T48" fmla="*/ 1282 w 217"/>
                  <a:gd name="T49" fmla="*/ 253 h 210"/>
                  <a:gd name="T50" fmla="*/ 1213 w 217"/>
                  <a:gd name="T51" fmla="*/ 225 h 210"/>
                  <a:gd name="T52" fmla="*/ 1144 w 217"/>
                  <a:gd name="T53" fmla="*/ 208 h 210"/>
                  <a:gd name="T54" fmla="*/ 1073 w 217"/>
                  <a:gd name="T55" fmla="*/ 185 h 210"/>
                  <a:gd name="T56" fmla="*/ 1017 w 217"/>
                  <a:gd name="T57" fmla="*/ 169 h 210"/>
                  <a:gd name="T58" fmla="*/ 958 w 217"/>
                  <a:gd name="T59" fmla="*/ 164 h 210"/>
                  <a:gd name="T60" fmla="*/ 890 w 217"/>
                  <a:gd name="T61" fmla="*/ 154 h 210"/>
                  <a:gd name="T62" fmla="*/ 834 w 217"/>
                  <a:gd name="T63" fmla="*/ 154 h 210"/>
                  <a:gd name="T64" fmla="*/ 780 w 217"/>
                  <a:gd name="T65" fmla="*/ 154 h 210"/>
                  <a:gd name="T66" fmla="*/ 724 w 217"/>
                  <a:gd name="T67" fmla="*/ 156 h 210"/>
                  <a:gd name="T68" fmla="*/ 666 w 217"/>
                  <a:gd name="T69" fmla="*/ 169 h 210"/>
                  <a:gd name="T70" fmla="*/ 617 w 217"/>
                  <a:gd name="T71" fmla="*/ 183 h 210"/>
                  <a:gd name="T72" fmla="*/ 568 w 217"/>
                  <a:gd name="T73" fmla="*/ 208 h 210"/>
                  <a:gd name="T74" fmla="*/ 509 w 217"/>
                  <a:gd name="T75" fmla="*/ 225 h 210"/>
                  <a:gd name="T76" fmla="*/ 462 w 217"/>
                  <a:gd name="T77" fmla="*/ 255 h 210"/>
                  <a:gd name="T78" fmla="*/ 413 w 217"/>
                  <a:gd name="T79" fmla="*/ 286 h 210"/>
                  <a:gd name="T80" fmla="*/ 325 w 217"/>
                  <a:gd name="T81" fmla="*/ 381 h 210"/>
                  <a:gd name="T82" fmla="*/ 264 w 217"/>
                  <a:gd name="T83" fmla="*/ 499 h 210"/>
                  <a:gd name="T84" fmla="*/ 229 w 217"/>
                  <a:gd name="T85" fmla="*/ 645 h 210"/>
                  <a:gd name="T86" fmla="*/ 216 w 217"/>
                  <a:gd name="T87" fmla="*/ 789 h 210"/>
                  <a:gd name="T88" fmla="*/ 216 w 217"/>
                  <a:gd name="T89" fmla="*/ 948 h 210"/>
                  <a:gd name="T90" fmla="*/ 237 w 217"/>
                  <a:gd name="T91" fmla="*/ 1086 h 210"/>
                  <a:gd name="T92" fmla="*/ 255 w 217"/>
                  <a:gd name="T93" fmla="*/ 1213 h 210"/>
                  <a:gd name="T94" fmla="*/ 286 w 217"/>
                  <a:gd name="T95" fmla="*/ 1313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11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674 w 182"/>
                  <a:gd name="T1" fmla="*/ 0 h 213"/>
                  <a:gd name="T2" fmla="*/ 692 w 182"/>
                  <a:gd name="T3" fmla="*/ 13 h 213"/>
                  <a:gd name="T4" fmla="*/ 731 w 182"/>
                  <a:gd name="T5" fmla="*/ 52 h 213"/>
                  <a:gd name="T6" fmla="*/ 786 w 182"/>
                  <a:gd name="T7" fmla="*/ 116 h 213"/>
                  <a:gd name="T8" fmla="*/ 848 w 182"/>
                  <a:gd name="T9" fmla="*/ 210 h 213"/>
                  <a:gd name="T10" fmla="*/ 897 w 182"/>
                  <a:gd name="T11" fmla="*/ 327 h 213"/>
                  <a:gd name="T12" fmla="*/ 929 w 182"/>
                  <a:gd name="T13" fmla="*/ 482 h 213"/>
                  <a:gd name="T14" fmla="*/ 929 w 182"/>
                  <a:gd name="T15" fmla="*/ 665 h 213"/>
                  <a:gd name="T16" fmla="*/ 890 w 182"/>
                  <a:gd name="T17" fmla="*/ 881 h 213"/>
                  <a:gd name="T18" fmla="*/ 868 w 182"/>
                  <a:gd name="T19" fmla="*/ 941 h 213"/>
                  <a:gd name="T20" fmla="*/ 841 w 182"/>
                  <a:gd name="T21" fmla="*/ 991 h 213"/>
                  <a:gd name="T22" fmla="*/ 812 w 182"/>
                  <a:gd name="T23" fmla="*/ 1045 h 213"/>
                  <a:gd name="T24" fmla="*/ 773 w 182"/>
                  <a:gd name="T25" fmla="*/ 1093 h 213"/>
                  <a:gd name="T26" fmla="*/ 721 w 182"/>
                  <a:gd name="T27" fmla="*/ 1138 h 213"/>
                  <a:gd name="T28" fmla="*/ 678 w 182"/>
                  <a:gd name="T29" fmla="*/ 1173 h 213"/>
                  <a:gd name="T30" fmla="*/ 632 w 182"/>
                  <a:gd name="T31" fmla="*/ 1206 h 213"/>
                  <a:gd name="T32" fmla="*/ 567 w 182"/>
                  <a:gd name="T33" fmla="*/ 1233 h 213"/>
                  <a:gd name="T34" fmla="*/ 508 w 182"/>
                  <a:gd name="T35" fmla="*/ 1246 h 213"/>
                  <a:gd name="T36" fmla="*/ 448 w 182"/>
                  <a:gd name="T37" fmla="*/ 1262 h 213"/>
                  <a:gd name="T38" fmla="*/ 379 w 182"/>
                  <a:gd name="T39" fmla="*/ 1274 h 213"/>
                  <a:gd name="T40" fmla="*/ 305 w 182"/>
                  <a:gd name="T41" fmla="*/ 1274 h 213"/>
                  <a:gd name="T42" fmla="*/ 226 w 182"/>
                  <a:gd name="T43" fmla="*/ 1262 h 213"/>
                  <a:gd name="T44" fmla="*/ 155 w 182"/>
                  <a:gd name="T45" fmla="*/ 1246 h 213"/>
                  <a:gd name="T46" fmla="*/ 72 w 182"/>
                  <a:gd name="T47" fmla="*/ 1219 h 213"/>
                  <a:gd name="T48" fmla="*/ 0 w 182"/>
                  <a:gd name="T49" fmla="*/ 1187 h 213"/>
                  <a:gd name="T50" fmla="*/ 69 w 182"/>
                  <a:gd name="T51" fmla="*/ 1233 h 213"/>
                  <a:gd name="T52" fmla="*/ 137 w 182"/>
                  <a:gd name="T53" fmla="*/ 1262 h 213"/>
                  <a:gd name="T54" fmla="*/ 206 w 182"/>
                  <a:gd name="T55" fmla="*/ 1294 h 213"/>
                  <a:gd name="T56" fmla="*/ 265 w 182"/>
                  <a:gd name="T57" fmla="*/ 1316 h 213"/>
                  <a:gd name="T58" fmla="*/ 325 w 182"/>
                  <a:gd name="T59" fmla="*/ 1335 h 213"/>
                  <a:gd name="T60" fmla="*/ 392 w 182"/>
                  <a:gd name="T61" fmla="*/ 1342 h 213"/>
                  <a:gd name="T62" fmla="*/ 449 w 182"/>
                  <a:gd name="T63" fmla="*/ 1345 h 213"/>
                  <a:gd name="T64" fmla="*/ 510 w 182"/>
                  <a:gd name="T65" fmla="*/ 1345 h 213"/>
                  <a:gd name="T66" fmla="*/ 564 w 182"/>
                  <a:gd name="T67" fmla="*/ 1342 h 213"/>
                  <a:gd name="T68" fmla="*/ 618 w 182"/>
                  <a:gd name="T69" fmla="*/ 1330 h 213"/>
                  <a:gd name="T70" fmla="*/ 665 w 182"/>
                  <a:gd name="T71" fmla="*/ 1316 h 213"/>
                  <a:gd name="T72" fmla="*/ 715 w 182"/>
                  <a:gd name="T73" fmla="*/ 1303 h 213"/>
                  <a:gd name="T74" fmla="*/ 760 w 182"/>
                  <a:gd name="T75" fmla="*/ 1286 h 213"/>
                  <a:gd name="T76" fmla="*/ 802 w 182"/>
                  <a:gd name="T77" fmla="*/ 1258 h 213"/>
                  <a:gd name="T78" fmla="*/ 841 w 182"/>
                  <a:gd name="T79" fmla="*/ 1233 h 213"/>
                  <a:gd name="T80" fmla="*/ 877 w 182"/>
                  <a:gd name="T81" fmla="*/ 1206 h 213"/>
                  <a:gd name="T82" fmla="*/ 976 w 182"/>
                  <a:gd name="T83" fmla="*/ 1111 h 213"/>
                  <a:gd name="T84" fmla="*/ 1045 w 182"/>
                  <a:gd name="T85" fmla="*/ 1018 h 213"/>
                  <a:gd name="T86" fmla="*/ 1085 w 182"/>
                  <a:gd name="T87" fmla="*/ 910 h 213"/>
                  <a:gd name="T88" fmla="*/ 1107 w 182"/>
                  <a:gd name="T89" fmla="*/ 811 h 213"/>
                  <a:gd name="T90" fmla="*/ 1121 w 182"/>
                  <a:gd name="T91" fmla="*/ 704 h 213"/>
                  <a:gd name="T92" fmla="*/ 1121 w 182"/>
                  <a:gd name="T93" fmla="*/ 599 h 213"/>
                  <a:gd name="T94" fmla="*/ 1126 w 182"/>
                  <a:gd name="T95" fmla="*/ 500 h 213"/>
                  <a:gd name="T96" fmla="*/ 1067 w 182"/>
                  <a:gd name="T97" fmla="*/ 292 h 213"/>
                  <a:gd name="T98" fmla="*/ 966 w 182"/>
                  <a:gd name="T99" fmla="*/ 130 h 213"/>
                  <a:gd name="T100" fmla="*/ 930 w 182"/>
                  <a:gd name="T101" fmla="*/ 116 h 213"/>
                  <a:gd name="T102" fmla="*/ 910 w 182"/>
                  <a:gd name="T103" fmla="*/ 97 h 213"/>
                  <a:gd name="T104" fmla="*/ 877 w 182"/>
                  <a:gd name="T105" fmla="*/ 81 h 213"/>
                  <a:gd name="T106" fmla="*/ 854 w 182"/>
                  <a:gd name="T107" fmla="*/ 69 h 213"/>
                  <a:gd name="T108" fmla="*/ 816 w 182"/>
                  <a:gd name="T109" fmla="*/ 56 h 213"/>
                  <a:gd name="T110" fmla="*/ 779 w 182"/>
                  <a:gd name="T111" fmla="*/ 39 h 213"/>
                  <a:gd name="T112" fmla="*/ 734 w 182"/>
                  <a:gd name="T113" fmla="*/ 19 h 213"/>
                  <a:gd name="T114" fmla="*/ 674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12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9 w 128"/>
                  <a:gd name="T1" fmla="*/ 0 h 217"/>
                  <a:gd name="T2" fmla="*/ 21 w 128"/>
                  <a:gd name="T3" fmla="*/ 1 h 217"/>
                  <a:gd name="T4" fmla="*/ 23 w 128"/>
                  <a:gd name="T5" fmla="*/ 5 h 217"/>
                  <a:gd name="T6" fmla="*/ 25 w 128"/>
                  <a:gd name="T7" fmla="*/ 10 h 217"/>
                  <a:gd name="T8" fmla="*/ 26 w 128"/>
                  <a:gd name="T9" fmla="*/ 15 h 217"/>
                  <a:gd name="T10" fmla="*/ 26 w 128"/>
                  <a:gd name="T11" fmla="*/ 22 h 217"/>
                  <a:gd name="T12" fmla="*/ 23 w 128"/>
                  <a:gd name="T13" fmla="*/ 28 h 217"/>
                  <a:gd name="T14" fmla="*/ 19 w 128"/>
                  <a:gd name="T15" fmla="*/ 35 h 217"/>
                  <a:gd name="T16" fmla="*/ 12 w 128"/>
                  <a:gd name="T17" fmla="*/ 42 h 217"/>
                  <a:gd name="T18" fmla="*/ 10 w 128"/>
                  <a:gd name="T19" fmla="*/ 41 h 217"/>
                  <a:gd name="T20" fmla="*/ 8 w 128"/>
                  <a:gd name="T21" fmla="*/ 40 h 217"/>
                  <a:gd name="T22" fmla="*/ 5 w 128"/>
                  <a:gd name="T23" fmla="*/ 40 h 217"/>
                  <a:gd name="T24" fmla="*/ 4 w 128"/>
                  <a:gd name="T25" fmla="*/ 39 h 217"/>
                  <a:gd name="T26" fmla="*/ 1 w 128"/>
                  <a:gd name="T27" fmla="*/ 37 h 217"/>
                  <a:gd name="T28" fmla="*/ 1 w 128"/>
                  <a:gd name="T29" fmla="*/ 36 h 217"/>
                  <a:gd name="T30" fmla="*/ 0 w 128"/>
                  <a:gd name="T31" fmla="*/ 35 h 217"/>
                  <a:gd name="T32" fmla="*/ 1 w 128"/>
                  <a:gd name="T33" fmla="*/ 34 h 217"/>
                  <a:gd name="T34" fmla="*/ 3 w 128"/>
                  <a:gd name="T35" fmla="*/ 32 h 217"/>
                  <a:gd name="T36" fmla="*/ 6 w 128"/>
                  <a:gd name="T37" fmla="*/ 31 h 217"/>
                  <a:gd name="T38" fmla="*/ 9 w 128"/>
                  <a:gd name="T39" fmla="*/ 29 h 217"/>
                  <a:gd name="T40" fmla="*/ 12 w 128"/>
                  <a:gd name="T41" fmla="*/ 26 h 217"/>
                  <a:gd name="T42" fmla="*/ 16 w 128"/>
                  <a:gd name="T43" fmla="*/ 22 h 217"/>
                  <a:gd name="T44" fmla="*/ 18 w 128"/>
                  <a:gd name="T45" fmla="*/ 16 h 217"/>
                  <a:gd name="T46" fmla="*/ 20 w 128"/>
                  <a:gd name="T47" fmla="*/ 9 h 217"/>
                  <a:gd name="T48" fmla="*/ 19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13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5 w 117"/>
                  <a:gd name="T1" fmla="*/ 0 h 132"/>
                  <a:gd name="T2" fmla="*/ 0 w 117"/>
                  <a:gd name="T3" fmla="*/ 4 h 132"/>
                  <a:gd name="T4" fmla="*/ 1 w 117"/>
                  <a:gd name="T5" fmla="*/ 4 h 132"/>
                  <a:gd name="T6" fmla="*/ 3 w 117"/>
                  <a:gd name="T7" fmla="*/ 5 h 132"/>
                  <a:gd name="T8" fmla="*/ 6 w 117"/>
                  <a:gd name="T9" fmla="*/ 6 h 132"/>
                  <a:gd name="T10" fmla="*/ 9 w 117"/>
                  <a:gd name="T11" fmla="*/ 8 h 132"/>
                  <a:gd name="T12" fmla="*/ 13 w 117"/>
                  <a:gd name="T13" fmla="*/ 11 h 132"/>
                  <a:gd name="T14" fmla="*/ 17 w 117"/>
                  <a:gd name="T15" fmla="*/ 13 h 132"/>
                  <a:gd name="T16" fmla="*/ 20 w 117"/>
                  <a:gd name="T17" fmla="*/ 18 h 132"/>
                  <a:gd name="T18" fmla="*/ 23 w 117"/>
                  <a:gd name="T19" fmla="*/ 23 h 132"/>
                  <a:gd name="T20" fmla="*/ 24 w 117"/>
                  <a:gd name="T21" fmla="*/ 21 h 132"/>
                  <a:gd name="T22" fmla="*/ 23 w 117"/>
                  <a:gd name="T23" fmla="*/ 18 h 132"/>
                  <a:gd name="T24" fmla="*/ 22 w 117"/>
                  <a:gd name="T25" fmla="*/ 16 h 132"/>
                  <a:gd name="T26" fmla="*/ 20 w 117"/>
                  <a:gd name="T27" fmla="*/ 13 h 132"/>
                  <a:gd name="T28" fmla="*/ 18 w 117"/>
                  <a:gd name="T29" fmla="*/ 10 h 132"/>
                  <a:gd name="T30" fmla="*/ 16 w 117"/>
                  <a:gd name="T31" fmla="*/ 8 h 132"/>
                  <a:gd name="T32" fmla="*/ 14 w 117"/>
                  <a:gd name="T33" fmla="*/ 6 h 132"/>
                  <a:gd name="T34" fmla="*/ 12 w 117"/>
                  <a:gd name="T35" fmla="*/ 6 h 132"/>
                  <a:gd name="T36" fmla="*/ 14 w 117"/>
                  <a:gd name="T37" fmla="*/ 5 h 132"/>
                  <a:gd name="T38" fmla="*/ 16 w 117"/>
                  <a:gd name="T39" fmla="*/ 5 h 132"/>
                  <a:gd name="T40" fmla="*/ 18 w 117"/>
                  <a:gd name="T41" fmla="*/ 4 h 132"/>
                  <a:gd name="T42" fmla="*/ 20 w 117"/>
                  <a:gd name="T43" fmla="*/ 4 h 132"/>
                  <a:gd name="T44" fmla="*/ 21 w 117"/>
                  <a:gd name="T45" fmla="*/ 4 h 132"/>
                  <a:gd name="T46" fmla="*/ 22 w 117"/>
                  <a:gd name="T47" fmla="*/ 4 h 132"/>
                  <a:gd name="T48" fmla="*/ 23 w 117"/>
                  <a:gd name="T49" fmla="*/ 4 h 132"/>
                  <a:gd name="T50" fmla="*/ 23 w 117"/>
                  <a:gd name="T51" fmla="*/ 4 h 132"/>
                  <a:gd name="T52" fmla="*/ 15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14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>
                  <a:gd name="T0" fmla="*/ 6 w 29"/>
                  <a:gd name="T1" fmla="*/ 0 h 77"/>
                  <a:gd name="T2" fmla="*/ 5 w 29"/>
                  <a:gd name="T3" fmla="*/ 0 h 77"/>
                  <a:gd name="T4" fmla="*/ 4 w 29"/>
                  <a:gd name="T5" fmla="*/ 1 h 77"/>
                  <a:gd name="T6" fmla="*/ 2 w 29"/>
                  <a:gd name="T7" fmla="*/ 1 h 77"/>
                  <a:gd name="T8" fmla="*/ 1 w 29"/>
                  <a:gd name="T9" fmla="*/ 4 h 77"/>
                  <a:gd name="T10" fmla="*/ 1 w 29"/>
                  <a:gd name="T11" fmla="*/ 6 h 77"/>
                  <a:gd name="T12" fmla="*/ 0 w 29"/>
                  <a:gd name="T13" fmla="*/ 8 h 77"/>
                  <a:gd name="T14" fmla="*/ 1 w 29"/>
                  <a:gd name="T15" fmla="*/ 11 h 77"/>
                  <a:gd name="T16" fmla="*/ 2 w 29"/>
                  <a:gd name="T17" fmla="*/ 14 h 77"/>
                  <a:gd name="T18" fmla="*/ 3 w 29"/>
                  <a:gd name="T19" fmla="*/ 10 h 77"/>
                  <a:gd name="T20" fmla="*/ 4 w 29"/>
                  <a:gd name="T21" fmla="*/ 7 h 77"/>
                  <a:gd name="T22" fmla="*/ 5 w 29"/>
                  <a:gd name="T23" fmla="*/ 4 h 77"/>
                  <a:gd name="T24" fmla="*/ 6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3115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3116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2 w 207"/>
                    <a:gd name="T1" fmla="*/ 7 h 564"/>
                    <a:gd name="T2" fmla="*/ 1 w 207"/>
                    <a:gd name="T3" fmla="*/ 12 h 564"/>
                    <a:gd name="T4" fmla="*/ 1 w 207"/>
                    <a:gd name="T5" fmla="*/ 16 h 564"/>
                    <a:gd name="T6" fmla="*/ 0 w 207"/>
                    <a:gd name="T7" fmla="*/ 19 h 564"/>
                    <a:gd name="T8" fmla="*/ 0 w 207"/>
                    <a:gd name="T9" fmla="*/ 24 h 564"/>
                    <a:gd name="T10" fmla="*/ 1 w 207"/>
                    <a:gd name="T11" fmla="*/ 28 h 564"/>
                    <a:gd name="T12" fmla="*/ 1 w 207"/>
                    <a:gd name="T13" fmla="*/ 33 h 564"/>
                    <a:gd name="T14" fmla="*/ 3 w 207"/>
                    <a:gd name="T15" fmla="*/ 39 h 564"/>
                    <a:gd name="T16" fmla="*/ 5 w 207"/>
                    <a:gd name="T17" fmla="*/ 46 h 564"/>
                    <a:gd name="T18" fmla="*/ 7 w 207"/>
                    <a:gd name="T19" fmla="*/ 52 h 564"/>
                    <a:gd name="T20" fmla="*/ 10 w 207"/>
                    <a:gd name="T21" fmla="*/ 57 h 564"/>
                    <a:gd name="T22" fmla="*/ 13 w 207"/>
                    <a:gd name="T23" fmla="*/ 64 h 564"/>
                    <a:gd name="T24" fmla="*/ 17 w 207"/>
                    <a:gd name="T25" fmla="*/ 71 h 564"/>
                    <a:gd name="T26" fmla="*/ 21 w 207"/>
                    <a:gd name="T27" fmla="*/ 77 h 564"/>
                    <a:gd name="T28" fmla="*/ 25 w 207"/>
                    <a:gd name="T29" fmla="*/ 82 h 564"/>
                    <a:gd name="T30" fmla="*/ 28 w 207"/>
                    <a:gd name="T31" fmla="*/ 86 h 564"/>
                    <a:gd name="T32" fmla="*/ 32 w 207"/>
                    <a:gd name="T33" fmla="*/ 89 h 564"/>
                    <a:gd name="T34" fmla="*/ 26 w 207"/>
                    <a:gd name="T35" fmla="*/ 79 h 564"/>
                    <a:gd name="T36" fmla="*/ 20 w 207"/>
                    <a:gd name="T37" fmla="*/ 71 h 564"/>
                    <a:gd name="T38" fmla="*/ 16 w 207"/>
                    <a:gd name="T39" fmla="*/ 64 h 564"/>
                    <a:gd name="T40" fmla="*/ 13 w 207"/>
                    <a:gd name="T41" fmla="*/ 58 h 564"/>
                    <a:gd name="T42" fmla="*/ 12 w 207"/>
                    <a:gd name="T43" fmla="*/ 53 h 564"/>
                    <a:gd name="T44" fmla="*/ 10 w 207"/>
                    <a:gd name="T45" fmla="*/ 49 h 564"/>
                    <a:gd name="T46" fmla="*/ 10 w 207"/>
                    <a:gd name="T47" fmla="*/ 45 h 564"/>
                    <a:gd name="T48" fmla="*/ 9 w 207"/>
                    <a:gd name="T49" fmla="*/ 41 h 564"/>
                    <a:gd name="T50" fmla="*/ 7 w 207"/>
                    <a:gd name="T51" fmla="*/ 33 h 564"/>
                    <a:gd name="T52" fmla="*/ 6 w 207"/>
                    <a:gd name="T53" fmla="*/ 22 h 564"/>
                    <a:gd name="T54" fmla="*/ 7 w 207"/>
                    <a:gd name="T55" fmla="*/ 11 h 564"/>
                    <a:gd name="T56" fmla="*/ 8 w 207"/>
                    <a:gd name="T57" fmla="*/ 0 h 564"/>
                    <a:gd name="T58" fmla="*/ 2 w 207"/>
                    <a:gd name="T59" fmla="*/ 7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17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3 h 232"/>
                    <a:gd name="T2" fmla="*/ 3 w 47"/>
                    <a:gd name="T3" fmla="*/ 8 h 232"/>
                    <a:gd name="T4" fmla="*/ 4 w 47"/>
                    <a:gd name="T5" fmla="*/ 16 h 232"/>
                    <a:gd name="T6" fmla="*/ 4 w 47"/>
                    <a:gd name="T7" fmla="*/ 25 h 232"/>
                    <a:gd name="T8" fmla="*/ 3 w 47"/>
                    <a:gd name="T9" fmla="*/ 36 h 232"/>
                    <a:gd name="T10" fmla="*/ 8 w 47"/>
                    <a:gd name="T11" fmla="*/ 34 h 232"/>
                    <a:gd name="T12" fmla="*/ 8 w 47"/>
                    <a:gd name="T13" fmla="*/ 28 h 232"/>
                    <a:gd name="T14" fmla="*/ 8 w 47"/>
                    <a:gd name="T15" fmla="*/ 22 h 232"/>
                    <a:gd name="T16" fmla="*/ 8 w 47"/>
                    <a:gd name="T17" fmla="*/ 16 h 232"/>
                    <a:gd name="T18" fmla="*/ 7 w 47"/>
                    <a:gd name="T19" fmla="*/ 11 h 232"/>
                    <a:gd name="T20" fmla="*/ 6 w 47"/>
                    <a:gd name="T21" fmla="*/ 8 h 232"/>
                    <a:gd name="T22" fmla="*/ 5 w 47"/>
                    <a:gd name="T23" fmla="*/ 6 h 232"/>
                    <a:gd name="T24" fmla="*/ 4 w 47"/>
                    <a:gd name="T25" fmla="*/ 3 h 232"/>
                    <a:gd name="T26" fmla="*/ 2 w 47"/>
                    <a:gd name="T27" fmla="*/ 0 h 232"/>
                    <a:gd name="T28" fmla="*/ 0 w 47"/>
                    <a:gd name="T29" fmla="*/ 3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18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87" y="1723"/>
                  <a:ext cx="60" cy="27"/>
                </a:xfrm>
                <a:custGeom>
                  <a:avLst/>
                  <a:gdLst>
                    <a:gd name="T0" fmla="*/ 13 w 87"/>
                    <a:gd name="T1" fmla="*/ 3 h 40"/>
                    <a:gd name="T2" fmla="*/ 12 w 87"/>
                    <a:gd name="T3" fmla="*/ 2 h 40"/>
                    <a:gd name="T4" fmla="*/ 10 w 87"/>
                    <a:gd name="T5" fmla="*/ 1 h 40"/>
                    <a:gd name="T6" fmla="*/ 9 w 87"/>
                    <a:gd name="T7" fmla="*/ 1 h 40"/>
                    <a:gd name="T8" fmla="*/ 7 w 87"/>
                    <a:gd name="T9" fmla="*/ 1 h 40"/>
                    <a:gd name="T10" fmla="*/ 6 w 87"/>
                    <a:gd name="T11" fmla="*/ 1 h 40"/>
                    <a:gd name="T12" fmla="*/ 4 w 87"/>
                    <a:gd name="T13" fmla="*/ 1 h 40"/>
                    <a:gd name="T14" fmla="*/ 2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2 w 87"/>
                    <a:gd name="T21" fmla="*/ 1 h 40"/>
                    <a:gd name="T22" fmla="*/ 3 w 87"/>
                    <a:gd name="T23" fmla="*/ 2 h 40"/>
                    <a:gd name="T24" fmla="*/ 6 w 87"/>
                    <a:gd name="T25" fmla="*/ 2 h 40"/>
                    <a:gd name="T26" fmla="*/ 7 w 87"/>
                    <a:gd name="T27" fmla="*/ 3 h 40"/>
                    <a:gd name="T28" fmla="*/ 8 w 87"/>
                    <a:gd name="T29" fmla="*/ 3 h 40"/>
                    <a:gd name="T30" fmla="*/ 10 w 87"/>
                    <a:gd name="T31" fmla="*/ 5 h 40"/>
                    <a:gd name="T32" fmla="*/ 12 w 87"/>
                    <a:gd name="T33" fmla="*/ 5 h 40"/>
                    <a:gd name="T34" fmla="*/ 13 w 87"/>
                    <a:gd name="T35" fmla="*/ 3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3084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3107" name="Freeform 20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>
                  <a:gd name="T0" fmla="*/ 2 w 83"/>
                  <a:gd name="T1" fmla="*/ 1 h 117"/>
                  <a:gd name="T2" fmla="*/ 0 w 83"/>
                  <a:gd name="T3" fmla="*/ 0 h 117"/>
                  <a:gd name="T4" fmla="*/ 0 w 83"/>
                  <a:gd name="T5" fmla="*/ 4 h 117"/>
                  <a:gd name="T6" fmla="*/ 2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08" name="Freeform 21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>
                  <a:gd name="T0" fmla="*/ 0 w 140"/>
                  <a:gd name="T1" fmla="*/ 4 h 98"/>
                  <a:gd name="T2" fmla="*/ 4 w 140"/>
                  <a:gd name="T3" fmla="*/ 0 h 98"/>
                  <a:gd name="T4" fmla="*/ 5 w 140"/>
                  <a:gd name="T5" fmla="*/ 2 h 98"/>
                  <a:gd name="T6" fmla="*/ 0 w 140"/>
                  <a:gd name="T7" fmla="*/ 4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09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5 w 145"/>
                  <a:gd name="T3" fmla="*/ 0 h 49"/>
                  <a:gd name="T4" fmla="*/ 5 w 145"/>
                  <a:gd name="T5" fmla="*/ 2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3085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3104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2 w 83"/>
                  <a:gd name="T1" fmla="*/ 1 h 117"/>
                  <a:gd name="T2" fmla="*/ 0 w 83"/>
                  <a:gd name="T3" fmla="*/ 0 h 117"/>
                  <a:gd name="T4" fmla="*/ 0 w 83"/>
                  <a:gd name="T5" fmla="*/ 4 h 117"/>
                  <a:gd name="T6" fmla="*/ 2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05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 h 98"/>
                  <a:gd name="T2" fmla="*/ 4 w 140"/>
                  <a:gd name="T3" fmla="*/ 0 h 98"/>
                  <a:gd name="T4" fmla="*/ 5 w 140"/>
                  <a:gd name="T5" fmla="*/ 2 h 98"/>
                  <a:gd name="T6" fmla="*/ 0 w 140"/>
                  <a:gd name="T7" fmla="*/ 4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06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5 w 145"/>
                  <a:gd name="T3" fmla="*/ 0 h 49"/>
                  <a:gd name="T4" fmla="*/ 5 w 145"/>
                  <a:gd name="T5" fmla="*/ 2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3086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3101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2 w 83"/>
                  <a:gd name="T1" fmla="*/ 1 h 117"/>
                  <a:gd name="T2" fmla="*/ 0 w 83"/>
                  <a:gd name="T3" fmla="*/ 0 h 117"/>
                  <a:gd name="T4" fmla="*/ 0 w 83"/>
                  <a:gd name="T5" fmla="*/ 4 h 117"/>
                  <a:gd name="T6" fmla="*/ 2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02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 h 98"/>
                  <a:gd name="T2" fmla="*/ 4 w 140"/>
                  <a:gd name="T3" fmla="*/ 0 h 98"/>
                  <a:gd name="T4" fmla="*/ 5 w 140"/>
                  <a:gd name="T5" fmla="*/ 2 h 98"/>
                  <a:gd name="T6" fmla="*/ 0 w 140"/>
                  <a:gd name="T7" fmla="*/ 4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03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5 w 145"/>
                  <a:gd name="T3" fmla="*/ 0 h 49"/>
                  <a:gd name="T4" fmla="*/ 5 w 145"/>
                  <a:gd name="T5" fmla="*/ 2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3087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8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12 w 109"/>
                <a:gd name="T3" fmla="*/ 1 h 156"/>
                <a:gd name="T4" fmla="*/ 48 w 109"/>
                <a:gd name="T5" fmla="*/ 5 h 156"/>
                <a:gd name="T6" fmla="*/ 96 w 109"/>
                <a:gd name="T7" fmla="*/ 17 h 156"/>
                <a:gd name="T8" fmla="*/ 151 w 109"/>
                <a:gd name="T9" fmla="*/ 34 h 156"/>
                <a:gd name="T10" fmla="*/ 202 w 109"/>
                <a:gd name="T11" fmla="*/ 62 h 156"/>
                <a:gd name="T12" fmla="*/ 249 w 109"/>
                <a:gd name="T13" fmla="*/ 100 h 156"/>
                <a:gd name="T14" fmla="*/ 279 w 109"/>
                <a:gd name="T15" fmla="*/ 152 h 156"/>
                <a:gd name="T16" fmla="*/ 285 w 109"/>
                <a:gd name="T17" fmla="*/ 221 h 156"/>
                <a:gd name="T18" fmla="*/ 272 w 109"/>
                <a:gd name="T19" fmla="*/ 221 h 156"/>
                <a:gd name="T20" fmla="*/ 258 w 109"/>
                <a:gd name="T21" fmla="*/ 221 h 156"/>
                <a:gd name="T22" fmla="*/ 243 w 109"/>
                <a:gd name="T23" fmla="*/ 221 h 156"/>
                <a:gd name="T24" fmla="*/ 225 w 109"/>
                <a:gd name="T25" fmla="*/ 216 h 156"/>
                <a:gd name="T26" fmla="*/ 211 w 109"/>
                <a:gd name="T27" fmla="*/ 215 h 156"/>
                <a:gd name="T28" fmla="*/ 194 w 109"/>
                <a:gd name="T29" fmla="*/ 211 h 156"/>
                <a:gd name="T30" fmla="*/ 172 w 109"/>
                <a:gd name="T31" fmla="*/ 204 h 156"/>
                <a:gd name="T32" fmla="*/ 151 w 109"/>
                <a:gd name="T33" fmla="*/ 196 h 156"/>
                <a:gd name="T34" fmla="*/ 138 w 109"/>
                <a:gd name="T35" fmla="*/ 178 h 156"/>
                <a:gd name="T36" fmla="*/ 138 w 109"/>
                <a:gd name="T37" fmla="*/ 156 h 156"/>
                <a:gd name="T38" fmla="*/ 145 w 109"/>
                <a:gd name="T39" fmla="*/ 135 h 156"/>
                <a:gd name="T40" fmla="*/ 153 w 109"/>
                <a:gd name="T41" fmla="*/ 112 h 156"/>
                <a:gd name="T42" fmla="*/ 145 w 109"/>
                <a:gd name="T43" fmla="*/ 87 h 156"/>
                <a:gd name="T44" fmla="*/ 125 w 109"/>
                <a:gd name="T45" fmla="*/ 60 h 156"/>
                <a:gd name="T46" fmla="*/ 82 w 109"/>
                <a:gd name="T47" fmla="*/ 33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9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16 w 54"/>
                <a:gd name="T5" fmla="*/ 3 h 40"/>
                <a:gd name="T6" fmla="*/ 35 w 54"/>
                <a:gd name="T7" fmla="*/ 13 h 40"/>
                <a:gd name="T8" fmla="*/ 59 w 54"/>
                <a:gd name="T9" fmla="*/ 17 h 40"/>
                <a:gd name="T10" fmla="*/ 79 w 54"/>
                <a:gd name="T11" fmla="*/ 20 h 40"/>
                <a:gd name="T12" fmla="*/ 101 w 54"/>
                <a:gd name="T13" fmla="*/ 24 h 40"/>
                <a:gd name="T14" fmla="*/ 123 w 54"/>
                <a:gd name="T15" fmla="*/ 26 h 40"/>
                <a:gd name="T16" fmla="*/ 148 w 54"/>
                <a:gd name="T17" fmla="*/ 22 h 40"/>
                <a:gd name="T18" fmla="*/ 145 w 54"/>
                <a:gd name="T19" fmla="*/ 35 h 40"/>
                <a:gd name="T20" fmla="*/ 137 w 54"/>
                <a:gd name="T21" fmla="*/ 47 h 40"/>
                <a:gd name="T22" fmla="*/ 121 w 54"/>
                <a:gd name="T23" fmla="*/ 55 h 40"/>
                <a:gd name="T24" fmla="*/ 100 w 54"/>
                <a:gd name="T25" fmla="*/ 57 h 40"/>
                <a:gd name="T26" fmla="*/ 76 w 54"/>
                <a:gd name="T27" fmla="*/ 56 h 40"/>
                <a:gd name="T28" fmla="*/ 51 w 54"/>
                <a:gd name="T29" fmla="*/ 46 h 40"/>
                <a:gd name="T30" fmla="*/ 27 w 54"/>
                <a:gd name="T31" fmla="*/ 3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90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91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92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93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94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30 h 237"/>
                <a:gd name="T4" fmla="*/ 12 w 257"/>
                <a:gd name="T5" fmla="*/ 60 h 237"/>
                <a:gd name="T6" fmla="*/ 27 w 257"/>
                <a:gd name="T7" fmla="*/ 90 h 237"/>
                <a:gd name="T8" fmla="*/ 48 w 257"/>
                <a:gd name="T9" fmla="*/ 116 h 237"/>
                <a:gd name="T10" fmla="*/ 78 w 257"/>
                <a:gd name="T11" fmla="*/ 140 h 237"/>
                <a:gd name="T12" fmla="*/ 115 w 257"/>
                <a:gd name="T13" fmla="*/ 166 h 237"/>
                <a:gd name="T14" fmla="*/ 163 w 257"/>
                <a:gd name="T15" fmla="*/ 190 h 237"/>
                <a:gd name="T16" fmla="*/ 218 w 257"/>
                <a:gd name="T17" fmla="*/ 210 h 237"/>
                <a:gd name="T18" fmla="*/ 289 w 257"/>
                <a:gd name="T19" fmla="*/ 229 h 237"/>
                <a:gd name="T20" fmla="*/ 369 w 257"/>
                <a:gd name="T21" fmla="*/ 245 h 237"/>
                <a:gd name="T22" fmla="*/ 455 w 257"/>
                <a:gd name="T23" fmla="*/ 258 h 237"/>
                <a:gd name="T24" fmla="*/ 561 w 257"/>
                <a:gd name="T25" fmla="*/ 270 h 237"/>
                <a:gd name="T26" fmla="*/ 676 w 257"/>
                <a:gd name="T27" fmla="*/ 276 h 237"/>
                <a:gd name="T28" fmla="*/ 808 w 257"/>
                <a:gd name="T29" fmla="*/ 280 h 237"/>
                <a:gd name="T30" fmla="*/ 944 w 257"/>
                <a:gd name="T31" fmla="*/ 279 h 237"/>
                <a:gd name="T32" fmla="*/ 1104 w 257"/>
                <a:gd name="T33" fmla="*/ 274 h 237"/>
                <a:gd name="T34" fmla="*/ 964 w 257"/>
                <a:gd name="T35" fmla="*/ 268 h 237"/>
                <a:gd name="T36" fmla="*/ 837 w 257"/>
                <a:gd name="T37" fmla="*/ 259 h 237"/>
                <a:gd name="T38" fmla="*/ 731 w 257"/>
                <a:gd name="T39" fmla="*/ 250 h 237"/>
                <a:gd name="T40" fmla="*/ 636 w 257"/>
                <a:gd name="T41" fmla="*/ 241 h 237"/>
                <a:gd name="T42" fmla="*/ 550 w 257"/>
                <a:gd name="T43" fmla="*/ 228 h 237"/>
                <a:gd name="T44" fmla="*/ 482 w 257"/>
                <a:gd name="T45" fmla="*/ 215 h 237"/>
                <a:gd name="T46" fmla="*/ 418 w 257"/>
                <a:gd name="T47" fmla="*/ 200 h 237"/>
                <a:gd name="T48" fmla="*/ 360 w 257"/>
                <a:gd name="T49" fmla="*/ 183 h 237"/>
                <a:gd name="T50" fmla="*/ 307 w 257"/>
                <a:gd name="T51" fmla="*/ 166 h 237"/>
                <a:gd name="T52" fmla="*/ 264 w 257"/>
                <a:gd name="T53" fmla="*/ 147 h 237"/>
                <a:gd name="T54" fmla="*/ 226 w 257"/>
                <a:gd name="T55" fmla="*/ 127 h 237"/>
                <a:gd name="T56" fmla="*/ 186 w 257"/>
                <a:gd name="T57" fmla="*/ 103 h 237"/>
                <a:gd name="T58" fmla="*/ 142 w 257"/>
                <a:gd name="T59" fmla="*/ 81 h 237"/>
                <a:gd name="T60" fmla="*/ 99 w 257"/>
                <a:gd name="T61" fmla="*/ 57 h 237"/>
                <a:gd name="T62" fmla="*/ 50 w 257"/>
                <a:gd name="T63" fmla="*/ 29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95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343 w 124"/>
                <a:gd name="T1" fmla="*/ 0 h 110"/>
                <a:gd name="T2" fmla="*/ 549 w 124"/>
                <a:gd name="T3" fmla="*/ 135 h 110"/>
                <a:gd name="T4" fmla="*/ 533 w 124"/>
                <a:gd name="T5" fmla="*/ 134 h 110"/>
                <a:gd name="T6" fmla="*/ 474 w 124"/>
                <a:gd name="T7" fmla="*/ 131 h 110"/>
                <a:gd name="T8" fmla="*/ 396 w 124"/>
                <a:gd name="T9" fmla="*/ 127 h 110"/>
                <a:gd name="T10" fmla="*/ 303 w 124"/>
                <a:gd name="T11" fmla="*/ 124 h 110"/>
                <a:gd name="T12" fmla="*/ 199 w 124"/>
                <a:gd name="T13" fmla="*/ 121 h 110"/>
                <a:gd name="T14" fmla="*/ 113 w 124"/>
                <a:gd name="T15" fmla="*/ 122 h 110"/>
                <a:gd name="T16" fmla="*/ 40 w 124"/>
                <a:gd name="T17" fmla="*/ 128 h 110"/>
                <a:gd name="T18" fmla="*/ 0 w 124"/>
                <a:gd name="T19" fmla="*/ 137 h 110"/>
                <a:gd name="T20" fmla="*/ 16 w 124"/>
                <a:gd name="T21" fmla="*/ 122 h 110"/>
                <a:gd name="T22" fmla="*/ 36 w 124"/>
                <a:gd name="T23" fmla="*/ 111 h 110"/>
                <a:gd name="T24" fmla="*/ 73 w 124"/>
                <a:gd name="T25" fmla="*/ 102 h 110"/>
                <a:gd name="T26" fmla="*/ 113 w 124"/>
                <a:gd name="T27" fmla="*/ 95 h 110"/>
                <a:gd name="T28" fmla="*/ 160 w 124"/>
                <a:gd name="T29" fmla="*/ 90 h 110"/>
                <a:gd name="T30" fmla="*/ 207 w 124"/>
                <a:gd name="T31" fmla="*/ 89 h 110"/>
                <a:gd name="T32" fmla="*/ 260 w 124"/>
                <a:gd name="T33" fmla="*/ 89 h 110"/>
                <a:gd name="T34" fmla="*/ 319 w 124"/>
                <a:gd name="T35" fmla="*/ 93 h 110"/>
                <a:gd name="T36" fmla="*/ 323 w 124"/>
                <a:gd name="T37" fmla="*/ 89 h 110"/>
                <a:gd name="T38" fmla="*/ 310 w 124"/>
                <a:gd name="T39" fmla="*/ 71 h 110"/>
                <a:gd name="T40" fmla="*/ 296 w 124"/>
                <a:gd name="T41" fmla="*/ 48 h 110"/>
                <a:gd name="T42" fmla="*/ 290 w 124"/>
                <a:gd name="T43" fmla="*/ 37 h 110"/>
                <a:gd name="T44" fmla="*/ 279 w 124"/>
                <a:gd name="T45" fmla="*/ 37 h 110"/>
                <a:gd name="T46" fmla="*/ 268 w 124"/>
                <a:gd name="T47" fmla="*/ 35 h 110"/>
                <a:gd name="T48" fmla="*/ 260 w 124"/>
                <a:gd name="T49" fmla="*/ 31 h 110"/>
                <a:gd name="T50" fmla="*/ 255 w 124"/>
                <a:gd name="T51" fmla="*/ 28 h 110"/>
                <a:gd name="T52" fmla="*/ 255 w 124"/>
                <a:gd name="T53" fmla="*/ 24 h 110"/>
                <a:gd name="T54" fmla="*/ 260 w 124"/>
                <a:gd name="T55" fmla="*/ 19 h 110"/>
                <a:gd name="T56" fmla="*/ 294 w 124"/>
                <a:gd name="T57" fmla="*/ 8 h 110"/>
                <a:gd name="T58" fmla="*/ 343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96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22 w 109"/>
                <a:gd name="T3" fmla="*/ 1 h 156"/>
                <a:gd name="T4" fmla="*/ 78 w 109"/>
                <a:gd name="T5" fmla="*/ 5 h 156"/>
                <a:gd name="T6" fmla="*/ 163 w 109"/>
                <a:gd name="T7" fmla="*/ 12 h 156"/>
                <a:gd name="T8" fmla="*/ 259 w 109"/>
                <a:gd name="T9" fmla="*/ 29 h 156"/>
                <a:gd name="T10" fmla="*/ 349 w 109"/>
                <a:gd name="T11" fmla="*/ 49 h 156"/>
                <a:gd name="T12" fmla="*/ 428 w 109"/>
                <a:gd name="T13" fmla="*/ 81 h 156"/>
                <a:gd name="T14" fmla="*/ 476 w 109"/>
                <a:gd name="T15" fmla="*/ 123 h 156"/>
                <a:gd name="T16" fmla="*/ 486 w 109"/>
                <a:gd name="T17" fmla="*/ 176 h 156"/>
                <a:gd name="T18" fmla="*/ 471 w 109"/>
                <a:gd name="T19" fmla="*/ 176 h 156"/>
                <a:gd name="T20" fmla="*/ 444 w 109"/>
                <a:gd name="T21" fmla="*/ 176 h 156"/>
                <a:gd name="T22" fmla="*/ 414 w 109"/>
                <a:gd name="T23" fmla="*/ 176 h 156"/>
                <a:gd name="T24" fmla="*/ 387 w 109"/>
                <a:gd name="T25" fmla="*/ 174 h 156"/>
                <a:gd name="T26" fmla="*/ 360 w 109"/>
                <a:gd name="T27" fmla="*/ 173 h 156"/>
                <a:gd name="T28" fmla="*/ 330 w 109"/>
                <a:gd name="T29" fmla="*/ 170 h 156"/>
                <a:gd name="T30" fmla="*/ 294 w 109"/>
                <a:gd name="T31" fmla="*/ 165 h 156"/>
                <a:gd name="T32" fmla="*/ 259 w 109"/>
                <a:gd name="T33" fmla="*/ 159 h 156"/>
                <a:gd name="T34" fmla="*/ 235 w 109"/>
                <a:gd name="T35" fmla="*/ 142 h 156"/>
                <a:gd name="T36" fmla="*/ 235 w 109"/>
                <a:gd name="T37" fmla="*/ 126 h 156"/>
                <a:gd name="T38" fmla="*/ 251 w 109"/>
                <a:gd name="T39" fmla="*/ 110 h 156"/>
                <a:gd name="T40" fmla="*/ 266 w 109"/>
                <a:gd name="T41" fmla="*/ 90 h 156"/>
                <a:gd name="T42" fmla="*/ 251 w 109"/>
                <a:gd name="T43" fmla="*/ 72 h 156"/>
                <a:gd name="T44" fmla="*/ 216 w 109"/>
                <a:gd name="T45" fmla="*/ 48 h 156"/>
                <a:gd name="T46" fmla="*/ 140 w 109"/>
                <a:gd name="T47" fmla="*/ 28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97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140 w 46"/>
                <a:gd name="T1" fmla="*/ 0 h 94"/>
                <a:gd name="T2" fmla="*/ 89 w 46"/>
                <a:gd name="T3" fmla="*/ 43 h 94"/>
                <a:gd name="T4" fmla="*/ 66 w 46"/>
                <a:gd name="T5" fmla="*/ 72 h 94"/>
                <a:gd name="T6" fmla="*/ 49 w 46"/>
                <a:gd name="T7" fmla="*/ 94 h 94"/>
                <a:gd name="T8" fmla="*/ 0 w 46"/>
                <a:gd name="T9" fmla="*/ 109 h 94"/>
                <a:gd name="T10" fmla="*/ 54 w 46"/>
                <a:gd name="T11" fmla="*/ 103 h 94"/>
                <a:gd name="T12" fmla="*/ 104 w 46"/>
                <a:gd name="T13" fmla="*/ 95 h 94"/>
                <a:gd name="T14" fmla="*/ 142 w 46"/>
                <a:gd name="T15" fmla="*/ 79 h 94"/>
                <a:gd name="T16" fmla="*/ 178 w 46"/>
                <a:gd name="T17" fmla="*/ 67 h 94"/>
                <a:gd name="T18" fmla="*/ 202 w 46"/>
                <a:gd name="T19" fmla="*/ 51 h 94"/>
                <a:gd name="T20" fmla="*/ 205 w 46"/>
                <a:gd name="T21" fmla="*/ 35 h 94"/>
                <a:gd name="T22" fmla="*/ 189 w 46"/>
                <a:gd name="T23" fmla="*/ 15 h 94"/>
                <a:gd name="T24" fmla="*/ 140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98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27 w 54"/>
                <a:gd name="T5" fmla="*/ 3 h 40"/>
                <a:gd name="T6" fmla="*/ 55 w 54"/>
                <a:gd name="T7" fmla="*/ 8 h 40"/>
                <a:gd name="T8" fmla="*/ 87 w 54"/>
                <a:gd name="T9" fmla="*/ 12 h 40"/>
                <a:gd name="T10" fmla="*/ 123 w 54"/>
                <a:gd name="T11" fmla="*/ 15 h 40"/>
                <a:gd name="T12" fmla="*/ 161 w 54"/>
                <a:gd name="T13" fmla="*/ 17 h 40"/>
                <a:gd name="T14" fmla="*/ 192 w 54"/>
                <a:gd name="T15" fmla="*/ 18 h 40"/>
                <a:gd name="T16" fmla="*/ 228 w 54"/>
                <a:gd name="T17" fmla="*/ 16 h 40"/>
                <a:gd name="T18" fmla="*/ 225 w 54"/>
                <a:gd name="T19" fmla="*/ 30 h 40"/>
                <a:gd name="T20" fmla="*/ 212 w 54"/>
                <a:gd name="T21" fmla="*/ 38 h 40"/>
                <a:gd name="T22" fmla="*/ 187 w 54"/>
                <a:gd name="T23" fmla="*/ 43 h 40"/>
                <a:gd name="T24" fmla="*/ 155 w 54"/>
                <a:gd name="T25" fmla="*/ 45 h 40"/>
                <a:gd name="T26" fmla="*/ 116 w 54"/>
                <a:gd name="T27" fmla="*/ 44 h 40"/>
                <a:gd name="T28" fmla="*/ 79 w 54"/>
                <a:gd name="T29" fmla="*/ 37 h 40"/>
                <a:gd name="T30" fmla="*/ 41 w 54"/>
                <a:gd name="T31" fmla="*/ 25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99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00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73 w 596"/>
                <a:gd name="T1" fmla="*/ 428 h 666"/>
                <a:gd name="T2" fmla="*/ 27 w 596"/>
                <a:gd name="T3" fmla="*/ 396 h 666"/>
                <a:gd name="T4" fmla="*/ 0 w 596"/>
                <a:gd name="T5" fmla="*/ 335 h 666"/>
                <a:gd name="T6" fmla="*/ 16 w 596"/>
                <a:gd name="T7" fmla="*/ 258 h 666"/>
                <a:gd name="T8" fmla="*/ 113 w 596"/>
                <a:gd name="T9" fmla="*/ 176 h 666"/>
                <a:gd name="T10" fmla="*/ 308 w 596"/>
                <a:gd name="T11" fmla="*/ 99 h 666"/>
                <a:gd name="T12" fmla="*/ 635 w 596"/>
                <a:gd name="T13" fmla="*/ 36 h 666"/>
                <a:gd name="T14" fmla="*/ 1102 w 596"/>
                <a:gd name="T15" fmla="*/ 2 h 666"/>
                <a:gd name="T16" fmla="*/ 1700 w 596"/>
                <a:gd name="T17" fmla="*/ 9 h 666"/>
                <a:gd name="T18" fmla="*/ 2162 w 596"/>
                <a:gd name="T19" fmla="*/ 78 h 666"/>
                <a:gd name="T20" fmla="*/ 2475 w 596"/>
                <a:gd name="T21" fmla="*/ 191 h 666"/>
                <a:gd name="T22" fmla="*/ 2639 w 596"/>
                <a:gd name="T23" fmla="*/ 330 h 666"/>
                <a:gd name="T24" fmla="*/ 2659 w 596"/>
                <a:gd name="T25" fmla="*/ 474 h 666"/>
                <a:gd name="T26" fmla="*/ 2531 w 596"/>
                <a:gd name="T27" fmla="*/ 609 h 666"/>
                <a:gd name="T28" fmla="*/ 2265 w 596"/>
                <a:gd name="T29" fmla="*/ 713 h 666"/>
                <a:gd name="T30" fmla="*/ 1863 w 596"/>
                <a:gd name="T31" fmla="*/ 769 h 666"/>
                <a:gd name="T32" fmla="*/ 1738 w 596"/>
                <a:gd name="T33" fmla="*/ 764 h 666"/>
                <a:gd name="T34" fmla="*/ 1971 w 596"/>
                <a:gd name="T35" fmla="*/ 716 h 666"/>
                <a:gd name="T36" fmla="*/ 2153 w 596"/>
                <a:gd name="T37" fmla="*/ 630 h 666"/>
                <a:gd name="T38" fmla="*/ 2277 w 596"/>
                <a:gd name="T39" fmla="*/ 526 h 666"/>
                <a:gd name="T40" fmla="*/ 2322 w 596"/>
                <a:gd name="T41" fmla="*/ 412 h 666"/>
                <a:gd name="T42" fmla="*/ 2295 w 596"/>
                <a:gd name="T43" fmla="*/ 299 h 666"/>
                <a:gd name="T44" fmla="*/ 2165 w 596"/>
                <a:gd name="T45" fmla="*/ 202 h 666"/>
                <a:gd name="T46" fmla="*/ 1934 w 596"/>
                <a:gd name="T47" fmla="*/ 130 h 666"/>
                <a:gd name="T48" fmla="*/ 1524 w 596"/>
                <a:gd name="T49" fmla="*/ 85 h 666"/>
                <a:gd name="T50" fmla="*/ 1099 w 596"/>
                <a:gd name="T51" fmla="*/ 71 h 666"/>
                <a:gd name="T52" fmla="*/ 778 w 596"/>
                <a:gd name="T53" fmla="*/ 81 h 666"/>
                <a:gd name="T54" fmla="*/ 541 w 596"/>
                <a:gd name="T55" fmla="*/ 116 h 666"/>
                <a:gd name="T56" fmla="*/ 374 w 596"/>
                <a:gd name="T57" fmla="*/ 173 h 666"/>
                <a:gd name="T58" fmla="*/ 255 w 596"/>
                <a:gd name="T59" fmla="*/ 239 h 666"/>
                <a:gd name="T60" fmla="*/ 178 w 596"/>
                <a:gd name="T61" fmla="*/ 315 h 666"/>
                <a:gd name="T62" fmla="*/ 125 w 596"/>
                <a:gd name="T63" fmla="*/ 392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7693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95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6699"/>
                </a:solidFill>
                <a:latin typeface="Arial" charset="0"/>
              </a:defRPr>
            </a:lvl1pPr>
          </a:lstStyle>
          <a:p>
            <a:pPr>
              <a:defRPr/>
            </a:pPr>
            <a:fld id="{D0179E2E-8223-4BFA-8E59-8636CD57FE69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27696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6699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97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6699"/>
                </a:solidFill>
                <a:latin typeface="Arial" charset="0"/>
              </a:defRPr>
            </a:lvl1pPr>
          </a:lstStyle>
          <a:p>
            <a:pPr>
              <a:defRPr/>
            </a:pPr>
            <a:fld id="{EA86F7E7-FD65-4860-A5C3-1B3EC80FBE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8" r:id="rId1"/>
    <p:sldLayoutId id="2147484329" r:id="rId2"/>
    <p:sldLayoutId id="2147484330" r:id="rId3"/>
    <p:sldLayoutId id="2147484331" r:id="rId4"/>
    <p:sldLayoutId id="2147484332" r:id="rId5"/>
    <p:sldLayoutId id="2147484333" r:id="rId6"/>
    <p:sldLayoutId id="2147484334" r:id="rId7"/>
    <p:sldLayoutId id="2147484335" r:id="rId8"/>
    <p:sldLayoutId id="2147484336" r:id="rId9"/>
    <p:sldLayoutId id="2147484337" r:id="rId10"/>
    <p:sldLayoutId id="2147484338" r:id="rId11"/>
    <p:sldLayoutId id="2147484359" r:id="rId12"/>
    <p:sldLayoutId id="2147484339" r:id="rId13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4104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4105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4143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44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45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4106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4107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4134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198 w 217"/>
                  <a:gd name="T1" fmla="*/ 910 h 210"/>
                  <a:gd name="T2" fmla="*/ 159 w 217"/>
                  <a:gd name="T3" fmla="*/ 860 h 210"/>
                  <a:gd name="T4" fmla="*/ 114 w 217"/>
                  <a:gd name="T5" fmla="*/ 785 h 210"/>
                  <a:gd name="T6" fmla="*/ 66 w 217"/>
                  <a:gd name="T7" fmla="*/ 687 h 210"/>
                  <a:gd name="T8" fmla="*/ 20 w 217"/>
                  <a:gd name="T9" fmla="*/ 584 h 210"/>
                  <a:gd name="T10" fmla="*/ 0 w 217"/>
                  <a:gd name="T11" fmla="*/ 473 h 210"/>
                  <a:gd name="T12" fmla="*/ 1 w 217"/>
                  <a:gd name="T13" fmla="*/ 354 h 210"/>
                  <a:gd name="T14" fmla="*/ 39 w 217"/>
                  <a:gd name="T15" fmla="*/ 245 h 210"/>
                  <a:gd name="T16" fmla="*/ 117 w 217"/>
                  <a:gd name="T17" fmla="*/ 154 h 210"/>
                  <a:gd name="T18" fmla="*/ 196 w 217"/>
                  <a:gd name="T19" fmla="*/ 95 h 210"/>
                  <a:gd name="T20" fmla="*/ 260 w 217"/>
                  <a:gd name="T21" fmla="*/ 52 h 210"/>
                  <a:gd name="T22" fmla="*/ 312 w 217"/>
                  <a:gd name="T23" fmla="*/ 29 h 210"/>
                  <a:gd name="T24" fmla="*/ 352 w 217"/>
                  <a:gd name="T25" fmla="*/ 20 h 210"/>
                  <a:gd name="T26" fmla="*/ 381 w 217"/>
                  <a:gd name="T27" fmla="*/ 20 h 210"/>
                  <a:gd name="T28" fmla="*/ 450 w 217"/>
                  <a:gd name="T29" fmla="*/ 0 h 210"/>
                  <a:gd name="T30" fmla="*/ 639 w 217"/>
                  <a:gd name="T31" fmla="*/ 36 h 210"/>
                  <a:gd name="T32" fmla="*/ 692 w 217"/>
                  <a:gd name="T33" fmla="*/ 52 h 210"/>
                  <a:gd name="T34" fmla="*/ 744 w 217"/>
                  <a:gd name="T35" fmla="*/ 66 h 210"/>
                  <a:gd name="T36" fmla="*/ 789 w 217"/>
                  <a:gd name="T37" fmla="*/ 81 h 210"/>
                  <a:gd name="T38" fmla="*/ 822 w 217"/>
                  <a:gd name="T39" fmla="*/ 100 h 210"/>
                  <a:gd name="T40" fmla="*/ 860 w 217"/>
                  <a:gd name="T41" fmla="*/ 117 h 210"/>
                  <a:gd name="T42" fmla="*/ 889 w 217"/>
                  <a:gd name="T43" fmla="*/ 137 h 210"/>
                  <a:gd name="T44" fmla="*/ 912 w 217"/>
                  <a:gd name="T45" fmla="*/ 164 h 210"/>
                  <a:gd name="T46" fmla="*/ 939 w 217"/>
                  <a:gd name="T47" fmla="*/ 196 h 210"/>
                  <a:gd name="T48" fmla="*/ 889 w 217"/>
                  <a:gd name="T49" fmla="*/ 175 h 210"/>
                  <a:gd name="T50" fmla="*/ 841 w 217"/>
                  <a:gd name="T51" fmla="*/ 156 h 210"/>
                  <a:gd name="T52" fmla="*/ 793 w 217"/>
                  <a:gd name="T53" fmla="*/ 144 h 210"/>
                  <a:gd name="T54" fmla="*/ 744 w 217"/>
                  <a:gd name="T55" fmla="*/ 128 h 210"/>
                  <a:gd name="T56" fmla="*/ 705 w 217"/>
                  <a:gd name="T57" fmla="*/ 117 h 210"/>
                  <a:gd name="T58" fmla="*/ 664 w 217"/>
                  <a:gd name="T59" fmla="*/ 114 h 210"/>
                  <a:gd name="T60" fmla="*/ 617 w 217"/>
                  <a:gd name="T61" fmla="*/ 107 h 210"/>
                  <a:gd name="T62" fmla="*/ 578 w 217"/>
                  <a:gd name="T63" fmla="*/ 107 h 210"/>
                  <a:gd name="T64" fmla="*/ 541 w 217"/>
                  <a:gd name="T65" fmla="*/ 107 h 210"/>
                  <a:gd name="T66" fmla="*/ 502 w 217"/>
                  <a:gd name="T67" fmla="*/ 108 h 210"/>
                  <a:gd name="T68" fmla="*/ 462 w 217"/>
                  <a:gd name="T69" fmla="*/ 117 h 210"/>
                  <a:gd name="T70" fmla="*/ 428 w 217"/>
                  <a:gd name="T71" fmla="*/ 127 h 210"/>
                  <a:gd name="T72" fmla="*/ 394 w 217"/>
                  <a:gd name="T73" fmla="*/ 144 h 210"/>
                  <a:gd name="T74" fmla="*/ 353 w 217"/>
                  <a:gd name="T75" fmla="*/ 156 h 210"/>
                  <a:gd name="T76" fmla="*/ 320 w 217"/>
                  <a:gd name="T77" fmla="*/ 177 h 210"/>
                  <a:gd name="T78" fmla="*/ 286 w 217"/>
                  <a:gd name="T79" fmla="*/ 198 h 210"/>
                  <a:gd name="T80" fmla="*/ 225 w 217"/>
                  <a:gd name="T81" fmla="*/ 264 h 210"/>
                  <a:gd name="T82" fmla="*/ 183 w 217"/>
                  <a:gd name="T83" fmla="*/ 346 h 210"/>
                  <a:gd name="T84" fmla="*/ 159 w 217"/>
                  <a:gd name="T85" fmla="*/ 447 h 210"/>
                  <a:gd name="T86" fmla="*/ 150 w 217"/>
                  <a:gd name="T87" fmla="*/ 547 h 210"/>
                  <a:gd name="T88" fmla="*/ 150 w 217"/>
                  <a:gd name="T89" fmla="*/ 657 h 210"/>
                  <a:gd name="T90" fmla="*/ 164 w 217"/>
                  <a:gd name="T91" fmla="*/ 753 h 210"/>
                  <a:gd name="T92" fmla="*/ 177 w 217"/>
                  <a:gd name="T93" fmla="*/ 841 h 210"/>
                  <a:gd name="T94" fmla="*/ 198 w 217"/>
                  <a:gd name="T95" fmla="*/ 910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35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468 w 182"/>
                  <a:gd name="T1" fmla="*/ 0 h 213"/>
                  <a:gd name="T2" fmla="*/ 481 w 182"/>
                  <a:gd name="T3" fmla="*/ 9 h 213"/>
                  <a:gd name="T4" fmla="*/ 508 w 182"/>
                  <a:gd name="T5" fmla="*/ 36 h 213"/>
                  <a:gd name="T6" fmla="*/ 546 w 182"/>
                  <a:gd name="T7" fmla="*/ 80 h 213"/>
                  <a:gd name="T8" fmla="*/ 589 w 182"/>
                  <a:gd name="T9" fmla="*/ 145 h 213"/>
                  <a:gd name="T10" fmla="*/ 623 w 182"/>
                  <a:gd name="T11" fmla="*/ 226 h 213"/>
                  <a:gd name="T12" fmla="*/ 645 w 182"/>
                  <a:gd name="T13" fmla="*/ 333 h 213"/>
                  <a:gd name="T14" fmla="*/ 645 w 182"/>
                  <a:gd name="T15" fmla="*/ 460 h 213"/>
                  <a:gd name="T16" fmla="*/ 618 w 182"/>
                  <a:gd name="T17" fmla="*/ 609 h 213"/>
                  <a:gd name="T18" fmla="*/ 603 w 182"/>
                  <a:gd name="T19" fmla="*/ 651 h 213"/>
                  <a:gd name="T20" fmla="*/ 584 w 182"/>
                  <a:gd name="T21" fmla="*/ 685 h 213"/>
                  <a:gd name="T22" fmla="*/ 564 w 182"/>
                  <a:gd name="T23" fmla="*/ 723 h 213"/>
                  <a:gd name="T24" fmla="*/ 537 w 182"/>
                  <a:gd name="T25" fmla="*/ 756 h 213"/>
                  <a:gd name="T26" fmla="*/ 501 w 182"/>
                  <a:gd name="T27" fmla="*/ 787 h 213"/>
                  <a:gd name="T28" fmla="*/ 471 w 182"/>
                  <a:gd name="T29" fmla="*/ 811 h 213"/>
                  <a:gd name="T30" fmla="*/ 439 w 182"/>
                  <a:gd name="T31" fmla="*/ 834 h 213"/>
                  <a:gd name="T32" fmla="*/ 394 w 182"/>
                  <a:gd name="T33" fmla="*/ 853 h 213"/>
                  <a:gd name="T34" fmla="*/ 353 w 182"/>
                  <a:gd name="T35" fmla="*/ 862 h 213"/>
                  <a:gd name="T36" fmla="*/ 311 w 182"/>
                  <a:gd name="T37" fmla="*/ 873 h 213"/>
                  <a:gd name="T38" fmla="*/ 263 w 182"/>
                  <a:gd name="T39" fmla="*/ 881 h 213"/>
                  <a:gd name="T40" fmla="*/ 212 w 182"/>
                  <a:gd name="T41" fmla="*/ 881 h 213"/>
                  <a:gd name="T42" fmla="*/ 157 w 182"/>
                  <a:gd name="T43" fmla="*/ 873 h 213"/>
                  <a:gd name="T44" fmla="*/ 108 w 182"/>
                  <a:gd name="T45" fmla="*/ 862 h 213"/>
                  <a:gd name="T46" fmla="*/ 50 w 182"/>
                  <a:gd name="T47" fmla="*/ 843 h 213"/>
                  <a:gd name="T48" fmla="*/ 0 w 182"/>
                  <a:gd name="T49" fmla="*/ 821 h 213"/>
                  <a:gd name="T50" fmla="*/ 48 w 182"/>
                  <a:gd name="T51" fmla="*/ 853 h 213"/>
                  <a:gd name="T52" fmla="*/ 95 w 182"/>
                  <a:gd name="T53" fmla="*/ 873 h 213"/>
                  <a:gd name="T54" fmla="*/ 143 w 182"/>
                  <a:gd name="T55" fmla="*/ 895 h 213"/>
                  <a:gd name="T56" fmla="*/ 184 w 182"/>
                  <a:gd name="T57" fmla="*/ 910 h 213"/>
                  <a:gd name="T58" fmla="*/ 226 w 182"/>
                  <a:gd name="T59" fmla="*/ 923 h 213"/>
                  <a:gd name="T60" fmla="*/ 272 w 182"/>
                  <a:gd name="T61" fmla="*/ 928 h 213"/>
                  <a:gd name="T62" fmla="*/ 312 w 182"/>
                  <a:gd name="T63" fmla="*/ 930 h 213"/>
                  <a:gd name="T64" fmla="*/ 354 w 182"/>
                  <a:gd name="T65" fmla="*/ 930 h 213"/>
                  <a:gd name="T66" fmla="*/ 392 w 182"/>
                  <a:gd name="T67" fmla="*/ 928 h 213"/>
                  <a:gd name="T68" fmla="*/ 429 w 182"/>
                  <a:gd name="T69" fmla="*/ 920 h 213"/>
                  <a:gd name="T70" fmla="*/ 462 w 182"/>
                  <a:gd name="T71" fmla="*/ 910 h 213"/>
                  <a:gd name="T72" fmla="*/ 497 w 182"/>
                  <a:gd name="T73" fmla="*/ 901 h 213"/>
                  <a:gd name="T74" fmla="*/ 528 w 182"/>
                  <a:gd name="T75" fmla="*/ 889 h 213"/>
                  <a:gd name="T76" fmla="*/ 557 w 182"/>
                  <a:gd name="T77" fmla="*/ 870 h 213"/>
                  <a:gd name="T78" fmla="*/ 584 w 182"/>
                  <a:gd name="T79" fmla="*/ 853 h 213"/>
                  <a:gd name="T80" fmla="*/ 609 w 182"/>
                  <a:gd name="T81" fmla="*/ 834 h 213"/>
                  <a:gd name="T82" fmla="*/ 678 w 182"/>
                  <a:gd name="T83" fmla="*/ 768 h 213"/>
                  <a:gd name="T84" fmla="*/ 726 w 182"/>
                  <a:gd name="T85" fmla="*/ 704 h 213"/>
                  <a:gd name="T86" fmla="*/ 754 w 182"/>
                  <a:gd name="T87" fmla="*/ 629 h 213"/>
                  <a:gd name="T88" fmla="*/ 769 w 182"/>
                  <a:gd name="T89" fmla="*/ 561 h 213"/>
                  <a:gd name="T90" fmla="*/ 779 w 182"/>
                  <a:gd name="T91" fmla="*/ 487 h 213"/>
                  <a:gd name="T92" fmla="*/ 779 w 182"/>
                  <a:gd name="T93" fmla="*/ 414 h 213"/>
                  <a:gd name="T94" fmla="*/ 782 w 182"/>
                  <a:gd name="T95" fmla="*/ 346 h 213"/>
                  <a:gd name="T96" fmla="*/ 741 w 182"/>
                  <a:gd name="T97" fmla="*/ 202 h 213"/>
                  <a:gd name="T98" fmla="*/ 671 w 182"/>
                  <a:gd name="T99" fmla="*/ 90 h 213"/>
                  <a:gd name="T100" fmla="*/ 646 w 182"/>
                  <a:gd name="T101" fmla="*/ 80 h 213"/>
                  <a:gd name="T102" fmla="*/ 632 w 182"/>
                  <a:gd name="T103" fmla="*/ 67 h 213"/>
                  <a:gd name="T104" fmla="*/ 609 w 182"/>
                  <a:gd name="T105" fmla="*/ 56 h 213"/>
                  <a:gd name="T106" fmla="*/ 593 w 182"/>
                  <a:gd name="T107" fmla="*/ 48 h 213"/>
                  <a:gd name="T108" fmla="*/ 567 w 182"/>
                  <a:gd name="T109" fmla="*/ 39 h 213"/>
                  <a:gd name="T110" fmla="*/ 541 w 182"/>
                  <a:gd name="T111" fmla="*/ 27 h 213"/>
                  <a:gd name="T112" fmla="*/ 510 w 182"/>
                  <a:gd name="T113" fmla="*/ 13 h 213"/>
                  <a:gd name="T114" fmla="*/ 468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36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26 w 128"/>
                  <a:gd name="T1" fmla="*/ 0 h 217"/>
                  <a:gd name="T2" fmla="*/ 29 w 128"/>
                  <a:gd name="T3" fmla="*/ 2 h 217"/>
                  <a:gd name="T4" fmla="*/ 32 w 128"/>
                  <a:gd name="T5" fmla="*/ 7 h 217"/>
                  <a:gd name="T6" fmla="*/ 34 w 128"/>
                  <a:gd name="T7" fmla="*/ 14 h 217"/>
                  <a:gd name="T8" fmla="*/ 36 w 128"/>
                  <a:gd name="T9" fmla="*/ 21 h 217"/>
                  <a:gd name="T10" fmla="*/ 36 w 128"/>
                  <a:gd name="T11" fmla="*/ 30 h 217"/>
                  <a:gd name="T12" fmla="*/ 32 w 128"/>
                  <a:gd name="T13" fmla="*/ 39 h 217"/>
                  <a:gd name="T14" fmla="*/ 26 w 128"/>
                  <a:gd name="T15" fmla="*/ 48 h 217"/>
                  <a:gd name="T16" fmla="*/ 17 w 128"/>
                  <a:gd name="T17" fmla="*/ 58 h 217"/>
                  <a:gd name="T18" fmla="*/ 14 w 128"/>
                  <a:gd name="T19" fmla="*/ 57 h 217"/>
                  <a:gd name="T20" fmla="*/ 11 w 128"/>
                  <a:gd name="T21" fmla="*/ 56 h 217"/>
                  <a:gd name="T22" fmla="*/ 7 w 128"/>
                  <a:gd name="T23" fmla="*/ 55 h 217"/>
                  <a:gd name="T24" fmla="*/ 5 w 128"/>
                  <a:gd name="T25" fmla="*/ 54 h 217"/>
                  <a:gd name="T26" fmla="*/ 2 w 128"/>
                  <a:gd name="T27" fmla="*/ 52 h 217"/>
                  <a:gd name="T28" fmla="*/ 1 w 128"/>
                  <a:gd name="T29" fmla="*/ 50 h 217"/>
                  <a:gd name="T30" fmla="*/ 0 w 128"/>
                  <a:gd name="T31" fmla="*/ 49 h 217"/>
                  <a:gd name="T32" fmla="*/ 1 w 128"/>
                  <a:gd name="T33" fmla="*/ 47 h 217"/>
                  <a:gd name="T34" fmla="*/ 4 w 128"/>
                  <a:gd name="T35" fmla="*/ 45 h 217"/>
                  <a:gd name="T36" fmla="*/ 8 w 128"/>
                  <a:gd name="T37" fmla="*/ 43 h 217"/>
                  <a:gd name="T38" fmla="*/ 12 w 128"/>
                  <a:gd name="T39" fmla="*/ 40 h 217"/>
                  <a:gd name="T40" fmla="*/ 17 w 128"/>
                  <a:gd name="T41" fmla="*/ 36 h 217"/>
                  <a:gd name="T42" fmla="*/ 22 w 128"/>
                  <a:gd name="T43" fmla="*/ 30 h 217"/>
                  <a:gd name="T44" fmla="*/ 25 w 128"/>
                  <a:gd name="T45" fmla="*/ 22 h 217"/>
                  <a:gd name="T46" fmla="*/ 27 w 128"/>
                  <a:gd name="T47" fmla="*/ 12 h 217"/>
                  <a:gd name="T48" fmla="*/ 26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37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20 w 117"/>
                  <a:gd name="T1" fmla="*/ 0 h 132"/>
                  <a:gd name="T2" fmla="*/ 0 w 117"/>
                  <a:gd name="T3" fmla="*/ 6 h 132"/>
                  <a:gd name="T4" fmla="*/ 1 w 117"/>
                  <a:gd name="T5" fmla="*/ 6 h 132"/>
                  <a:gd name="T6" fmla="*/ 4 w 117"/>
                  <a:gd name="T7" fmla="*/ 7 h 132"/>
                  <a:gd name="T8" fmla="*/ 8 w 117"/>
                  <a:gd name="T9" fmla="*/ 9 h 132"/>
                  <a:gd name="T10" fmla="*/ 12 w 117"/>
                  <a:gd name="T11" fmla="*/ 11 h 132"/>
                  <a:gd name="T12" fmla="*/ 18 w 117"/>
                  <a:gd name="T13" fmla="*/ 16 h 132"/>
                  <a:gd name="T14" fmla="*/ 23 w 117"/>
                  <a:gd name="T15" fmla="*/ 19 h 132"/>
                  <a:gd name="T16" fmla="*/ 28 w 117"/>
                  <a:gd name="T17" fmla="*/ 25 h 132"/>
                  <a:gd name="T18" fmla="*/ 32 w 117"/>
                  <a:gd name="T19" fmla="*/ 33 h 132"/>
                  <a:gd name="T20" fmla="*/ 33 w 117"/>
                  <a:gd name="T21" fmla="*/ 30 h 132"/>
                  <a:gd name="T22" fmla="*/ 32 w 117"/>
                  <a:gd name="T23" fmla="*/ 26 h 132"/>
                  <a:gd name="T24" fmla="*/ 30 w 117"/>
                  <a:gd name="T25" fmla="*/ 22 h 132"/>
                  <a:gd name="T26" fmla="*/ 28 w 117"/>
                  <a:gd name="T27" fmla="*/ 18 h 132"/>
                  <a:gd name="T28" fmla="*/ 25 w 117"/>
                  <a:gd name="T29" fmla="*/ 14 h 132"/>
                  <a:gd name="T30" fmla="*/ 22 w 117"/>
                  <a:gd name="T31" fmla="*/ 11 h 132"/>
                  <a:gd name="T32" fmla="*/ 19 w 117"/>
                  <a:gd name="T33" fmla="*/ 9 h 132"/>
                  <a:gd name="T34" fmla="*/ 17 w 117"/>
                  <a:gd name="T35" fmla="*/ 8 h 132"/>
                  <a:gd name="T36" fmla="*/ 19 w 117"/>
                  <a:gd name="T37" fmla="*/ 7 h 132"/>
                  <a:gd name="T38" fmla="*/ 22 w 117"/>
                  <a:gd name="T39" fmla="*/ 7 h 132"/>
                  <a:gd name="T40" fmla="*/ 25 w 117"/>
                  <a:gd name="T41" fmla="*/ 6 h 132"/>
                  <a:gd name="T42" fmla="*/ 28 w 117"/>
                  <a:gd name="T43" fmla="*/ 6 h 132"/>
                  <a:gd name="T44" fmla="*/ 29 w 117"/>
                  <a:gd name="T45" fmla="*/ 6 h 132"/>
                  <a:gd name="T46" fmla="*/ 30 w 117"/>
                  <a:gd name="T47" fmla="*/ 6 h 132"/>
                  <a:gd name="T48" fmla="*/ 32 w 117"/>
                  <a:gd name="T49" fmla="*/ 6 h 132"/>
                  <a:gd name="T50" fmla="*/ 32 w 117"/>
                  <a:gd name="T51" fmla="*/ 6 h 132"/>
                  <a:gd name="T52" fmla="*/ 20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38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>
                  <a:gd name="T0" fmla="*/ 8 w 29"/>
                  <a:gd name="T1" fmla="*/ 0 h 77"/>
                  <a:gd name="T2" fmla="*/ 7 w 29"/>
                  <a:gd name="T3" fmla="*/ 0 h 77"/>
                  <a:gd name="T4" fmla="*/ 5 w 29"/>
                  <a:gd name="T5" fmla="*/ 1 h 77"/>
                  <a:gd name="T6" fmla="*/ 3 w 29"/>
                  <a:gd name="T7" fmla="*/ 2 h 77"/>
                  <a:gd name="T8" fmla="*/ 1 w 29"/>
                  <a:gd name="T9" fmla="*/ 5 h 77"/>
                  <a:gd name="T10" fmla="*/ 1 w 29"/>
                  <a:gd name="T11" fmla="*/ 8 h 77"/>
                  <a:gd name="T12" fmla="*/ 0 w 29"/>
                  <a:gd name="T13" fmla="*/ 11 h 77"/>
                  <a:gd name="T14" fmla="*/ 1 w 29"/>
                  <a:gd name="T15" fmla="*/ 16 h 77"/>
                  <a:gd name="T16" fmla="*/ 3 w 29"/>
                  <a:gd name="T17" fmla="*/ 20 h 77"/>
                  <a:gd name="T18" fmla="*/ 4 w 29"/>
                  <a:gd name="T19" fmla="*/ 14 h 77"/>
                  <a:gd name="T20" fmla="*/ 5 w 29"/>
                  <a:gd name="T21" fmla="*/ 10 h 77"/>
                  <a:gd name="T22" fmla="*/ 7 w 29"/>
                  <a:gd name="T23" fmla="*/ 6 h 77"/>
                  <a:gd name="T24" fmla="*/ 8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4139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4140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3 w 207"/>
                    <a:gd name="T1" fmla="*/ 10 h 564"/>
                    <a:gd name="T2" fmla="*/ 1 w 207"/>
                    <a:gd name="T3" fmla="*/ 17 h 564"/>
                    <a:gd name="T4" fmla="*/ 1 w 207"/>
                    <a:gd name="T5" fmla="*/ 23 h 564"/>
                    <a:gd name="T6" fmla="*/ 0 w 207"/>
                    <a:gd name="T7" fmla="*/ 28 h 564"/>
                    <a:gd name="T8" fmla="*/ 0 w 207"/>
                    <a:gd name="T9" fmla="*/ 35 h 564"/>
                    <a:gd name="T10" fmla="*/ 1 w 207"/>
                    <a:gd name="T11" fmla="*/ 41 h 564"/>
                    <a:gd name="T12" fmla="*/ 1 w 207"/>
                    <a:gd name="T13" fmla="*/ 48 h 564"/>
                    <a:gd name="T14" fmla="*/ 4 w 207"/>
                    <a:gd name="T15" fmla="*/ 57 h 564"/>
                    <a:gd name="T16" fmla="*/ 7 w 207"/>
                    <a:gd name="T17" fmla="*/ 66 h 564"/>
                    <a:gd name="T18" fmla="*/ 10 w 207"/>
                    <a:gd name="T19" fmla="*/ 75 h 564"/>
                    <a:gd name="T20" fmla="*/ 14 w 207"/>
                    <a:gd name="T21" fmla="*/ 83 h 564"/>
                    <a:gd name="T22" fmla="*/ 19 w 207"/>
                    <a:gd name="T23" fmla="*/ 93 h 564"/>
                    <a:gd name="T24" fmla="*/ 24 w 207"/>
                    <a:gd name="T25" fmla="*/ 102 h 564"/>
                    <a:gd name="T26" fmla="*/ 30 w 207"/>
                    <a:gd name="T27" fmla="*/ 111 h 564"/>
                    <a:gd name="T28" fmla="*/ 36 w 207"/>
                    <a:gd name="T29" fmla="*/ 118 h 564"/>
                    <a:gd name="T30" fmla="*/ 41 w 207"/>
                    <a:gd name="T31" fmla="*/ 124 h 564"/>
                    <a:gd name="T32" fmla="*/ 47 w 207"/>
                    <a:gd name="T33" fmla="*/ 129 h 564"/>
                    <a:gd name="T34" fmla="*/ 37 w 207"/>
                    <a:gd name="T35" fmla="*/ 114 h 564"/>
                    <a:gd name="T36" fmla="*/ 29 w 207"/>
                    <a:gd name="T37" fmla="*/ 102 h 564"/>
                    <a:gd name="T38" fmla="*/ 23 w 207"/>
                    <a:gd name="T39" fmla="*/ 93 h 564"/>
                    <a:gd name="T40" fmla="*/ 19 w 207"/>
                    <a:gd name="T41" fmla="*/ 84 h 564"/>
                    <a:gd name="T42" fmla="*/ 17 w 207"/>
                    <a:gd name="T43" fmla="*/ 77 h 564"/>
                    <a:gd name="T44" fmla="*/ 15 w 207"/>
                    <a:gd name="T45" fmla="*/ 71 h 564"/>
                    <a:gd name="T46" fmla="*/ 15 w 207"/>
                    <a:gd name="T47" fmla="*/ 65 h 564"/>
                    <a:gd name="T48" fmla="*/ 13 w 207"/>
                    <a:gd name="T49" fmla="*/ 59 h 564"/>
                    <a:gd name="T50" fmla="*/ 10 w 207"/>
                    <a:gd name="T51" fmla="*/ 47 h 564"/>
                    <a:gd name="T52" fmla="*/ 9 w 207"/>
                    <a:gd name="T53" fmla="*/ 32 h 564"/>
                    <a:gd name="T54" fmla="*/ 10 w 207"/>
                    <a:gd name="T55" fmla="*/ 16 h 564"/>
                    <a:gd name="T56" fmla="*/ 12 w 207"/>
                    <a:gd name="T57" fmla="*/ 0 h 564"/>
                    <a:gd name="T58" fmla="*/ 3 w 207"/>
                    <a:gd name="T59" fmla="*/ 10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141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4 h 232"/>
                    <a:gd name="T2" fmla="*/ 4 w 47"/>
                    <a:gd name="T3" fmla="*/ 12 h 232"/>
                    <a:gd name="T4" fmla="*/ 6 w 47"/>
                    <a:gd name="T5" fmla="*/ 23 h 232"/>
                    <a:gd name="T6" fmla="*/ 6 w 47"/>
                    <a:gd name="T7" fmla="*/ 36 h 232"/>
                    <a:gd name="T8" fmla="*/ 4 w 47"/>
                    <a:gd name="T9" fmla="*/ 52 h 232"/>
                    <a:gd name="T10" fmla="*/ 11 w 47"/>
                    <a:gd name="T11" fmla="*/ 49 h 232"/>
                    <a:gd name="T12" fmla="*/ 11 w 47"/>
                    <a:gd name="T13" fmla="*/ 41 h 232"/>
                    <a:gd name="T14" fmla="*/ 11 w 47"/>
                    <a:gd name="T15" fmla="*/ 32 h 232"/>
                    <a:gd name="T16" fmla="*/ 11 w 47"/>
                    <a:gd name="T17" fmla="*/ 23 h 232"/>
                    <a:gd name="T18" fmla="*/ 10 w 47"/>
                    <a:gd name="T19" fmla="*/ 16 h 232"/>
                    <a:gd name="T20" fmla="*/ 9 w 47"/>
                    <a:gd name="T21" fmla="*/ 12 h 232"/>
                    <a:gd name="T22" fmla="*/ 7 w 47"/>
                    <a:gd name="T23" fmla="*/ 8 h 232"/>
                    <a:gd name="T24" fmla="*/ 6 w 47"/>
                    <a:gd name="T25" fmla="*/ 4 h 232"/>
                    <a:gd name="T26" fmla="*/ 3 w 47"/>
                    <a:gd name="T27" fmla="*/ 0 h 232"/>
                    <a:gd name="T28" fmla="*/ 0 w 47"/>
                    <a:gd name="T29" fmla="*/ 4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142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87" y="1723"/>
                  <a:ext cx="60" cy="27"/>
                </a:xfrm>
                <a:custGeom>
                  <a:avLst/>
                  <a:gdLst>
                    <a:gd name="T0" fmla="*/ 19 w 87"/>
                    <a:gd name="T1" fmla="*/ 5 h 40"/>
                    <a:gd name="T2" fmla="*/ 18 w 87"/>
                    <a:gd name="T3" fmla="*/ 3 h 40"/>
                    <a:gd name="T4" fmla="*/ 15 w 87"/>
                    <a:gd name="T5" fmla="*/ 2 h 40"/>
                    <a:gd name="T6" fmla="*/ 13 w 87"/>
                    <a:gd name="T7" fmla="*/ 1 h 40"/>
                    <a:gd name="T8" fmla="*/ 10 w 87"/>
                    <a:gd name="T9" fmla="*/ 1 h 40"/>
                    <a:gd name="T10" fmla="*/ 8 w 87"/>
                    <a:gd name="T11" fmla="*/ 1 h 40"/>
                    <a:gd name="T12" fmla="*/ 6 w 87"/>
                    <a:gd name="T13" fmla="*/ 1 h 40"/>
                    <a:gd name="T14" fmla="*/ 3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3 w 87"/>
                    <a:gd name="T21" fmla="*/ 2 h 40"/>
                    <a:gd name="T22" fmla="*/ 5 w 87"/>
                    <a:gd name="T23" fmla="*/ 3 h 40"/>
                    <a:gd name="T24" fmla="*/ 8 w 87"/>
                    <a:gd name="T25" fmla="*/ 3 h 40"/>
                    <a:gd name="T26" fmla="*/ 10 w 87"/>
                    <a:gd name="T27" fmla="*/ 5 h 40"/>
                    <a:gd name="T28" fmla="*/ 12 w 87"/>
                    <a:gd name="T29" fmla="*/ 5 h 40"/>
                    <a:gd name="T30" fmla="*/ 14 w 87"/>
                    <a:gd name="T31" fmla="*/ 7 h 40"/>
                    <a:gd name="T32" fmla="*/ 17 w 87"/>
                    <a:gd name="T33" fmla="*/ 8 h 40"/>
                    <a:gd name="T34" fmla="*/ 19 w 87"/>
                    <a:gd name="T35" fmla="*/ 5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4108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4131" name="Freeform 20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32" name="Freeform 21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33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4109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4128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29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30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4110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4125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5 w 83"/>
                  <a:gd name="T1" fmla="*/ 2 h 117"/>
                  <a:gd name="T2" fmla="*/ 1 w 83"/>
                  <a:gd name="T3" fmla="*/ 0 h 117"/>
                  <a:gd name="T4" fmla="*/ 0 w 83"/>
                  <a:gd name="T5" fmla="*/ 8 h 117"/>
                  <a:gd name="T6" fmla="*/ 5 w 83"/>
                  <a:gd name="T7" fmla="*/ 2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26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7 h 98"/>
                  <a:gd name="T2" fmla="*/ 8 w 140"/>
                  <a:gd name="T3" fmla="*/ 0 h 98"/>
                  <a:gd name="T4" fmla="*/ 9 w 140"/>
                  <a:gd name="T5" fmla="*/ 4 h 98"/>
                  <a:gd name="T6" fmla="*/ 0 w 140"/>
                  <a:gd name="T7" fmla="*/ 7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27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0 w 145"/>
                  <a:gd name="T3" fmla="*/ 0 h 49"/>
                  <a:gd name="T4" fmla="*/ 9 w 145"/>
                  <a:gd name="T5" fmla="*/ 4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4111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2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10 w 109"/>
                <a:gd name="T3" fmla="*/ 1 h 156"/>
                <a:gd name="T4" fmla="*/ 40 w 109"/>
                <a:gd name="T5" fmla="*/ 5 h 156"/>
                <a:gd name="T6" fmla="*/ 79 w 109"/>
                <a:gd name="T7" fmla="*/ 16 h 156"/>
                <a:gd name="T8" fmla="*/ 125 w 109"/>
                <a:gd name="T9" fmla="*/ 32 h 156"/>
                <a:gd name="T10" fmla="*/ 167 w 109"/>
                <a:gd name="T11" fmla="*/ 58 h 156"/>
                <a:gd name="T12" fmla="*/ 206 w 109"/>
                <a:gd name="T13" fmla="*/ 93 h 156"/>
                <a:gd name="T14" fmla="*/ 230 w 109"/>
                <a:gd name="T15" fmla="*/ 142 h 156"/>
                <a:gd name="T16" fmla="*/ 235 w 109"/>
                <a:gd name="T17" fmla="*/ 206 h 156"/>
                <a:gd name="T18" fmla="*/ 225 w 109"/>
                <a:gd name="T19" fmla="*/ 206 h 156"/>
                <a:gd name="T20" fmla="*/ 213 w 109"/>
                <a:gd name="T21" fmla="*/ 206 h 156"/>
                <a:gd name="T22" fmla="*/ 201 w 109"/>
                <a:gd name="T23" fmla="*/ 206 h 156"/>
                <a:gd name="T24" fmla="*/ 186 w 109"/>
                <a:gd name="T25" fmla="*/ 202 h 156"/>
                <a:gd name="T26" fmla="*/ 174 w 109"/>
                <a:gd name="T27" fmla="*/ 201 h 156"/>
                <a:gd name="T28" fmla="*/ 160 w 109"/>
                <a:gd name="T29" fmla="*/ 197 h 156"/>
                <a:gd name="T30" fmla="*/ 142 w 109"/>
                <a:gd name="T31" fmla="*/ 191 h 156"/>
                <a:gd name="T32" fmla="*/ 125 w 109"/>
                <a:gd name="T33" fmla="*/ 183 h 156"/>
                <a:gd name="T34" fmla="*/ 114 w 109"/>
                <a:gd name="T35" fmla="*/ 166 h 156"/>
                <a:gd name="T36" fmla="*/ 114 w 109"/>
                <a:gd name="T37" fmla="*/ 146 h 156"/>
                <a:gd name="T38" fmla="*/ 120 w 109"/>
                <a:gd name="T39" fmla="*/ 126 h 156"/>
                <a:gd name="T40" fmla="*/ 126 w 109"/>
                <a:gd name="T41" fmla="*/ 105 h 156"/>
                <a:gd name="T42" fmla="*/ 120 w 109"/>
                <a:gd name="T43" fmla="*/ 81 h 156"/>
                <a:gd name="T44" fmla="*/ 103 w 109"/>
                <a:gd name="T45" fmla="*/ 56 h 156"/>
                <a:gd name="T46" fmla="*/ 68 w 109"/>
                <a:gd name="T47" fmla="*/ 31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3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13 w 54"/>
                <a:gd name="T5" fmla="*/ 3 h 40"/>
                <a:gd name="T6" fmla="*/ 29 w 54"/>
                <a:gd name="T7" fmla="*/ 12 h 40"/>
                <a:gd name="T8" fmla="*/ 48 w 54"/>
                <a:gd name="T9" fmla="*/ 16 h 40"/>
                <a:gd name="T10" fmla="*/ 65 w 54"/>
                <a:gd name="T11" fmla="*/ 19 h 40"/>
                <a:gd name="T12" fmla="*/ 83 w 54"/>
                <a:gd name="T13" fmla="*/ 22 h 40"/>
                <a:gd name="T14" fmla="*/ 101 w 54"/>
                <a:gd name="T15" fmla="*/ 24 h 40"/>
                <a:gd name="T16" fmla="*/ 121 w 54"/>
                <a:gd name="T17" fmla="*/ 20 h 40"/>
                <a:gd name="T18" fmla="*/ 119 w 54"/>
                <a:gd name="T19" fmla="*/ 33 h 40"/>
                <a:gd name="T20" fmla="*/ 112 w 54"/>
                <a:gd name="T21" fmla="*/ 44 h 40"/>
                <a:gd name="T22" fmla="*/ 99 w 54"/>
                <a:gd name="T23" fmla="*/ 51 h 40"/>
                <a:gd name="T24" fmla="*/ 82 w 54"/>
                <a:gd name="T25" fmla="*/ 53 h 40"/>
                <a:gd name="T26" fmla="*/ 62 w 54"/>
                <a:gd name="T27" fmla="*/ 52 h 40"/>
                <a:gd name="T28" fmla="*/ 42 w 54"/>
                <a:gd name="T29" fmla="*/ 43 h 40"/>
                <a:gd name="T30" fmla="*/ 22 w 54"/>
                <a:gd name="T31" fmla="*/ 28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4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5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6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7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8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9 h 237"/>
                <a:gd name="T4" fmla="*/ 9 w 257"/>
                <a:gd name="T5" fmla="*/ 58 h 237"/>
                <a:gd name="T6" fmla="*/ 20 w 257"/>
                <a:gd name="T7" fmla="*/ 87 h 237"/>
                <a:gd name="T8" fmla="*/ 36 w 257"/>
                <a:gd name="T9" fmla="*/ 112 h 237"/>
                <a:gd name="T10" fmla="*/ 58 w 257"/>
                <a:gd name="T11" fmla="*/ 135 h 237"/>
                <a:gd name="T12" fmla="*/ 86 w 257"/>
                <a:gd name="T13" fmla="*/ 161 h 237"/>
                <a:gd name="T14" fmla="*/ 122 w 257"/>
                <a:gd name="T15" fmla="*/ 184 h 237"/>
                <a:gd name="T16" fmla="*/ 163 w 257"/>
                <a:gd name="T17" fmla="*/ 203 h 237"/>
                <a:gd name="T18" fmla="*/ 216 w 257"/>
                <a:gd name="T19" fmla="*/ 222 h 237"/>
                <a:gd name="T20" fmla="*/ 276 w 257"/>
                <a:gd name="T21" fmla="*/ 237 h 237"/>
                <a:gd name="T22" fmla="*/ 340 w 257"/>
                <a:gd name="T23" fmla="*/ 250 h 237"/>
                <a:gd name="T24" fmla="*/ 419 w 257"/>
                <a:gd name="T25" fmla="*/ 261 h 237"/>
                <a:gd name="T26" fmla="*/ 505 w 257"/>
                <a:gd name="T27" fmla="*/ 267 h 237"/>
                <a:gd name="T28" fmla="*/ 604 w 257"/>
                <a:gd name="T29" fmla="*/ 271 h 237"/>
                <a:gd name="T30" fmla="*/ 705 w 257"/>
                <a:gd name="T31" fmla="*/ 270 h 237"/>
                <a:gd name="T32" fmla="*/ 825 w 257"/>
                <a:gd name="T33" fmla="*/ 265 h 237"/>
                <a:gd name="T34" fmla="*/ 720 w 257"/>
                <a:gd name="T35" fmla="*/ 259 h 237"/>
                <a:gd name="T36" fmla="*/ 625 w 257"/>
                <a:gd name="T37" fmla="*/ 251 h 237"/>
                <a:gd name="T38" fmla="*/ 546 w 257"/>
                <a:gd name="T39" fmla="*/ 242 h 237"/>
                <a:gd name="T40" fmla="*/ 475 w 257"/>
                <a:gd name="T41" fmla="*/ 233 h 237"/>
                <a:gd name="T42" fmla="*/ 411 w 257"/>
                <a:gd name="T43" fmla="*/ 221 h 237"/>
                <a:gd name="T44" fmla="*/ 360 w 257"/>
                <a:gd name="T45" fmla="*/ 208 h 237"/>
                <a:gd name="T46" fmla="*/ 312 w 257"/>
                <a:gd name="T47" fmla="*/ 193 h 237"/>
                <a:gd name="T48" fmla="*/ 269 w 257"/>
                <a:gd name="T49" fmla="*/ 177 h 237"/>
                <a:gd name="T50" fmla="*/ 229 w 257"/>
                <a:gd name="T51" fmla="*/ 161 h 237"/>
                <a:gd name="T52" fmla="*/ 197 w 257"/>
                <a:gd name="T53" fmla="*/ 142 h 237"/>
                <a:gd name="T54" fmla="*/ 169 w 257"/>
                <a:gd name="T55" fmla="*/ 123 h 237"/>
                <a:gd name="T56" fmla="*/ 139 w 257"/>
                <a:gd name="T57" fmla="*/ 100 h 237"/>
                <a:gd name="T58" fmla="*/ 106 w 257"/>
                <a:gd name="T59" fmla="*/ 78 h 237"/>
                <a:gd name="T60" fmla="*/ 74 w 257"/>
                <a:gd name="T61" fmla="*/ 55 h 237"/>
                <a:gd name="T62" fmla="*/ 37 w 257"/>
                <a:gd name="T63" fmla="*/ 28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9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255 w 124"/>
                <a:gd name="T1" fmla="*/ 0 h 110"/>
                <a:gd name="T2" fmla="*/ 408 w 124"/>
                <a:gd name="T3" fmla="*/ 129 h 110"/>
                <a:gd name="T4" fmla="*/ 396 w 124"/>
                <a:gd name="T5" fmla="*/ 128 h 110"/>
                <a:gd name="T6" fmla="*/ 352 w 124"/>
                <a:gd name="T7" fmla="*/ 125 h 110"/>
                <a:gd name="T8" fmla="*/ 294 w 124"/>
                <a:gd name="T9" fmla="*/ 121 h 110"/>
                <a:gd name="T10" fmla="*/ 225 w 124"/>
                <a:gd name="T11" fmla="*/ 119 h 110"/>
                <a:gd name="T12" fmla="*/ 148 w 124"/>
                <a:gd name="T13" fmla="*/ 116 h 110"/>
                <a:gd name="T14" fmla="*/ 84 w 124"/>
                <a:gd name="T15" fmla="*/ 117 h 110"/>
                <a:gd name="T16" fmla="*/ 30 w 124"/>
                <a:gd name="T17" fmla="*/ 122 h 110"/>
                <a:gd name="T18" fmla="*/ 0 w 124"/>
                <a:gd name="T19" fmla="*/ 131 h 110"/>
                <a:gd name="T20" fmla="*/ 12 w 124"/>
                <a:gd name="T21" fmla="*/ 117 h 110"/>
                <a:gd name="T22" fmla="*/ 27 w 124"/>
                <a:gd name="T23" fmla="*/ 106 h 110"/>
                <a:gd name="T24" fmla="*/ 54 w 124"/>
                <a:gd name="T25" fmla="*/ 98 h 110"/>
                <a:gd name="T26" fmla="*/ 84 w 124"/>
                <a:gd name="T27" fmla="*/ 91 h 110"/>
                <a:gd name="T28" fmla="*/ 119 w 124"/>
                <a:gd name="T29" fmla="*/ 86 h 110"/>
                <a:gd name="T30" fmla="*/ 154 w 124"/>
                <a:gd name="T31" fmla="*/ 85 h 110"/>
                <a:gd name="T32" fmla="*/ 193 w 124"/>
                <a:gd name="T33" fmla="*/ 85 h 110"/>
                <a:gd name="T34" fmla="*/ 237 w 124"/>
                <a:gd name="T35" fmla="*/ 89 h 110"/>
                <a:gd name="T36" fmla="*/ 240 w 124"/>
                <a:gd name="T37" fmla="*/ 85 h 110"/>
                <a:gd name="T38" fmla="*/ 230 w 124"/>
                <a:gd name="T39" fmla="*/ 68 h 110"/>
                <a:gd name="T40" fmla="*/ 220 w 124"/>
                <a:gd name="T41" fmla="*/ 46 h 110"/>
                <a:gd name="T42" fmla="*/ 215 w 124"/>
                <a:gd name="T43" fmla="*/ 35 h 110"/>
                <a:gd name="T44" fmla="*/ 207 w 124"/>
                <a:gd name="T45" fmla="*/ 35 h 110"/>
                <a:gd name="T46" fmla="*/ 199 w 124"/>
                <a:gd name="T47" fmla="*/ 33 h 110"/>
                <a:gd name="T48" fmla="*/ 193 w 124"/>
                <a:gd name="T49" fmla="*/ 30 h 110"/>
                <a:gd name="T50" fmla="*/ 189 w 124"/>
                <a:gd name="T51" fmla="*/ 27 h 110"/>
                <a:gd name="T52" fmla="*/ 189 w 124"/>
                <a:gd name="T53" fmla="*/ 23 h 110"/>
                <a:gd name="T54" fmla="*/ 193 w 124"/>
                <a:gd name="T55" fmla="*/ 18 h 110"/>
                <a:gd name="T56" fmla="*/ 218 w 124"/>
                <a:gd name="T57" fmla="*/ 8 h 110"/>
                <a:gd name="T58" fmla="*/ 255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0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16 w 109"/>
                <a:gd name="T3" fmla="*/ 1 h 156"/>
                <a:gd name="T4" fmla="*/ 58 w 109"/>
                <a:gd name="T5" fmla="*/ 5 h 156"/>
                <a:gd name="T6" fmla="*/ 121 w 109"/>
                <a:gd name="T7" fmla="*/ 12 h 156"/>
                <a:gd name="T8" fmla="*/ 192 w 109"/>
                <a:gd name="T9" fmla="*/ 28 h 156"/>
                <a:gd name="T10" fmla="*/ 259 w 109"/>
                <a:gd name="T11" fmla="*/ 48 h 156"/>
                <a:gd name="T12" fmla="*/ 317 w 109"/>
                <a:gd name="T13" fmla="*/ 79 h 156"/>
                <a:gd name="T14" fmla="*/ 353 w 109"/>
                <a:gd name="T15" fmla="*/ 120 h 156"/>
                <a:gd name="T16" fmla="*/ 360 w 109"/>
                <a:gd name="T17" fmla="*/ 172 h 156"/>
                <a:gd name="T18" fmla="*/ 349 w 109"/>
                <a:gd name="T19" fmla="*/ 172 h 156"/>
                <a:gd name="T20" fmla="*/ 329 w 109"/>
                <a:gd name="T21" fmla="*/ 172 h 156"/>
                <a:gd name="T22" fmla="*/ 307 w 109"/>
                <a:gd name="T23" fmla="*/ 172 h 156"/>
                <a:gd name="T24" fmla="*/ 287 w 109"/>
                <a:gd name="T25" fmla="*/ 170 h 156"/>
                <a:gd name="T26" fmla="*/ 267 w 109"/>
                <a:gd name="T27" fmla="*/ 169 h 156"/>
                <a:gd name="T28" fmla="*/ 245 w 109"/>
                <a:gd name="T29" fmla="*/ 166 h 156"/>
                <a:gd name="T30" fmla="*/ 218 w 109"/>
                <a:gd name="T31" fmla="*/ 161 h 156"/>
                <a:gd name="T32" fmla="*/ 192 w 109"/>
                <a:gd name="T33" fmla="*/ 155 h 156"/>
                <a:gd name="T34" fmla="*/ 174 w 109"/>
                <a:gd name="T35" fmla="*/ 138 h 156"/>
                <a:gd name="T36" fmla="*/ 174 w 109"/>
                <a:gd name="T37" fmla="*/ 123 h 156"/>
                <a:gd name="T38" fmla="*/ 186 w 109"/>
                <a:gd name="T39" fmla="*/ 107 h 156"/>
                <a:gd name="T40" fmla="*/ 197 w 109"/>
                <a:gd name="T41" fmla="*/ 88 h 156"/>
                <a:gd name="T42" fmla="*/ 186 w 109"/>
                <a:gd name="T43" fmla="*/ 70 h 156"/>
                <a:gd name="T44" fmla="*/ 160 w 109"/>
                <a:gd name="T45" fmla="*/ 47 h 156"/>
                <a:gd name="T46" fmla="*/ 104 w 109"/>
                <a:gd name="T47" fmla="*/ 27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1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104 w 46"/>
                <a:gd name="T1" fmla="*/ 0 h 94"/>
                <a:gd name="T2" fmla="*/ 66 w 46"/>
                <a:gd name="T3" fmla="*/ 42 h 94"/>
                <a:gd name="T4" fmla="*/ 49 w 46"/>
                <a:gd name="T5" fmla="*/ 70 h 94"/>
                <a:gd name="T6" fmla="*/ 36 w 46"/>
                <a:gd name="T7" fmla="*/ 91 h 94"/>
                <a:gd name="T8" fmla="*/ 0 w 46"/>
                <a:gd name="T9" fmla="*/ 106 h 94"/>
                <a:gd name="T10" fmla="*/ 40 w 46"/>
                <a:gd name="T11" fmla="*/ 100 h 94"/>
                <a:gd name="T12" fmla="*/ 77 w 46"/>
                <a:gd name="T13" fmla="*/ 92 h 94"/>
                <a:gd name="T14" fmla="*/ 105 w 46"/>
                <a:gd name="T15" fmla="*/ 77 h 94"/>
                <a:gd name="T16" fmla="*/ 132 w 46"/>
                <a:gd name="T17" fmla="*/ 65 h 94"/>
                <a:gd name="T18" fmla="*/ 150 w 46"/>
                <a:gd name="T19" fmla="*/ 49 h 94"/>
                <a:gd name="T20" fmla="*/ 152 w 46"/>
                <a:gd name="T21" fmla="*/ 34 h 94"/>
                <a:gd name="T22" fmla="*/ 140 w 46"/>
                <a:gd name="T23" fmla="*/ 15 h 94"/>
                <a:gd name="T24" fmla="*/ 104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2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20 w 54"/>
                <a:gd name="T5" fmla="*/ 3 h 40"/>
                <a:gd name="T6" fmla="*/ 41 w 54"/>
                <a:gd name="T7" fmla="*/ 8 h 40"/>
                <a:gd name="T8" fmla="*/ 65 w 54"/>
                <a:gd name="T9" fmla="*/ 12 h 40"/>
                <a:gd name="T10" fmla="*/ 92 w 54"/>
                <a:gd name="T11" fmla="*/ 15 h 40"/>
                <a:gd name="T12" fmla="*/ 121 w 54"/>
                <a:gd name="T13" fmla="*/ 17 h 40"/>
                <a:gd name="T14" fmla="*/ 144 w 54"/>
                <a:gd name="T15" fmla="*/ 18 h 40"/>
                <a:gd name="T16" fmla="*/ 171 w 54"/>
                <a:gd name="T17" fmla="*/ 16 h 40"/>
                <a:gd name="T18" fmla="*/ 169 w 54"/>
                <a:gd name="T19" fmla="*/ 29 h 40"/>
                <a:gd name="T20" fmla="*/ 159 w 54"/>
                <a:gd name="T21" fmla="*/ 37 h 40"/>
                <a:gd name="T22" fmla="*/ 140 w 54"/>
                <a:gd name="T23" fmla="*/ 42 h 40"/>
                <a:gd name="T24" fmla="*/ 116 w 54"/>
                <a:gd name="T25" fmla="*/ 44 h 40"/>
                <a:gd name="T26" fmla="*/ 87 w 54"/>
                <a:gd name="T27" fmla="*/ 43 h 40"/>
                <a:gd name="T28" fmla="*/ 59 w 54"/>
                <a:gd name="T29" fmla="*/ 36 h 40"/>
                <a:gd name="T30" fmla="*/ 31 w 54"/>
                <a:gd name="T31" fmla="*/ 24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3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4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54 w 596"/>
                <a:gd name="T1" fmla="*/ 416 h 666"/>
                <a:gd name="T2" fmla="*/ 20 w 596"/>
                <a:gd name="T3" fmla="*/ 384 h 666"/>
                <a:gd name="T4" fmla="*/ 0 w 596"/>
                <a:gd name="T5" fmla="*/ 325 h 666"/>
                <a:gd name="T6" fmla="*/ 12 w 596"/>
                <a:gd name="T7" fmla="*/ 250 h 666"/>
                <a:gd name="T8" fmla="*/ 84 w 596"/>
                <a:gd name="T9" fmla="*/ 171 h 666"/>
                <a:gd name="T10" fmla="*/ 228 w 596"/>
                <a:gd name="T11" fmla="*/ 96 h 666"/>
                <a:gd name="T12" fmla="*/ 471 w 596"/>
                <a:gd name="T13" fmla="*/ 35 h 666"/>
                <a:gd name="T14" fmla="*/ 817 w 596"/>
                <a:gd name="T15" fmla="*/ 2 h 666"/>
                <a:gd name="T16" fmla="*/ 1260 w 596"/>
                <a:gd name="T17" fmla="*/ 9 h 666"/>
                <a:gd name="T18" fmla="*/ 1603 w 596"/>
                <a:gd name="T19" fmla="*/ 76 h 666"/>
                <a:gd name="T20" fmla="*/ 1835 w 596"/>
                <a:gd name="T21" fmla="*/ 185 h 666"/>
                <a:gd name="T22" fmla="*/ 1956 w 596"/>
                <a:gd name="T23" fmla="*/ 320 h 666"/>
                <a:gd name="T24" fmla="*/ 1971 w 596"/>
                <a:gd name="T25" fmla="*/ 460 h 666"/>
                <a:gd name="T26" fmla="*/ 1876 w 596"/>
                <a:gd name="T27" fmla="*/ 591 h 666"/>
                <a:gd name="T28" fmla="*/ 1679 w 596"/>
                <a:gd name="T29" fmla="*/ 692 h 666"/>
                <a:gd name="T30" fmla="*/ 1381 w 596"/>
                <a:gd name="T31" fmla="*/ 747 h 666"/>
                <a:gd name="T32" fmla="*/ 1288 w 596"/>
                <a:gd name="T33" fmla="*/ 742 h 666"/>
                <a:gd name="T34" fmla="*/ 1461 w 596"/>
                <a:gd name="T35" fmla="*/ 695 h 666"/>
                <a:gd name="T36" fmla="*/ 1596 w 596"/>
                <a:gd name="T37" fmla="*/ 612 h 666"/>
                <a:gd name="T38" fmla="*/ 1688 w 596"/>
                <a:gd name="T39" fmla="*/ 511 h 666"/>
                <a:gd name="T40" fmla="*/ 1721 w 596"/>
                <a:gd name="T41" fmla="*/ 400 h 666"/>
                <a:gd name="T42" fmla="*/ 1701 w 596"/>
                <a:gd name="T43" fmla="*/ 290 h 666"/>
                <a:gd name="T44" fmla="*/ 1605 w 596"/>
                <a:gd name="T45" fmla="*/ 196 h 666"/>
                <a:gd name="T46" fmla="*/ 1434 w 596"/>
                <a:gd name="T47" fmla="*/ 126 h 666"/>
                <a:gd name="T48" fmla="*/ 1130 w 596"/>
                <a:gd name="T49" fmla="*/ 83 h 666"/>
                <a:gd name="T50" fmla="*/ 815 w 596"/>
                <a:gd name="T51" fmla="*/ 69 h 666"/>
                <a:gd name="T52" fmla="*/ 577 w 596"/>
                <a:gd name="T53" fmla="*/ 79 h 666"/>
                <a:gd name="T54" fmla="*/ 401 w 596"/>
                <a:gd name="T55" fmla="*/ 113 h 666"/>
                <a:gd name="T56" fmla="*/ 277 w 596"/>
                <a:gd name="T57" fmla="*/ 168 h 666"/>
                <a:gd name="T58" fmla="*/ 189 w 596"/>
                <a:gd name="T59" fmla="*/ 232 h 666"/>
                <a:gd name="T60" fmla="*/ 132 w 596"/>
                <a:gd name="T61" fmla="*/ 306 h 666"/>
                <a:gd name="T62" fmla="*/ 93 w 596"/>
                <a:gd name="T63" fmla="*/ 381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7693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95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6699"/>
                </a:solidFill>
                <a:latin typeface="Arial" charset="0"/>
              </a:defRPr>
            </a:lvl1pPr>
          </a:lstStyle>
          <a:p>
            <a:pPr>
              <a:defRPr/>
            </a:pPr>
            <a:fld id="{B3BFF07F-889B-4975-9987-9056426875F9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27696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6699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97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6699"/>
                </a:solidFill>
                <a:latin typeface="Arial" charset="0"/>
              </a:defRPr>
            </a:lvl1pPr>
          </a:lstStyle>
          <a:p>
            <a:pPr>
              <a:defRPr/>
            </a:pPr>
            <a:fld id="{A54AC520-DF0E-4B56-844A-80E6E3A44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0" r:id="rId1"/>
    <p:sldLayoutId id="2147484340" r:id="rId2"/>
    <p:sldLayoutId id="2147484341" r:id="rId3"/>
    <p:sldLayoutId id="2147484342" r:id="rId4"/>
    <p:sldLayoutId id="2147484343" r:id="rId5"/>
    <p:sldLayoutId id="2147484344" r:id="rId6"/>
    <p:sldLayoutId id="2147484345" r:id="rId7"/>
    <p:sldLayoutId id="2147484346" r:id="rId8"/>
    <p:sldLayoutId id="2147484347" r:id="rId9"/>
    <p:sldLayoutId id="2147484348" r:id="rId10"/>
    <p:sldLayoutId id="2147484349" r:id="rId11"/>
    <p:sldLayoutId id="2147484361" r:id="rId12"/>
    <p:sldLayoutId id="2147484350" r:id="rId13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gif"/><Relationship Id="rId3" Type="http://schemas.openxmlformats.org/officeDocument/2006/relationships/image" Target="../media/image9.png"/><Relationship Id="rId7" Type="http://schemas.openxmlformats.org/officeDocument/2006/relationships/image" Target="../media/image13.gif"/><Relationship Id="rId2" Type="http://schemas.openxmlformats.org/officeDocument/2006/relationships/slideLayout" Target="../slideLayouts/slideLayout33.xml"/><Relationship Id="rId1" Type="http://schemas.openxmlformats.org/officeDocument/2006/relationships/tags" Target="../tags/tag8.xml"/><Relationship Id="rId6" Type="http://schemas.openxmlformats.org/officeDocument/2006/relationships/image" Target="../media/image12.gif"/><Relationship Id="rId5" Type="http://schemas.openxmlformats.org/officeDocument/2006/relationships/image" Target="../media/image11.gif"/><Relationship Id="rId4" Type="http://schemas.openxmlformats.org/officeDocument/2006/relationships/image" Target="../media/image10.gif"/><Relationship Id="rId9" Type="http://schemas.openxmlformats.org/officeDocument/2006/relationships/image" Target="../media/image15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slideLayout" Target="../slideLayouts/slideLayout33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slideLayout" Target="../slideLayouts/slideLayout33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38.xml"/><Relationship Id="rId1" Type="http://schemas.openxmlformats.org/officeDocument/2006/relationships/tags" Target="../tags/tag4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3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3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33.xml"/><Relationship Id="rId1" Type="http://schemas.openxmlformats.org/officeDocument/2006/relationships/tags" Target="../tags/tag6.xml"/><Relationship Id="rId5" Type="http://schemas.openxmlformats.org/officeDocument/2006/relationships/image" Target="../media/image8.gif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8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76962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2ACAEA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endParaRPr lang="en-US" sz="3200" b="1">
              <a:latin typeface="Arial" charset="0"/>
            </a:endParaRPr>
          </a:p>
        </p:txBody>
      </p:sp>
      <p:pic>
        <p:nvPicPr>
          <p:cNvPr id="3075" name="Picture 3" descr="WhitecornerFlow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981200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WhitecornerFlow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4876800"/>
            <a:ext cx="3048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WhitecornerFlow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0"/>
            <a:ext cx="16764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6982" name="WordArt 6"/>
          <p:cNvSpPr>
            <a:spLocks noChangeArrowheads="1" noChangeShapeType="1" noTextEdit="1"/>
          </p:cNvSpPr>
          <p:nvPr/>
        </p:nvSpPr>
        <p:spPr bwMode="auto">
          <a:xfrm>
            <a:off x="609600" y="457200"/>
            <a:ext cx="8153400" cy="3276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endParaRPr lang="en-US" sz="3600" b="1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3079" name="Picture 7" descr="WhitecornerFlow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029200"/>
            <a:ext cx="2590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128796" y="2136338"/>
            <a:ext cx="8886408" cy="2585323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/>
            </a:prstTxWarp>
            <a:spAutoFit/>
          </a:bodyPr>
          <a:lstStyle/>
          <a:p>
            <a:pPr algn="ctr">
              <a:defRPr/>
            </a:pPr>
            <a:r>
              <a:rPr lang="en-US" sz="5400" kern="10" dirty="0" smtClean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NHIỆT LIỆT CHÀO MỪNG</a:t>
            </a:r>
          </a:p>
          <a:p>
            <a:pPr algn="ctr">
              <a:defRPr/>
            </a:pPr>
            <a:r>
              <a:rPr lang="en-US" sz="5400" kern="10" dirty="0" smtClean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QUÝ THẦY CÔ</a:t>
            </a:r>
          </a:p>
          <a:p>
            <a:pPr algn="ctr">
              <a:defRPr/>
            </a:pPr>
            <a:r>
              <a:rPr lang="en-US" sz="5400" kern="10" dirty="0" smtClean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VỀ DỰ GIỜ THĂM LỚP!</a:t>
            </a:r>
            <a:endParaRPr lang="en-US" sz="5400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3081" name="TextBox 13"/>
          <p:cNvSpPr txBox="1">
            <a:spLocks noChangeArrowheads="1"/>
          </p:cNvSpPr>
          <p:nvPr/>
        </p:nvSpPr>
        <p:spPr bwMode="auto">
          <a:xfrm>
            <a:off x="685800" y="3124200"/>
            <a:ext cx="762000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 sz="4000" dirty="0" smtClean="0">
                <a:solidFill>
                  <a:srgbClr val="000099"/>
                </a:solidFill>
                <a:latin typeface="Times New Roman" pitchFamily="18" charset="0"/>
              </a:rPr>
              <a:t>GV </a:t>
            </a:r>
            <a:r>
              <a:rPr lang="vi-VN" sz="4000" dirty="0" smtClean="0">
                <a:solidFill>
                  <a:srgbClr val="000099"/>
                </a:solidFill>
                <a:latin typeface="Times New Roman" pitchFamily="18" charset="0"/>
              </a:rPr>
              <a:t>D</a:t>
            </a:r>
            <a:r>
              <a:rPr lang="en-US" sz="4000" dirty="0" smtClean="0">
                <a:solidFill>
                  <a:srgbClr val="000099"/>
                </a:solidFill>
                <a:latin typeface="Times New Roman" pitchFamily="18" charset="0"/>
              </a:rPr>
              <a:t>ẠY  : HÁN THỊ QUANG</a:t>
            </a:r>
            <a:endParaRPr lang="vi-VN" sz="4000" dirty="0" smtClean="0">
              <a:solidFill>
                <a:srgbClr val="CC0099"/>
              </a:solidFill>
              <a:latin typeface="Times New Roman" pitchFamily="18" charset="0"/>
            </a:endParaRPr>
          </a:p>
          <a:p>
            <a:r>
              <a:rPr lang="vi-VN" sz="4000" dirty="0" smtClean="0">
                <a:solidFill>
                  <a:srgbClr val="000099"/>
                </a:solidFill>
                <a:latin typeface="Times New Roman" pitchFamily="18" charset="0"/>
              </a:rPr>
              <a:t>MÔN      </a:t>
            </a:r>
            <a:r>
              <a:rPr lang="vi-VN" sz="4000" dirty="0">
                <a:solidFill>
                  <a:srgbClr val="000099"/>
                </a:solidFill>
                <a:latin typeface="Times New Roman" pitchFamily="18" charset="0"/>
              </a:rPr>
              <a:t>: </a:t>
            </a:r>
            <a:r>
              <a:rPr lang="en-US" sz="4000" dirty="0" smtClean="0">
                <a:solidFill>
                  <a:srgbClr val="CC0099"/>
                </a:solidFill>
                <a:latin typeface="Times New Roman" pitchFamily="18" charset="0"/>
              </a:rPr>
              <a:t>TOÁN</a:t>
            </a:r>
            <a:endParaRPr lang="vi-VN" sz="4000" dirty="0">
              <a:solidFill>
                <a:srgbClr val="CC0099"/>
              </a:solidFill>
              <a:latin typeface="Times New Roman" pitchFamily="18" charset="0"/>
            </a:endParaRPr>
          </a:p>
          <a:p>
            <a:r>
              <a:rPr lang="vi-VN" sz="4000" dirty="0">
                <a:solidFill>
                  <a:srgbClr val="000099"/>
                </a:solidFill>
                <a:latin typeface="Times New Roman" pitchFamily="18" charset="0"/>
              </a:rPr>
              <a:t>LỚP        : </a:t>
            </a:r>
            <a:r>
              <a:rPr lang="en-US" sz="4000" dirty="0" smtClean="0">
                <a:solidFill>
                  <a:srgbClr val="CC0099"/>
                </a:solidFill>
                <a:latin typeface="Times New Roman" pitchFamily="18" charset="0"/>
              </a:rPr>
              <a:t>1A2</a:t>
            </a:r>
            <a:endParaRPr lang="vi-VN" sz="4000" dirty="0">
              <a:solidFill>
                <a:srgbClr val="CC0099"/>
              </a:solidFill>
              <a:latin typeface="Times New Roman" pitchFamily="18" charset="0"/>
            </a:endParaRPr>
          </a:p>
          <a:p>
            <a:r>
              <a:rPr lang="vi-VN" sz="4000" dirty="0">
                <a:solidFill>
                  <a:srgbClr val="000099"/>
                </a:solidFill>
                <a:latin typeface="Times New Roman" pitchFamily="18" charset="0"/>
              </a:rPr>
              <a:t>Ngày dạy: </a:t>
            </a:r>
            <a:r>
              <a:rPr lang="en-US" sz="4000" dirty="0">
                <a:solidFill>
                  <a:srgbClr val="CC0099"/>
                </a:solidFill>
                <a:latin typeface="Times New Roman" pitchFamily="18" charset="0"/>
              </a:rPr>
              <a:t>15</a:t>
            </a:r>
            <a:r>
              <a:rPr lang="vi-VN" sz="4000" dirty="0">
                <a:solidFill>
                  <a:srgbClr val="CC0099"/>
                </a:solidFill>
                <a:latin typeface="Times New Roman" pitchFamily="18" charset="0"/>
              </a:rPr>
              <a:t>/</a:t>
            </a:r>
            <a:r>
              <a:rPr lang="en-US" sz="4000" dirty="0">
                <a:solidFill>
                  <a:srgbClr val="CC0099"/>
                </a:solidFill>
                <a:latin typeface="Times New Roman" pitchFamily="18" charset="0"/>
              </a:rPr>
              <a:t>0</a:t>
            </a:r>
            <a:r>
              <a:rPr lang="vi-VN" sz="4000" dirty="0">
                <a:solidFill>
                  <a:srgbClr val="CC0099"/>
                </a:solidFill>
                <a:latin typeface="Times New Roman" pitchFamily="18" charset="0"/>
              </a:rPr>
              <a:t>1/201</a:t>
            </a:r>
            <a:r>
              <a:rPr lang="en-US" sz="4000" dirty="0">
                <a:solidFill>
                  <a:srgbClr val="CC0099"/>
                </a:solidFill>
                <a:latin typeface="Times New Roman" pitchFamily="18" charset="0"/>
              </a:rPr>
              <a:t>9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5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noFill/>
        </p:spPr>
      </p:pic>
      <p:pic>
        <p:nvPicPr>
          <p:cNvPr id="5" name="Picture 3" descr="Picture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92150">
            <a:off x="1447800" y="0"/>
            <a:ext cx="1497013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3" descr="Picture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92150">
            <a:off x="2438400" y="609600"/>
            <a:ext cx="1497013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 descr="Picture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92150">
            <a:off x="3810000" y="0"/>
            <a:ext cx="1497013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Picture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92150">
            <a:off x="5257800" y="228600"/>
            <a:ext cx="1497013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springtime_sun_hb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24738" y="-195263"/>
            <a:ext cx="1905000" cy="1905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61" name="Text Box 13"/>
          <p:cNvSpPr txBox="1">
            <a:spLocks noChangeArrowheads="1"/>
          </p:cNvSpPr>
          <p:nvPr/>
        </p:nvSpPr>
        <p:spPr bwMode="auto">
          <a:xfrm>
            <a:off x="1081088" y="1612900"/>
            <a:ext cx="7086600" cy="144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4400" b="1" dirty="0" err="1" smtClean="0">
                <a:solidFill>
                  <a:srgbClr val="FF0000"/>
                </a:solidFill>
                <a:latin typeface="TRSON_TV1" pitchFamily="34" charset="0"/>
              </a:rPr>
              <a:t>Cảm</a:t>
            </a:r>
            <a:r>
              <a:rPr lang="en-US" sz="4400" b="1" dirty="0" smtClean="0">
                <a:solidFill>
                  <a:srgbClr val="FF0000"/>
                </a:solidFill>
                <a:latin typeface="TRSON_TV1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RSON_TV1" pitchFamily="34" charset="0"/>
              </a:rPr>
              <a:t>ơn</a:t>
            </a:r>
            <a:r>
              <a:rPr lang="en-US" sz="4400" b="1" dirty="0" smtClean="0">
                <a:solidFill>
                  <a:srgbClr val="FF0000"/>
                </a:solidFill>
                <a:latin typeface="TRSON_TV1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RSON_TV1" pitchFamily="34" charset="0"/>
              </a:rPr>
              <a:t>quý</a:t>
            </a:r>
            <a:r>
              <a:rPr lang="en-US" sz="4400" b="1" dirty="0" smtClean="0">
                <a:solidFill>
                  <a:srgbClr val="FF0000"/>
                </a:solidFill>
                <a:latin typeface="TRSON_TV1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RSON_TV1" pitchFamily="34" charset="0"/>
              </a:rPr>
              <a:t>thầy</a:t>
            </a:r>
            <a:r>
              <a:rPr lang="en-US" sz="4400" b="1" dirty="0" smtClean="0">
                <a:solidFill>
                  <a:srgbClr val="FF0000"/>
                </a:solidFill>
                <a:latin typeface="TRSON_TV1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RSON_TV1" pitchFamily="34" charset="0"/>
              </a:rPr>
              <a:t>cô</a:t>
            </a:r>
            <a:r>
              <a:rPr lang="en-US" sz="4400" b="1" dirty="0" smtClean="0">
                <a:solidFill>
                  <a:srgbClr val="FF0000"/>
                </a:solidFill>
                <a:latin typeface="TRSON_TV1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RSON_TV1" pitchFamily="34" charset="0"/>
              </a:rPr>
              <a:t>và</a:t>
            </a:r>
            <a:r>
              <a:rPr lang="en-US" sz="4400" b="1" dirty="0" smtClean="0">
                <a:solidFill>
                  <a:srgbClr val="FF0000"/>
                </a:solidFill>
                <a:latin typeface="TRSON_TV1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RSON_TV1" pitchFamily="34" charset="0"/>
              </a:rPr>
              <a:t>các</a:t>
            </a:r>
            <a:r>
              <a:rPr lang="en-US" sz="4400" b="1" dirty="0" smtClean="0">
                <a:solidFill>
                  <a:srgbClr val="FF0000"/>
                </a:solidFill>
                <a:latin typeface="TRSON_TV1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RSON_TV1" pitchFamily="34" charset="0"/>
              </a:rPr>
              <a:t>em</a:t>
            </a:r>
            <a:r>
              <a:rPr lang="en-US" sz="4400" b="1" dirty="0" smtClean="0">
                <a:solidFill>
                  <a:srgbClr val="FF0000"/>
                </a:solidFill>
                <a:latin typeface="TRSON_TV1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RSON_TV1" pitchFamily="34" charset="0"/>
              </a:rPr>
              <a:t>học</a:t>
            </a:r>
            <a:r>
              <a:rPr lang="en-US" sz="4400" b="1" dirty="0" smtClean="0">
                <a:solidFill>
                  <a:srgbClr val="FF0000"/>
                </a:solidFill>
                <a:latin typeface="TRSON_TV1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RSON_TV1" pitchFamily="34" charset="0"/>
              </a:rPr>
              <a:t>sinh</a:t>
            </a:r>
            <a:endParaRPr lang="en-US" sz="4400" b="1" dirty="0" smtClean="0">
              <a:solidFill>
                <a:srgbClr val="FF0000"/>
              </a:solidFill>
              <a:latin typeface="TRSON_TV1" pitchFamily="34" charset="0"/>
            </a:endParaRPr>
          </a:p>
        </p:txBody>
      </p:sp>
      <p:pic>
        <p:nvPicPr>
          <p:cNvPr id="24585" name="Picture 14" descr="15191852_m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33800" y="4648200"/>
            <a:ext cx="161925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6" name="Picture 4" descr="butter3clr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994443">
            <a:off x="7696200" y="4495800"/>
            <a:ext cx="1027113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7" name="Picture 16" descr="Picture1fe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4648200"/>
            <a:ext cx="2209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8" name="Picture 18" descr="fishJunping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93688" y="1643063"/>
            <a:ext cx="2743200" cy="199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9" name="Picture 18" descr="fishJunping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295400" y="4371975"/>
            <a:ext cx="2743200" cy="199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0" name="Picture 18" descr="fishJunping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657600" y="3352800"/>
            <a:ext cx="2743200" cy="199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1" name="Picture 18" descr="fishJunping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239000" y="2590800"/>
            <a:ext cx="2743200" cy="199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2" name="Picture 18" descr="fishJunping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659563" y="1779588"/>
            <a:ext cx="2743200" cy="199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3" name="Picture 18" descr="fishJunping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38600" y="1676400"/>
            <a:ext cx="2743200" cy="199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788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7886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78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78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6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C4EE8B"/>
            </a:gs>
            <a:gs pos="22900">
              <a:srgbClr val="FFBC9A"/>
            </a:gs>
            <a:gs pos="50000">
              <a:srgbClr val="D9F3BA"/>
            </a:gs>
            <a:gs pos="100000">
              <a:srgbClr val="ECF8DE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447800"/>
            <a:ext cx="8229600" cy="8382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</a:rPr>
              <a:t>* KHỞI ĐỘNG:</a:t>
            </a:r>
          </a:p>
        </p:txBody>
      </p:sp>
      <p:sp>
        <p:nvSpPr>
          <p:cNvPr id="81936" name="Text Box 16"/>
          <p:cNvSpPr txBox="1">
            <a:spLocks noChangeArrowheads="1"/>
          </p:cNvSpPr>
          <p:nvPr/>
        </p:nvSpPr>
        <p:spPr bwMode="auto">
          <a:xfrm>
            <a:off x="685800" y="2544763"/>
            <a:ext cx="8001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14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gồm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mấy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chục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và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mấy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đơn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vị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81937" name="Text Box 17"/>
          <p:cNvSpPr txBox="1">
            <a:spLocks noChangeArrowheads="1"/>
          </p:cNvSpPr>
          <p:nvPr/>
        </p:nvSpPr>
        <p:spPr bwMode="auto">
          <a:xfrm>
            <a:off x="762000" y="3352800"/>
            <a:ext cx="6248400" cy="5889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Số 14 gồm 1 chục và 4 đơn vị.</a:t>
            </a:r>
          </a:p>
        </p:txBody>
      </p:sp>
      <p:pic>
        <p:nvPicPr>
          <p:cNvPr id="17413" name="Picture 4" descr="POINSET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95400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4" descr="POINSET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5400000">
            <a:off x="30163" y="5532438"/>
            <a:ext cx="1295400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4" descr="POINSET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7848600" y="5568950"/>
            <a:ext cx="1295400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Picture 4" descr="POINSET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851775" y="3175"/>
            <a:ext cx="1295400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 Box 16"/>
          <p:cNvSpPr txBox="1">
            <a:spLocks noChangeArrowheads="1"/>
          </p:cNvSpPr>
          <p:nvPr/>
        </p:nvSpPr>
        <p:spPr bwMode="auto">
          <a:xfrm>
            <a:off x="685800" y="4114800"/>
            <a:ext cx="800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Số 3 là số có mấy chữ số?</a:t>
            </a:r>
          </a:p>
        </p:txBody>
      </p:sp>
      <p:sp>
        <p:nvSpPr>
          <p:cNvPr id="3" name="Text Box 17"/>
          <p:cNvSpPr txBox="1">
            <a:spLocks noChangeArrowheads="1"/>
          </p:cNvSpPr>
          <p:nvPr/>
        </p:nvSpPr>
        <p:spPr bwMode="auto">
          <a:xfrm>
            <a:off x="685800" y="4800600"/>
            <a:ext cx="4800600" cy="5889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Số 3 là số có 1 chữ số.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81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81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/>
      <p:bldP spid="81936" grpId="0"/>
      <p:bldP spid="81937" grpId="0" animBg="1"/>
      <p:bldP spid="2" grpId="0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447800"/>
            <a:ext cx="8229600" cy="8382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</a:rPr>
              <a:t>* KHỞI ĐỘNG:</a:t>
            </a:r>
          </a:p>
        </p:txBody>
      </p:sp>
      <p:sp>
        <p:nvSpPr>
          <p:cNvPr id="81936" name="Text Box 16"/>
          <p:cNvSpPr txBox="1">
            <a:spLocks noChangeArrowheads="1"/>
          </p:cNvSpPr>
          <p:nvPr/>
        </p:nvSpPr>
        <p:spPr bwMode="auto">
          <a:xfrm>
            <a:off x="685800" y="2544763"/>
            <a:ext cx="8001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20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gồm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mấy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chục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và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mấy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đơn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vị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81937" name="Text Box 17"/>
          <p:cNvSpPr txBox="1">
            <a:spLocks noChangeArrowheads="1"/>
          </p:cNvSpPr>
          <p:nvPr/>
        </p:nvSpPr>
        <p:spPr bwMode="auto">
          <a:xfrm>
            <a:off x="762000" y="3352800"/>
            <a:ext cx="6248400" cy="5889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20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gồm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2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chục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và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0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đơn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vị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</p:txBody>
      </p:sp>
      <p:pic>
        <p:nvPicPr>
          <p:cNvPr id="17413" name="Picture 4" descr="POINSET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95400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4" descr="POINSET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5400000">
            <a:off x="30163" y="5532438"/>
            <a:ext cx="1295400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4" descr="POINSET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7848600" y="5568950"/>
            <a:ext cx="1295400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Picture 4" descr="POINSET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7851775" y="3175"/>
            <a:ext cx="1295400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 Box 16"/>
          <p:cNvSpPr txBox="1">
            <a:spLocks noChangeArrowheads="1"/>
          </p:cNvSpPr>
          <p:nvPr/>
        </p:nvSpPr>
        <p:spPr bwMode="auto">
          <a:xfrm>
            <a:off x="685800" y="4114800"/>
            <a:ext cx="800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20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mấy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chữ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3" name="Text Box 17"/>
          <p:cNvSpPr txBox="1">
            <a:spLocks noChangeArrowheads="1"/>
          </p:cNvSpPr>
          <p:nvPr/>
        </p:nvSpPr>
        <p:spPr bwMode="auto">
          <a:xfrm>
            <a:off x="685800" y="4800600"/>
            <a:ext cx="4800600" cy="5889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20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2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81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81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/>
      <p:bldP spid="81936" grpId="0"/>
      <p:bldP spid="81937" grpId="0" animBg="1"/>
      <p:bldP spid="2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685800" y="2133600"/>
            <a:ext cx="3124200" cy="3657600"/>
          </a:xfrm>
          <a:prstGeom prst="flowChartAlternateProcess">
            <a:avLst/>
          </a:prstGeom>
          <a:solidFill>
            <a:schemeClr val="accent1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graphicFrame>
        <p:nvGraphicFramePr>
          <p:cNvPr id="23604" name="Group 52"/>
          <p:cNvGraphicFramePr>
            <a:graphicFrameLocks noGrp="1"/>
          </p:cNvGraphicFramePr>
          <p:nvPr>
            <p:ph/>
          </p:nvPr>
        </p:nvGraphicFramePr>
        <p:xfrm>
          <a:off x="4114800" y="2057400"/>
          <a:ext cx="2133600" cy="3352801"/>
        </p:xfrm>
        <a:graphic>
          <a:graphicData uri="http://schemas.openxmlformats.org/drawingml/2006/table">
            <a:tbl>
              <a:tblPr/>
              <a:tblGrid>
                <a:gridCol w="1066800"/>
                <a:gridCol w="1066800"/>
              </a:tblGrid>
              <a:tr h="896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Chục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Đơn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vị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vant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vant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3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vant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vant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69" name="Line 17"/>
          <p:cNvSpPr>
            <a:spLocks noChangeShapeType="1"/>
          </p:cNvSpPr>
          <p:nvPr/>
        </p:nvSpPr>
        <p:spPr bwMode="auto">
          <a:xfrm>
            <a:off x="6934200" y="4205288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6705600" y="3367088"/>
            <a:ext cx="53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.VnAvant" pitchFamily="34" charset="0"/>
              </a:rPr>
              <a:t>+</a:t>
            </a:r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6934200" y="3138488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.VnAvant" pitchFamily="34" charset="0"/>
              </a:rPr>
              <a:t>1</a:t>
            </a:r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7219950" y="3187700"/>
            <a:ext cx="2286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.VnAvant" pitchFamily="34" charset="0"/>
              </a:rPr>
              <a:t>4</a:t>
            </a:r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7124700" y="3671888"/>
            <a:ext cx="304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.VnAvant" pitchFamily="34" charset="0"/>
              </a:rPr>
              <a:t>3</a:t>
            </a:r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6934200" y="41910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.VnAvant" pitchFamily="34" charset="0"/>
              </a:rPr>
              <a:t>1</a:t>
            </a:r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7162800" y="4191000"/>
            <a:ext cx="22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.VnAvant" pitchFamily="34" charset="0"/>
              </a:rPr>
              <a:t>7</a:t>
            </a:r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1066800" y="6005513"/>
            <a:ext cx="13716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.VnAvant" pitchFamily="34" charset="0"/>
              </a:rPr>
              <a:t>14 + 3 =</a:t>
            </a:r>
          </a:p>
        </p:txBody>
      </p:sp>
      <p:pic>
        <p:nvPicPr>
          <p:cNvPr id="23577" name="Picture 2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37902" flipH="1">
            <a:off x="990600" y="2286000"/>
            <a:ext cx="38893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78" name="Picture 2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89499" flipH="1">
            <a:off x="1752600" y="2411413"/>
            <a:ext cx="8255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79" name="Picture 2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89499" flipH="1">
            <a:off x="2057400" y="2411413"/>
            <a:ext cx="8255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80" name="Picture 2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89499" flipH="1">
            <a:off x="2362200" y="2411413"/>
            <a:ext cx="8255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81" name="Picture 2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89499" flipH="1">
            <a:off x="2667000" y="2411413"/>
            <a:ext cx="8255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82" name="Picture 3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89499" flipH="1">
            <a:off x="1752600" y="4240213"/>
            <a:ext cx="8255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83" name="Picture 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89499" flipH="1">
            <a:off x="2133600" y="4240213"/>
            <a:ext cx="8255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84" name="Picture 3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89499" flipH="1">
            <a:off x="2514600" y="4240213"/>
            <a:ext cx="8255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4648200" y="3124200"/>
            <a:ext cx="228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.VnAvant" pitchFamily="34" charset="0"/>
              </a:rPr>
              <a:t>1</a:t>
            </a:r>
          </a:p>
        </p:txBody>
      </p:sp>
      <p:sp>
        <p:nvSpPr>
          <p:cNvPr id="23586" name="Text Box 34"/>
          <p:cNvSpPr txBox="1">
            <a:spLocks noChangeArrowheads="1"/>
          </p:cNvSpPr>
          <p:nvPr/>
        </p:nvSpPr>
        <p:spPr bwMode="auto">
          <a:xfrm>
            <a:off x="5562600" y="31242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.VnAvant" pitchFamily="34" charset="0"/>
              </a:rPr>
              <a:t>4</a:t>
            </a:r>
          </a:p>
        </p:txBody>
      </p:sp>
      <p:sp>
        <p:nvSpPr>
          <p:cNvPr id="23587" name="Text Box 35"/>
          <p:cNvSpPr txBox="1">
            <a:spLocks noChangeArrowheads="1"/>
          </p:cNvSpPr>
          <p:nvPr/>
        </p:nvSpPr>
        <p:spPr bwMode="auto">
          <a:xfrm>
            <a:off x="5562600" y="38862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.VnAvant" pitchFamily="34" charset="0"/>
              </a:rPr>
              <a:t>3</a:t>
            </a:r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4267200" y="35814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.VnAvant" pitchFamily="34" charset="0"/>
              </a:rPr>
              <a:t>+</a:t>
            </a:r>
          </a:p>
        </p:txBody>
      </p:sp>
      <p:sp>
        <p:nvSpPr>
          <p:cNvPr id="23589" name="Text Box 37"/>
          <p:cNvSpPr txBox="1">
            <a:spLocks noChangeArrowheads="1"/>
          </p:cNvSpPr>
          <p:nvPr/>
        </p:nvSpPr>
        <p:spPr bwMode="auto">
          <a:xfrm>
            <a:off x="4648200" y="4724400"/>
            <a:ext cx="304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.VnAvant" pitchFamily="34" charset="0"/>
              </a:rPr>
              <a:t>1</a:t>
            </a:r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5562600" y="47244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.VnAvant" pitchFamily="34" charset="0"/>
              </a:rPr>
              <a:t>7</a:t>
            </a:r>
          </a:p>
        </p:txBody>
      </p:sp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2590800" y="61087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.VnAvant" pitchFamily="34" charset="0"/>
              </a:rPr>
              <a:t>. . .</a:t>
            </a:r>
          </a:p>
        </p:txBody>
      </p:sp>
      <p:sp>
        <p:nvSpPr>
          <p:cNvPr id="23592" name="Text Box 40"/>
          <p:cNvSpPr txBox="1">
            <a:spLocks noChangeArrowheads="1"/>
          </p:cNvSpPr>
          <p:nvPr/>
        </p:nvSpPr>
        <p:spPr bwMode="auto">
          <a:xfrm>
            <a:off x="2438400" y="5959475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.VnAvant" pitchFamily="34" charset="0"/>
              </a:rPr>
              <a:t>17</a:t>
            </a:r>
          </a:p>
        </p:txBody>
      </p:sp>
      <p:sp>
        <p:nvSpPr>
          <p:cNvPr id="23593" name="Line 41"/>
          <p:cNvSpPr>
            <a:spLocks noChangeShapeType="1"/>
          </p:cNvSpPr>
          <p:nvPr/>
        </p:nvSpPr>
        <p:spPr bwMode="auto">
          <a:xfrm>
            <a:off x="4114800" y="4419600"/>
            <a:ext cx="2133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94" name="Text Box 42"/>
          <p:cNvSpPr txBox="1">
            <a:spLocks noChangeArrowheads="1"/>
          </p:cNvSpPr>
          <p:nvPr/>
        </p:nvSpPr>
        <p:spPr bwMode="auto">
          <a:xfrm>
            <a:off x="4572000" y="5562600"/>
            <a:ext cx="44196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800" b="1">
                <a:solidFill>
                  <a:srgbClr val="FF0000"/>
                </a:solidFill>
              </a:rPr>
              <a:t> 4 cộng 3 bằng 7, viết 7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 b="1">
                <a:solidFill>
                  <a:srgbClr val="FF0000"/>
                </a:solidFill>
              </a:rPr>
              <a:t> Hạ 1, viết 1</a:t>
            </a:r>
          </a:p>
        </p:txBody>
      </p:sp>
      <p:sp>
        <p:nvSpPr>
          <p:cNvPr id="18475" name="Rectangle 43"/>
          <p:cNvSpPr>
            <a:spLocks noChangeArrowheads="1"/>
          </p:cNvSpPr>
          <p:nvPr/>
        </p:nvSpPr>
        <p:spPr bwMode="auto">
          <a:xfrm>
            <a:off x="1600200" y="838200"/>
            <a:ext cx="6096000" cy="381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vi-VN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3599" name="AutoShape 47"/>
          <p:cNvSpPr>
            <a:spLocks noChangeArrowheads="1"/>
          </p:cNvSpPr>
          <p:nvPr/>
        </p:nvSpPr>
        <p:spPr bwMode="auto">
          <a:xfrm>
            <a:off x="609600" y="2209800"/>
            <a:ext cx="2743200" cy="1752600"/>
          </a:xfrm>
          <a:prstGeom prst="flowChartAlternateProcess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vi-VN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23600" name="AutoShape 48"/>
          <p:cNvSpPr>
            <a:spLocks noChangeArrowheads="1"/>
          </p:cNvSpPr>
          <p:nvPr/>
        </p:nvSpPr>
        <p:spPr bwMode="auto">
          <a:xfrm>
            <a:off x="1295400" y="4127500"/>
            <a:ext cx="1981200" cy="1524000"/>
          </a:xfrm>
          <a:prstGeom prst="flowChartAlternateProcess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vi-VN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23602" name="Text Box 50"/>
          <p:cNvSpPr txBox="1">
            <a:spLocks noChangeArrowheads="1"/>
          </p:cNvSpPr>
          <p:nvPr/>
        </p:nvSpPr>
        <p:spPr bwMode="auto">
          <a:xfrm>
            <a:off x="6400800" y="17526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9900"/>
                </a:solidFill>
                <a:latin typeface="Times New Roman" pitchFamily="18" charset="0"/>
              </a:rPr>
              <a:t>Bước 1: Đặt tính</a:t>
            </a:r>
          </a:p>
        </p:txBody>
      </p:sp>
      <p:sp>
        <p:nvSpPr>
          <p:cNvPr id="23603" name="Text Box 51"/>
          <p:cNvSpPr txBox="1">
            <a:spLocks noChangeArrowheads="1"/>
          </p:cNvSpPr>
          <p:nvPr/>
        </p:nvSpPr>
        <p:spPr bwMode="auto">
          <a:xfrm>
            <a:off x="6400800" y="2133600"/>
            <a:ext cx="2743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9900"/>
                </a:solidFill>
                <a:latin typeface="Times New Roman" pitchFamily="18" charset="0"/>
              </a:rPr>
              <a:t>Bước 2: Tính       (Từ phải sang trái)</a:t>
            </a: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762000" y="228600"/>
            <a:ext cx="8077200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 dirty="0" err="1" smtClean="0">
                <a:solidFill>
                  <a:srgbClr val="FF3300"/>
                </a:solidFill>
                <a:latin typeface="Times New Roman" pitchFamily="18" charset="0"/>
              </a:rPr>
              <a:t>Thứ</a:t>
            </a:r>
            <a:r>
              <a:rPr 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</a:rPr>
              <a:t>b</a:t>
            </a:r>
            <a:r>
              <a:rPr lang="en-US" sz="2800" b="1" dirty="0" err="1" smtClean="0">
                <a:solidFill>
                  <a:srgbClr val="FF3300"/>
                </a:solidFill>
                <a:latin typeface="Times New Roman" pitchFamily="18" charset="0"/>
              </a:rPr>
              <a:t>a</a:t>
            </a:r>
            <a:r>
              <a:rPr 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3300"/>
                </a:solidFill>
                <a:latin typeface="Times New Roman" pitchFamily="18" charset="0"/>
              </a:rPr>
              <a:t>ngày</a:t>
            </a:r>
            <a:r>
              <a:rPr 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15 </a:t>
            </a:r>
            <a:r>
              <a:rPr lang="en-US" sz="2800" b="1" dirty="0" err="1" smtClean="0">
                <a:solidFill>
                  <a:srgbClr val="FF3300"/>
                </a:solidFill>
                <a:latin typeface="Times New Roman" pitchFamily="18" charset="0"/>
              </a:rPr>
              <a:t>tháng</a:t>
            </a:r>
            <a:r>
              <a:rPr 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1 </a:t>
            </a:r>
            <a:r>
              <a:rPr lang="en-US" sz="2800" b="1" dirty="0" err="1" smtClean="0">
                <a:solidFill>
                  <a:srgbClr val="FF3300"/>
                </a:solidFill>
                <a:latin typeface="Times New Roman" pitchFamily="18" charset="0"/>
              </a:rPr>
              <a:t>năm</a:t>
            </a:r>
            <a:r>
              <a:rPr 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2019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Toán</a:t>
            </a: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Phép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cộng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dạng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14 + 3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23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500"/>
                                        <p:tgtEl>
                                          <p:spTgt spid="23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5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3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3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3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3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3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3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23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3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3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8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3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36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3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3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5" dur="80"/>
                                        <p:tgtEl>
                                          <p:spTgt spid="23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6" dur="80"/>
                                        <p:tgtEl>
                                          <p:spTgt spid="23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80"/>
                                        <p:tgtEl>
                                          <p:spTgt spid="23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7" dur="80"/>
                                        <p:tgtEl>
                                          <p:spTgt spid="23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8" dur="80"/>
                                        <p:tgtEl>
                                          <p:spTgt spid="23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80"/>
                                        <p:tgtEl>
                                          <p:spTgt spid="23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158" dur="500"/>
                                        <p:tgtEl>
                                          <p:spTgt spid="236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162" dur="500"/>
                                        <p:tgtEl>
                                          <p:spTgt spid="236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8" dur="500"/>
                                        <p:tgtEl>
                                          <p:spTgt spid="23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0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1" dur="500"/>
                                        <p:tgtEl>
                                          <p:spTgt spid="235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69" grpId="0" animBg="1"/>
      <p:bldP spid="23570" grpId="0" autoUpdateAnimBg="0"/>
      <p:bldP spid="23571" grpId="0" autoUpdateAnimBg="0"/>
      <p:bldP spid="23572" grpId="0" autoUpdateAnimBg="0"/>
      <p:bldP spid="23573" grpId="0" autoUpdateAnimBg="0"/>
      <p:bldP spid="23574" grpId="0" autoUpdateAnimBg="0"/>
      <p:bldP spid="23575" grpId="0" autoUpdateAnimBg="0"/>
      <p:bldP spid="23576" grpId="0" autoUpdateAnimBg="0"/>
      <p:bldP spid="23585" grpId="0" autoUpdateAnimBg="0"/>
      <p:bldP spid="23586" grpId="0" autoUpdateAnimBg="0"/>
      <p:bldP spid="23587" grpId="0" autoUpdateAnimBg="0"/>
      <p:bldP spid="23588" grpId="0" autoUpdateAnimBg="0"/>
      <p:bldP spid="23589" grpId="0" autoUpdateAnimBg="0"/>
      <p:bldP spid="23590" grpId="0" autoUpdateAnimBg="0"/>
      <p:bldP spid="23591" grpId="0" autoUpdateAnimBg="0"/>
      <p:bldP spid="23591" grpId="1"/>
      <p:bldP spid="23592" grpId="0"/>
      <p:bldP spid="23593" grpId="0" animBg="1"/>
      <p:bldP spid="23599" grpId="0" animBg="1"/>
      <p:bldP spid="23600" grpId="0" animBg="1"/>
      <p:bldP spid="23602" grpId="0"/>
      <p:bldP spid="23602" grpId="1"/>
      <p:bldP spid="23603" grpId="0"/>
      <p:bldP spid="2360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0" y="1295400"/>
            <a:ext cx="609600" cy="533400"/>
          </a:xfrm>
          <a:prstGeom prst="ellipse">
            <a:avLst/>
          </a:prstGeom>
          <a:gradFill rotWithShape="1">
            <a:gsLst>
              <a:gs pos="0">
                <a:srgbClr val="99FF66"/>
              </a:gs>
              <a:gs pos="50000">
                <a:schemeClr val="bg1"/>
              </a:gs>
              <a:gs pos="100000">
                <a:srgbClr val="99FF66"/>
              </a:gs>
            </a:gsLst>
            <a:lin ang="5400000" scaled="1"/>
          </a:gra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200" b="1" dirty="0">
                <a:solidFill>
                  <a:srgbClr val="006699"/>
                </a:solidFill>
              </a:rPr>
              <a:t>1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09600" y="12192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0000FF"/>
                </a:solidFill>
              </a:rPr>
              <a:t>Tính</a:t>
            </a:r>
            <a:r>
              <a:rPr lang="en-US" sz="3200" b="1" dirty="0">
                <a:solidFill>
                  <a:srgbClr val="0000FF"/>
                </a:solidFill>
              </a:rPr>
              <a:t>: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352800" y="1600200"/>
            <a:ext cx="2362200" cy="1311275"/>
            <a:chOff x="0" y="1728"/>
            <a:chExt cx="1488" cy="826"/>
          </a:xfrm>
        </p:grpSpPr>
        <p:sp>
          <p:nvSpPr>
            <p:cNvPr id="19494" name="Text Box 15"/>
            <p:cNvSpPr txBox="1">
              <a:spLocks noChangeArrowheads="1"/>
            </p:cNvSpPr>
            <p:nvPr/>
          </p:nvSpPr>
          <p:spPr bwMode="auto">
            <a:xfrm>
              <a:off x="144" y="1728"/>
              <a:ext cx="134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 dirty="0">
                  <a:solidFill>
                    <a:srgbClr val="0000FF"/>
                  </a:solidFill>
                </a:rPr>
                <a:t>15       17</a:t>
              </a:r>
            </a:p>
            <a:p>
              <a:pPr>
                <a:spcBef>
                  <a:spcPct val="50000"/>
                </a:spcBef>
              </a:pPr>
              <a:r>
                <a:rPr lang="en-US" sz="3200" b="1" dirty="0">
                  <a:solidFill>
                    <a:srgbClr val="0000FF"/>
                  </a:solidFill>
                </a:rPr>
                <a:t>  3         2</a:t>
              </a:r>
            </a:p>
          </p:txBody>
        </p:sp>
        <p:sp>
          <p:nvSpPr>
            <p:cNvPr id="19495" name="Line 16"/>
            <p:cNvSpPr>
              <a:spLocks noChangeShapeType="1"/>
            </p:cNvSpPr>
            <p:nvPr/>
          </p:nvSpPr>
          <p:spPr bwMode="auto">
            <a:xfrm>
              <a:off x="96" y="2550"/>
              <a:ext cx="432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6" name="Line 17"/>
            <p:cNvSpPr>
              <a:spLocks noChangeShapeType="1"/>
            </p:cNvSpPr>
            <p:nvPr/>
          </p:nvSpPr>
          <p:spPr bwMode="auto">
            <a:xfrm>
              <a:off x="864" y="2550"/>
              <a:ext cx="432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7" name="Text Box 18"/>
            <p:cNvSpPr txBox="1">
              <a:spLocks noChangeArrowheads="1"/>
            </p:cNvSpPr>
            <p:nvPr/>
          </p:nvSpPr>
          <p:spPr bwMode="auto">
            <a:xfrm>
              <a:off x="814" y="2016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+</a:t>
              </a:r>
            </a:p>
          </p:txBody>
        </p:sp>
        <p:sp>
          <p:nvSpPr>
            <p:cNvPr id="19498" name="Text Box 19"/>
            <p:cNvSpPr txBox="1">
              <a:spLocks noChangeArrowheads="1"/>
            </p:cNvSpPr>
            <p:nvPr/>
          </p:nvSpPr>
          <p:spPr bwMode="auto">
            <a:xfrm>
              <a:off x="0" y="2016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+</a:t>
              </a: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6096000" y="1600200"/>
            <a:ext cx="2362200" cy="1311275"/>
            <a:chOff x="0" y="1728"/>
            <a:chExt cx="1488" cy="826"/>
          </a:xfrm>
        </p:grpSpPr>
        <p:sp>
          <p:nvSpPr>
            <p:cNvPr id="19489" name="Text Box 21"/>
            <p:cNvSpPr txBox="1">
              <a:spLocks noChangeArrowheads="1"/>
            </p:cNvSpPr>
            <p:nvPr/>
          </p:nvSpPr>
          <p:spPr bwMode="auto">
            <a:xfrm>
              <a:off x="144" y="1728"/>
              <a:ext cx="134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 dirty="0">
                  <a:solidFill>
                    <a:srgbClr val="0000FF"/>
                  </a:solidFill>
                </a:rPr>
                <a:t>13       </a:t>
              </a:r>
            </a:p>
            <a:p>
              <a:pPr>
                <a:spcBef>
                  <a:spcPct val="50000"/>
                </a:spcBef>
              </a:pPr>
              <a:r>
                <a:rPr lang="en-US" sz="3200" b="1" dirty="0">
                  <a:solidFill>
                    <a:srgbClr val="0000FF"/>
                  </a:solidFill>
                </a:rPr>
                <a:t>  5         </a:t>
              </a:r>
            </a:p>
          </p:txBody>
        </p:sp>
        <p:sp>
          <p:nvSpPr>
            <p:cNvPr id="19490" name="Line 22"/>
            <p:cNvSpPr>
              <a:spLocks noChangeShapeType="1"/>
            </p:cNvSpPr>
            <p:nvPr/>
          </p:nvSpPr>
          <p:spPr bwMode="auto">
            <a:xfrm>
              <a:off x="96" y="2550"/>
              <a:ext cx="432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1" name="Line 23"/>
            <p:cNvSpPr>
              <a:spLocks noChangeShapeType="1"/>
            </p:cNvSpPr>
            <p:nvPr/>
          </p:nvSpPr>
          <p:spPr bwMode="auto">
            <a:xfrm>
              <a:off x="864" y="2550"/>
              <a:ext cx="432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2" name="Text Box 24"/>
            <p:cNvSpPr txBox="1">
              <a:spLocks noChangeArrowheads="1"/>
            </p:cNvSpPr>
            <p:nvPr/>
          </p:nvSpPr>
          <p:spPr bwMode="auto">
            <a:xfrm>
              <a:off x="814" y="2016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+</a:t>
              </a:r>
            </a:p>
          </p:txBody>
        </p:sp>
        <p:sp>
          <p:nvSpPr>
            <p:cNvPr id="19493" name="Text Box 25"/>
            <p:cNvSpPr txBox="1">
              <a:spLocks noChangeArrowheads="1"/>
            </p:cNvSpPr>
            <p:nvPr/>
          </p:nvSpPr>
          <p:spPr bwMode="auto">
            <a:xfrm>
              <a:off x="0" y="2016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+</a:t>
              </a:r>
            </a:p>
          </p:txBody>
        </p:sp>
      </p:grp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3524250" y="2819400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</a:rPr>
              <a:t> 18</a:t>
            </a:r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4757738" y="2847975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 19</a:t>
            </a:r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6324600" y="2860675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18</a:t>
            </a:r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7543800" y="2895600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16</a:t>
            </a:r>
          </a:p>
        </p:txBody>
      </p:sp>
      <p:sp>
        <p:nvSpPr>
          <p:cNvPr id="19466" name="Rectangle 32"/>
          <p:cNvSpPr>
            <a:spLocks noChangeArrowheads="1"/>
          </p:cNvSpPr>
          <p:nvPr/>
        </p:nvSpPr>
        <p:spPr bwMode="auto">
          <a:xfrm>
            <a:off x="762000" y="1524000"/>
            <a:ext cx="914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vi-VN">
              <a:solidFill>
                <a:srgbClr val="006699"/>
              </a:solidFill>
            </a:endParaRPr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962025" y="1604963"/>
            <a:ext cx="381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9468" name="Rectangle 37"/>
          <p:cNvSpPr>
            <a:spLocks noChangeArrowheads="1"/>
          </p:cNvSpPr>
          <p:nvPr/>
        </p:nvSpPr>
        <p:spPr bwMode="auto">
          <a:xfrm>
            <a:off x="1038225" y="1604963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vi-VN">
              <a:solidFill>
                <a:srgbClr val="006699"/>
              </a:solidFill>
            </a:endParaRPr>
          </a:p>
        </p:txBody>
      </p:sp>
      <p:sp>
        <p:nvSpPr>
          <p:cNvPr id="5158" name="Text Box 38"/>
          <p:cNvSpPr txBox="1">
            <a:spLocks noChangeArrowheads="1"/>
          </p:cNvSpPr>
          <p:nvPr/>
        </p:nvSpPr>
        <p:spPr bwMode="auto">
          <a:xfrm>
            <a:off x="1076325" y="1595438"/>
            <a:ext cx="533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5136" name="Text Box 39"/>
          <p:cNvSpPr txBox="1">
            <a:spLocks noChangeArrowheads="1"/>
          </p:cNvSpPr>
          <p:nvPr/>
        </p:nvSpPr>
        <p:spPr bwMode="auto">
          <a:xfrm>
            <a:off x="1095375" y="2257425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5160" name="Text Box 40"/>
          <p:cNvSpPr txBox="1">
            <a:spLocks noChangeArrowheads="1"/>
          </p:cNvSpPr>
          <p:nvPr/>
        </p:nvSpPr>
        <p:spPr bwMode="auto">
          <a:xfrm>
            <a:off x="762000" y="1981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3200" dirty="0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5138" name="Text Box 41"/>
          <p:cNvSpPr txBox="1">
            <a:spLocks noChangeArrowheads="1"/>
          </p:cNvSpPr>
          <p:nvPr/>
        </p:nvSpPr>
        <p:spPr bwMode="auto">
          <a:xfrm>
            <a:off x="914400" y="2819400"/>
            <a:ext cx="381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FF"/>
                </a:solidFill>
              </a:rPr>
              <a:t>1</a:t>
            </a:r>
          </a:p>
        </p:txBody>
      </p:sp>
      <p:sp>
        <p:nvSpPr>
          <p:cNvPr id="5162" name="Text Box 42"/>
          <p:cNvSpPr txBox="1">
            <a:spLocks noChangeArrowheads="1"/>
          </p:cNvSpPr>
          <p:nvPr/>
        </p:nvSpPr>
        <p:spPr bwMode="auto">
          <a:xfrm>
            <a:off x="1128713" y="28194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FF"/>
                </a:solidFill>
              </a:rPr>
              <a:t>6</a:t>
            </a:r>
          </a:p>
        </p:txBody>
      </p:sp>
      <p:sp>
        <p:nvSpPr>
          <p:cNvPr id="19474" name="Text Box 49"/>
          <p:cNvSpPr txBox="1">
            <a:spLocks noChangeArrowheads="1"/>
          </p:cNvSpPr>
          <p:nvPr/>
        </p:nvSpPr>
        <p:spPr bwMode="auto">
          <a:xfrm>
            <a:off x="1571625" y="2595563"/>
            <a:ext cx="457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endParaRPr lang="vi-VN" sz="3200" b="1">
              <a:solidFill>
                <a:srgbClr val="0000FF"/>
              </a:solidFill>
            </a:endParaRPr>
          </a:p>
        </p:txBody>
      </p:sp>
      <p:sp>
        <p:nvSpPr>
          <p:cNvPr id="5172" name="Text Box 52"/>
          <p:cNvSpPr txBox="1">
            <a:spLocks noChangeArrowheads="1"/>
          </p:cNvSpPr>
          <p:nvPr/>
        </p:nvSpPr>
        <p:spPr bwMode="auto">
          <a:xfrm>
            <a:off x="2138363" y="1581150"/>
            <a:ext cx="666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</a:rPr>
              <a:t>12</a:t>
            </a:r>
          </a:p>
        </p:txBody>
      </p:sp>
      <p:sp>
        <p:nvSpPr>
          <p:cNvPr id="5173" name="Text Box 53"/>
          <p:cNvSpPr txBox="1">
            <a:spLocks noChangeArrowheads="1"/>
          </p:cNvSpPr>
          <p:nvPr/>
        </p:nvSpPr>
        <p:spPr bwMode="auto">
          <a:xfrm>
            <a:off x="2133600" y="2286000"/>
            <a:ext cx="666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7</a:t>
            </a:r>
          </a:p>
        </p:txBody>
      </p:sp>
      <p:sp>
        <p:nvSpPr>
          <p:cNvPr id="5174" name="Text Box 54"/>
          <p:cNvSpPr txBox="1">
            <a:spLocks noChangeArrowheads="1"/>
          </p:cNvSpPr>
          <p:nvPr/>
        </p:nvSpPr>
        <p:spPr bwMode="auto">
          <a:xfrm>
            <a:off x="2151063" y="2824163"/>
            <a:ext cx="762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19</a:t>
            </a:r>
          </a:p>
        </p:txBody>
      </p:sp>
      <p:sp>
        <p:nvSpPr>
          <p:cNvPr id="5175" name="Text Box 55"/>
          <p:cNvSpPr txBox="1">
            <a:spLocks noChangeArrowheads="1"/>
          </p:cNvSpPr>
          <p:nvPr/>
        </p:nvSpPr>
        <p:spPr bwMode="auto">
          <a:xfrm>
            <a:off x="1895475" y="1995488"/>
            <a:ext cx="457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5195" name="Line 75"/>
          <p:cNvSpPr>
            <a:spLocks noChangeShapeType="1"/>
          </p:cNvSpPr>
          <p:nvPr/>
        </p:nvSpPr>
        <p:spPr bwMode="auto">
          <a:xfrm>
            <a:off x="914400" y="2819400"/>
            <a:ext cx="685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04" name="Line 84"/>
          <p:cNvSpPr>
            <a:spLocks noChangeShapeType="1"/>
          </p:cNvSpPr>
          <p:nvPr/>
        </p:nvSpPr>
        <p:spPr bwMode="auto">
          <a:xfrm>
            <a:off x="2209800" y="2819400"/>
            <a:ext cx="685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9481" name="Picture 4" descr="POINSET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75" y="26988"/>
            <a:ext cx="1295400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82" name="Picture 4" descr="POINSET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5400000">
            <a:off x="-3175" y="5565775"/>
            <a:ext cx="1295400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83" name="Picture 4" descr="POINSET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7848600" y="5568950"/>
            <a:ext cx="1295400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84" name="Picture 4" descr="POINSET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7851775" y="3175"/>
            <a:ext cx="1295400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40" name="Text Box 48"/>
          <p:cNvSpPr txBox="1">
            <a:spLocks noChangeArrowheads="1"/>
          </p:cNvSpPr>
          <p:nvPr/>
        </p:nvSpPr>
        <p:spPr bwMode="auto">
          <a:xfrm>
            <a:off x="7467600" y="1524000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8241" name="Text Box 49"/>
          <p:cNvSpPr txBox="1">
            <a:spLocks noChangeArrowheads="1"/>
          </p:cNvSpPr>
          <p:nvPr/>
        </p:nvSpPr>
        <p:spPr bwMode="auto">
          <a:xfrm>
            <a:off x="7683500" y="2316163"/>
            <a:ext cx="381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8246" name="Text Box 54"/>
          <p:cNvSpPr txBox="1">
            <a:spLocks noChangeArrowheads="1"/>
          </p:cNvSpPr>
          <p:nvPr/>
        </p:nvSpPr>
        <p:spPr bwMode="auto">
          <a:xfrm>
            <a:off x="7696200" y="15240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1143000" y="304800"/>
            <a:ext cx="7086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</a:rPr>
              <a:t>Thứ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</a:rPr>
              <a:t>b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</a:rPr>
              <a:t>a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</a:rPr>
              <a:t>ngày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</a:rPr>
              <a:t>15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</a:rPr>
              <a:t>tháng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</a:rPr>
              <a:t> 1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</a:rPr>
              <a:t>năm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</a:rPr>
              <a:t>2019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 u="sng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400" b="1" u="sng" dirty="0" smtClean="0">
                <a:solidFill>
                  <a:srgbClr val="FF3300"/>
                </a:solidFill>
                <a:latin typeface="Times New Roman" pitchFamily="18" charset="0"/>
              </a:rPr>
              <a:t>    </a:t>
            </a:r>
            <a:r>
              <a:rPr lang="en-US" sz="24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Toán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</a:rPr>
              <a:t>              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Phép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</a:rPr>
              <a:t>cộng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</a:rPr>
              <a:t>dạng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</a:rPr>
              <a:t> 14 + 3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8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8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 tmFilter="0, 0; .2, .5; .8, .5; 1, 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250" autoRev="1" fill="hold"/>
                                        <p:tgtEl>
                                          <p:spTgt spid="51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51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 tmFilter="0, 0; .2, .5; .8, .5; 1, 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250" autoRev="1" fill="hold"/>
                                        <p:tgtEl>
                                          <p:spTgt spid="51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5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5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5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animBg="1"/>
      <p:bldP spid="5127" grpId="0"/>
      <p:bldP spid="5148" grpId="0"/>
      <p:bldP spid="5154" grpId="0"/>
      <p:bldP spid="5154" grpId="1"/>
      <p:bldP spid="5158" grpId="0"/>
      <p:bldP spid="5158" grpId="1"/>
      <p:bldP spid="5136" grpId="0"/>
      <p:bldP spid="5136" grpId="1"/>
      <p:bldP spid="5160" grpId="0"/>
      <p:bldP spid="5138" grpId="0"/>
      <p:bldP spid="5162" grpId="0"/>
      <p:bldP spid="5172" grpId="0"/>
      <p:bldP spid="5173" grpId="0"/>
      <p:bldP spid="5174" grpId="0"/>
      <p:bldP spid="5175" grpId="0"/>
      <p:bldP spid="5195" grpId="0" animBg="1"/>
      <p:bldP spid="5204" grpId="0" animBg="1"/>
      <p:bldP spid="8240" grpId="0"/>
      <p:bldP spid="8241" grpId="0"/>
      <p:bldP spid="82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228600" y="1600200"/>
            <a:ext cx="609600" cy="533400"/>
          </a:xfrm>
          <a:prstGeom prst="ellipse">
            <a:avLst/>
          </a:prstGeom>
          <a:gradFill rotWithShape="1">
            <a:gsLst>
              <a:gs pos="0">
                <a:srgbClr val="99FF66"/>
              </a:gs>
              <a:gs pos="50000">
                <a:schemeClr val="bg1"/>
              </a:gs>
              <a:gs pos="100000">
                <a:srgbClr val="99FF66"/>
              </a:gs>
            </a:gsLst>
            <a:lin ang="5400000" scaled="1"/>
          </a:gra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200" b="1">
                <a:solidFill>
                  <a:srgbClr val="006699"/>
                </a:solidFill>
              </a:rPr>
              <a:t>2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838200" y="16002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Tính:</a:t>
            </a:r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4114800" y="2590800"/>
            <a:ext cx="2286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12 + 1 =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16 + 2 =</a:t>
            </a:r>
          </a:p>
        </p:txBody>
      </p:sp>
      <p:sp>
        <p:nvSpPr>
          <p:cNvPr id="7204" name="Text Box 36"/>
          <p:cNvSpPr txBox="1">
            <a:spLocks noChangeArrowheads="1"/>
          </p:cNvSpPr>
          <p:nvPr/>
        </p:nvSpPr>
        <p:spPr bwMode="auto">
          <a:xfrm>
            <a:off x="5778500" y="25908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13</a:t>
            </a:r>
          </a:p>
        </p:txBody>
      </p:sp>
      <p:sp>
        <p:nvSpPr>
          <p:cNvPr id="7205" name="Text Box 37"/>
          <p:cNvSpPr txBox="1">
            <a:spLocks noChangeArrowheads="1"/>
          </p:cNvSpPr>
          <p:nvPr/>
        </p:nvSpPr>
        <p:spPr bwMode="auto">
          <a:xfrm>
            <a:off x="5778500" y="3306763"/>
            <a:ext cx="685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18</a:t>
            </a:r>
          </a:p>
        </p:txBody>
      </p:sp>
      <p:sp>
        <p:nvSpPr>
          <p:cNvPr id="2" name="Text Box 32"/>
          <p:cNvSpPr txBox="1">
            <a:spLocks noChangeArrowheads="1"/>
          </p:cNvSpPr>
          <p:nvPr/>
        </p:nvSpPr>
        <p:spPr bwMode="auto">
          <a:xfrm>
            <a:off x="1066800" y="2524125"/>
            <a:ext cx="2286000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13 + 6 =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12 + 2 =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10 + 5 =</a:t>
            </a:r>
          </a:p>
        </p:txBody>
      </p:sp>
      <p:sp>
        <p:nvSpPr>
          <p:cNvPr id="3" name="Text Box 36"/>
          <p:cNvSpPr txBox="1">
            <a:spLocks noChangeArrowheads="1"/>
          </p:cNvSpPr>
          <p:nvPr/>
        </p:nvSpPr>
        <p:spPr bwMode="auto">
          <a:xfrm>
            <a:off x="2733675" y="2538413"/>
            <a:ext cx="685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FF"/>
                </a:solidFill>
              </a:rPr>
              <a:t>19</a:t>
            </a:r>
          </a:p>
        </p:txBody>
      </p:sp>
      <p:sp>
        <p:nvSpPr>
          <p:cNvPr id="4" name="Text Box 37"/>
          <p:cNvSpPr txBox="1">
            <a:spLocks noChangeArrowheads="1"/>
          </p:cNvSpPr>
          <p:nvPr/>
        </p:nvSpPr>
        <p:spPr bwMode="auto">
          <a:xfrm>
            <a:off x="2719388" y="3252788"/>
            <a:ext cx="685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14</a:t>
            </a:r>
          </a:p>
        </p:txBody>
      </p:sp>
      <p:sp>
        <p:nvSpPr>
          <p:cNvPr id="5" name="Text Box 38"/>
          <p:cNvSpPr txBox="1">
            <a:spLocks noChangeArrowheads="1"/>
          </p:cNvSpPr>
          <p:nvPr/>
        </p:nvSpPr>
        <p:spPr bwMode="auto">
          <a:xfrm>
            <a:off x="2743200" y="39624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15</a:t>
            </a:r>
          </a:p>
        </p:txBody>
      </p:sp>
      <p:pic>
        <p:nvPicPr>
          <p:cNvPr id="20491" name="Picture 4" descr="POINSET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95400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2" name="Picture 4" descr="POINSET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5400000">
            <a:off x="30163" y="5532438"/>
            <a:ext cx="1295400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3" name="Picture 4" descr="POINSET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7848600" y="5568950"/>
            <a:ext cx="1295400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4" name="Picture 4" descr="POINSET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7851775" y="3175"/>
            <a:ext cx="1295400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4" name="TextBox 17"/>
          <p:cNvSpPr txBox="1">
            <a:spLocks noChangeArrowheads="1"/>
          </p:cNvSpPr>
          <p:nvPr/>
        </p:nvSpPr>
        <p:spPr bwMode="auto">
          <a:xfrm>
            <a:off x="4114800" y="4038600"/>
            <a:ext cx="259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15 + 0 =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9235" name="TextBox 19"/>
          <p:cNvSpPr txBox="1">
            <a:spLocks noChangeArrowheads="1"/>
          </p:cNvSpPr>
          <p:nvPr/>
        </p:nvSpPr>
        <p:spPr bwMode="auto">
          <a:xfrm>
            <a:off x="5791200" y="39878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15</a:t>
            </a:r>
            <a:endParaRPr lang="en-US" sz="2400">
              <a:solidFill>
                <a:srgbClr val="006699"/>
              </a:solidFill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1143001" y="4763"/>
            <a:ext cx="70866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 dirty="0" err="1" smtClean="0">
                <a:solidFill>
                  <a:srgbClr val="FF3300"/>
                </a:solidFill>
                <a:latin typeface="Times New Roman" pitchFamily="18" charset="0"/>
              </a:rPr>
              <a:t>Thứ</a:t>
            </a:r>
            <a:r>
              <a:rPr 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3300"/>
                </a:solidFill>
                <a:latin typeface="Times New Roman" pitchFamily="18" charset="0"/>
              </a:rPr>
              <a:t>b</a:t>
            </a:r>
            <a:r>
              <a:rPr lang="en-US" sz="2800" b="1" dirty="0" err="1" smtClean="0">
                <a:solidFill>
                  <a:srgbClr val="FF3300"/>
                </a:solidFill>
                <a:latin typeface="Times New Roman" pitchFamily="18" charset="0"/>
              </a:rPr>
              <a:t>a</a:t>
            </a:r>
            <a:r>
              <a:rPr 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3300"/>
                </a:solidFill>
                <a:latin typeface="Times New Roman" pitchFamily="18" charset="0"/>
              </a:rPr>
              <a:t>ngày</a:t>
            </a:r>
            <a:r>
              <a:rPr 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15 </a:t>
            </a:r>
            <a:r>
              <a:rPr lang="en-US" sz="2800" b="1" dirty="0" err="1" smtClean="0">
                <a:solidFill>
                  <a:srgbClr val="FF3300"/>
                </a:solidFill>
                <a:latin typeface="Times New Roman" pitchFamily="18" charset="0"/>
              </a:rPr>
              <a:t>tháng</a:t>
            </a:r>
            <a:r>
              <a:rPr 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1 </a:t>
            </a:r>
            <a:r>
              <a:rPr lang="en-US" sz="2800" b="1" dirty="0" err="1" smtClean="0">
                <a:solidFill>
                  <a:srgbClr val="FF3300"/>
                </a:solidFill>
                <a:latin typeface="Times New Roman" pitchFamily="18" charset="0"/>
              </a:rPr>
              <a:t>năm</a:t>
            </a:r>
            <a:r>
              <a:rPr 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2019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Toán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            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Phép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cộng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dạng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14 + 3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7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7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8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8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8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8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7173" grpId="0"/>
      <p:bldP spid="7200" grpId="0"/>
      <p:bldP spid="7204" grpId="0"/>
      <p:bldP spid="7205" grpId="0"/>
      <p:bldP spid="2" grpId="0"/>
      <p:bldP spid="3" grpId="0"/>
      <p:bldP spid="4" grpId="0"/>
      <p:bldP spid="5" grpId="0"/>
      <p:bldP spid="9235" grpId="0"/>
      <p:bldP spid="923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4"/>
          <p:cNvSpPr txBox="1">
            <a:spLocks noChangeArrowheads="1"/>
          </p:cNvSpPr>
          <p:nvPr/>
        </p:nvSpPr>
        <p:spPr bwMode="auto">
          <a:xfrm>
            <a:off x="0" y="1668463"/>
            <a:ext cx="9448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3: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Điền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thích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hợp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vào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ô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trống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(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theo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mẫu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) :</a:t>
            </a:r>
          </a:p>
        </p:txBody>
      </p:sp>
      <p:graphicFrame>
        <p:nvGraphicFramePr>
          <p:cNvPr id="10421" name="Group 181"/>
          <p:cNvGraphicFramePr>
            <a:graphicFrameLocks noGrp="1"/>
          </p:cNvGraphicFramePr>
          <p:nvPr/>
        </p:nvGraphicFramePr>
        <p:xfrm>
          <a:off x="914400" y="2347913"/>
          <a:ext cx="7124700" cy="1930400"/>
        </p:xfrm>
        <a:graphic>
          <a:graphicData uri="http://schemas.openxmlformats.org/drawingml/2006/table">
            <a:tbl>
              <a:tblPr/>
              <a:tblGrid>
                <a:gridCol w="1117600"/>
                <a:gridCol w="1117600"/>
                <a:gridCol w="1117600"/>
                <a:gridCol w="1257300"/>
                <a:gridCol w="1257300"/>
                <a:gridCol w="1257300"/>
              </a:tblGrid>
              <a:tr h="9906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9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425" name="Text Box 185"/>
          <p:cNvSpPr txBox="1">
            <a:spLocks noChangeArrowheads="1"/>
          </p:cNvSpPr>
          <p:nvPr/>
        </p:nvSpPr>
        <p:spPr bwMode="auto">
          <a:xfrm>
            <a:off x="3200400" y="33528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0000FF"/>
                </a:solidFill>
                <a:latin typeface="Times New Roman" pitchFamily="18" charset="0"/>
              </a:rPr>
              <a:t>16</a:t>
            </a:r>
          </a:p>
        </p:txBody>
      </p:sp>
      <p:sp>
        <p:nvSpPr>
          <p:cNvPr id="10426" name="Text Box 186"/>
          <p:cNvSpPr txBox="1">
            <a:spLocks noChangeArrowheads="1"/>
          </p:cNvSpPr>
          <p:nvPr/>
        </p:nvSpPr>
        <p:spPr bwMode="auto">
          <a:xfrm>
            <a:off x="4419600" y="3390900"/>
            <a:ext cx="91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0000FF"/>
                </a:solidFill>
                <a:latin typeface="Times New Roman" pitchFamily="18" charset="0"/>
              </a:rPr>
              <a:t>17</a:t>
            </a:r>
          </a:p>
        </p:txBody>
      </p:sp>
      <p:sp>
        <p:nvSpPr>
          <p:cNvPr id="10427" name="Text Box 187"/>
          <p:cNvSpPr txBox="1">
            <a:spLocks noChangeArrowheads="1"/>
          </p:cNvSpPr>
          <p:nvPr/>
        </p:nvSpPr>
        <p:spPr bwMode="auto">
          <a:xfrm>
            <a:off x="5715000" y="3390900"/>
            <a:ext cx="91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0000FF"/>
                </a:solidFill>
                <a:latin typeface="Times New Roman" pitchFamily="18" charset="0"/>
              </a:rPr>
              <a:t>18</a:t>
            </a:r>
          </a:p>
        </p:txBody>
      </p:sp>
      <p:sp>
        <p:nvSpPr>
          <p:cNvPr id="10428" name="Text Box 188"/>
          <p:cNvSpPr txBox="1">
            <a:spLocks noChangeArrowheads="1"/>
          </p:cNvSpPr>
          <p:nvPr/>
        </p:nvSpPr>
        <p:spPr bwMode="auto">
          <a:xfrm>
            <a:off x="7010400" y="339090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0000FF"/>
                </a:solidFill>
                <a:latin typeface="Times New Roman" pitchFamily="18" charset="0"/>
              </a:rPr>
              <a:t>19</a:t>
            </a:r>
          </a:p>
        </p:txBody>
      </p:sp>
      <p:sp>
        <p:nvSpPr>
          <p:cNvPr id="7" name="Text Box 183"/>
          <p:cNvSpPr txBox="1">
            <a:spLocks noChangeArrowheads="1"/>
          </p:cNvSpPr>
          <p:nvPr/>
        </p:nvSpPr>
        <p:spPr bwMode="auto">
          <a:xfrm>
            <a:off x="2362200" y="236220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latin typeface="Times New Roman" pitchFamily="18" charset="0"/>
              </a:rPr>
              <a:t>1</a:t>
            </a:r>
          </a:p>
        </p:txBody>
      </p:sp>
      <p:sp>
        <p:nvSpPr>
          <p:cNvPr id="8" name="Text Box 183"/>
          <p:cNvSpPr txBox="1">
            <a:spLocks noChangeArrowheads="1"/>
          </p:cNvSpPr>
          <p:nvPr/>
        </p:nvSpPr>
        <p:spPr bwMode="auto">
          <a:xfrm>
            <a:off x="2209800" y="335280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itchFamily="18" charset="0"/>
              </a:rPr>
              <a:t>15</a:t>
            </a:r>
          </a:p>
        </p:txBody>
      </p:sp>
      <p:sp>
        <p:nvSpPr>
          <p:cNvPr id="9" name="Text Box 183"/>
          <p:cNvSpPr txBox="1">
            <a:spLocks noChangeArrowheads="1"/>
          </p:cNvSpPr>
          <p:nvPr/>
        </p:nvSpPr>
        <p:spPr bwMode="auto">
          <a:xfrm>
            <a:off x="3505200" y="2378075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latin typeface="Times New Roman" pitchFamily="18" charset="0"/>
              </a:rPr>
              <a:t>2</a:t>
            </a:r>
          </a:p>
        </p:txBody>
      </p:sp>
      <p:sp>
        <p:nvSpPr>
          <p:cNvPr id="10" name="Text Box 183"/>
          <p:cNvSpPr txBox="1">
            <a:spLocks noChangeArrowheads="1"/>
          </p:cNvSpPr>
          <p:nvPr/>
        </p:nvSpPr>
        <p:spPr bwMode="auto">
          <a:xfrm>
            <a:off x="4648200" y="2378075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latin typeface="Times New Roman" pitchFamily="18" charset="0"/>
              </a:rPr>
              <a:t>3</a:t>
            </a:r>
          </a:p>
        </p:txBody>
      </p:sp>
      <p:sp>
        <p:nvSpPr>
          <p:cNvPr id="11" name="Text Box 183"/>
          <p:cNvSpPr txBox="1">
            <a:spLocks noChangeArrowheads="1"/>
          </p:cNvSpPr>
          <p:nvPr/>
        </p:nvSpPr>
        <p:spPr bwMode="auto">
          <a:xfrm>
            <a:off x="5943600" y="2378075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latin typeface="Times New Roman" pitchFamily="18" charset="0"/>
              </a:rPr>
              <a:t>4</a:t>
            </a:r>
          </a:p>
        </p:txBody>
      </p:sp>
      <p:sp>
        <p:nvSpPr>
          <p:cNvPr id="12" name="Text Box 183"/>
          <p:cNvSpPr txBox="1">
            <a:spLocks noChangeArrowheads="1"/>
          </p:cNvSpPr>
          <p:nvPr/>
        </p:nvSpPr>
        <p:spPr bwMode="auto">
          <a:xfrm>
            <a:off x="7239000" y="2392363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latin typeface="Times New Roman" pitchFamily="18" charset="0"/>
              </a:rPr>
              <a:t>5</a:t>
            </a:r>
          </a:p>
        </p:txBody>
      </p:sp>
      <p:sp>
        <p:nvSpPr>
          <p:cNvPr id="22596" name="Oval 68"/>
          <p:cNvSpPr>
            <a:spLocks noChangeArrowheads="1"/>
          </p:cNvSpPr>
          <p:nvPr/>
        </p:nvSpPr>
        <p:spPr bwMode="auto">
          <a:xfrm>
            <a:off x="-1143000" y="1752600"/>
            <a:ext cx="914400" cy="9906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4400" b="1">
              <a:latin typeface="Times New Roman" pitchFamily="18" charset="0"/>
            </a:endParaRPr>
          </a:p>
        </p:txBody>
      </p:sp>
      <p:sp>
        <p:nvSpPr>
          <p:cNvPr id="22603" name="Oval 75"/>
          <p:cNvSpPr>
            <a:spLocks noChangeArrowheads="1"/>
          </p:cNvSpPr>
          <p:nvPr/>
        </p:nvSpPr>
        <p:spPr bwMode="auto">
          <a:xfrm>
            <a:off x="-1143000" y="2819400"/>
            <a:ext cx="914400" cy="9906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4400" b="1">
              <a:latin typeface="Times New Roman" pitchFamily="18" charset="0"/>
            </a:endParaRPr>
          </a:p>
        </p:txBody>
      </p:sp>
      <p:sp>
        <p:nvSpPr>
          <p:cNvPr id="22605" name="Oval 77"/>
          <p:cNvSpPr>
            <a:spLocks noChangeArrowheads="1"/>
          </p:cNvSpPr>
          <p:nvPr/>
        </p:nvSpPr>
        <p:spPr bwMode="auto">
          <a:xfrm>
            <a:off x="-1143000" y="2514600"/>
            <a:ext cx="914400" cy="9906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4400" b="1">
              <a:latin typeface="Times New Roman" pitchFamily="18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963748" y="4763"/>
            <a:ext cx="5467331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 dirty="0" err="1" smtClean="0">
                <a:solidFill>
                  <a:srgbClr val="FF3300"/>
                </a:solidFill>
                <a:latin typeface="Times New Roman" pitchFamily="18" charset="0"/>
              </a:rPr>
              <a:t>Thứ</a:t>
            </a:r>
            <a:r>
              <a:rPr 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</a:rPr>
              <a:t>b</a:t>
            </a:r>
            <a:r>
              <a:rPr lang="en-US" sz="2800" b="1" dirty="0" err="1" smtClean="0">
                <a:solidFill>
                  <a:srgbClr val="FF3300"/>
                </a:solidFill>
                <a:latin typeface="Times New Roman" pitchFamily="18" charset="0"/>
              </a:rPr>
              <a:t>a</a:t>
            </a:r>
            <a:r>
              <a:rPr 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3300"/>
                </a:solidFill>
                <a:latin typeface="Times New Roman" pitchFamily="18" charset="0"/>
              </a:rPr>
              <a:t>ngày</a:t>
            </a:r>
            <a:r>
              <a:rPr 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15 </a:t>
            </a:r>
            <a:r>
              <a:rPr lang="en-US" sz="2800" b="1" dirty="0" err="1" smtClean="0">
                <a:solidFill>
                  <a:srgbClr val="FF3300"/>
                </a:solidFill>
                <a:latin typeface="Times New Roman" pitchFamily="18" charset="0"/>
              </a:rPr>
              <a:t>tháng</a:t>
            </a:r>
            <a:r>
              <a:rPr 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1 </a:t>
            </a:r>
            <a:r>
              <a:rPr lang="en-US" sz="2800" b="1" dirty="0" err="1" smtClean="0">
                <a:solidFill>
                  <a:srgbClr val="FF3300"/>
                </a:solidFill>
                <a:latin typeface="Times New Roman" pitchFamily="18" charset="0"/>
              </a:rPr>
              <a:t>năm</a:t>
            </a:r>
            <a:r>
              <a:rPr 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2019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Toán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:     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Phép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cộng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dạng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14 + 3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1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accel="50000" decel="5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animMotion origin="layout" path="M 0.36667 0.08324 C 0.35208 0.10774 0.33663 0.12462 0.32066 0.14173 C 0.31476 0.14751 0.30972 0.15838 0.30399 0.16277 C 0.29479 0.1704 0.28576 0.17734 0.27691 0.18451 C 0.2724 0.18705 0.26458 0.19468 0.26458 0.19537 C 0.25851 0.20485 0.25434 0.2148 0.25 0.22751 " pathEditMode="relative" rAng="0" ptsTypes="fffffA">
                                      <p:cBhvr>
                                        <p:cTn id="35" dur="2000" fill="hold"/>
                                        <p:tgtEl>
                                          <p:spTgt spid="225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00" y="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22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225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225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25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0"/>
                                    </p:cond>
                                  </p:endCondLst>
                                  <p:childTnLst>
                                    <p:animMotion origin="layout" path="M 0.48333 -0.07213 C 0.45417 -0.04786 0.42361 -0.03098 0.39097 -0.01387 C 0.37986 -0.00832 0.36962 0.00301 0.35781 0.00717 C 0.33958 0.01503 0.32188 0.02151 0.30347 0.02891 C 0.29462 0.03168 0.27917 0.03908 0.27917 0.03954 C 0.26719 0.04925 0.25903 0.0592 0.25 0.07214 " pathEditMode="relative" rAng="0" ptsTypes="fffffA">
                                      <p:cBhvr>
                                        <p:cTn id="51" dur="2000" fill="hold"/>
                                        <p:tgtEl>
                                          <p:spTgt spid="226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00" y="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9" presetClass="exit" presetSubtype="0" accel="10000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22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22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226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26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3" dur="1000"/>
                                        <p:tgtEl>
                                          <p:spTgt spid="1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7" dur="1000"/>
                                        <p:tgtEl>
                                          <p:spTgt spid="1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0"/>
                                    </p:cond>
                                  </p:endCondLst>
                                  <p:childTnLst>
                                    <p:animMotion origin="layout" path="M 0.75833 -0.02774 C 0.69479 -0.00555 0.62813 0.01017 0.55712 0.0259 C 0.53281 0.03098 0.51059 0.04162 0.48472 0.04532 C 0.44514 0.05272 0.40642 0.0585 0.36649 0.0652 C 0.34705 0.06775 0.31354 0.07491 0.31354 0.07515 C 0.28733 0.08416 0.26962 0.09341 0.25 0.10544 " pathEditMode="relative" rAng="0" ptsTypes="fffffA">
                                      <p:cBhvr>
                                        <p:cTn id="71" dur="2000" fill="hold"/>
                                        <p:tgtEl>
                                          <p:spTgt spid="226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400" y="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9" presetClass="exit" presetSubtype="0" accel="10000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4"/>
                                    </p:cond>
                                  </p:endCondLst>
                                  <p:childTnLst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22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22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226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26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3" dur="1000"/>
                                        <p:tgtEl>
                                          <p:spTgt spid="10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7" dur="1000"/>
                                        <p:tgtEl>
                                          <p:spTgt spid="10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10425" grpId="0"/>
      <p:bldP spid="10426" grpId="0"/>
      <p:bldP spid="10427" grpId="0"/>
      <p:bldP spid="10428" grpId="0"/>
      <p:bldP spid="7" grpId="0"/>
      <p:bldP spid="8" grpId="0"/>
      <p:bldP spid="9" grpId="0"/>
      <p:bldP spid="10" grpId="0"/>
      <p:bldP spid="11" grpId="0"/>
      <p:bldP spid="12" grpId="0"/>
      <p:bldP spid="22596" grpId="0"/>
      <p:bldP spid="22603" grpId="0"/>
      <p:bldP spid="22603" grpId="1"/>
      <p:bldP spid="22605" grpId="0"/>
      <p:bldP spid="2260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5" descr="ENTERT~1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48600" y="5181600"/>
            <a:ext cx="100012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AutoShape 37"/>
          <p:cNvSpPr>
            <a:spLocks noChangeArrowheads="1"/>
          </p:cNvSpPr>
          <p:nvPr/>
        </p:nvSpPr>
        <p:spPr bwMode="auto">
          <a:xfrm rot="-1689987">
            <a:off x="265113" y="1943100"/>
            <a:ext cx="2195512" cy="1676400"/>
          </a:xfrm>
          <a:prstGeom prst="cloudCallout">
            <a:avLst>
              <a:gd name="adj1" fmla="val -13278"/>
              <a:gd name="adj2" fmla="val 117306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Trò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algn="ctr"/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chơi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2532" name="WordArt 38"/>
          <p:cNvSpPr>
            <a:spLocks noChangeArrowheads="1" noChangeShapeType="1" noTextEdit="1"/>
          </p:cNvSpPr>
          <p:nvPr/>
        </p:nvSpPr>
        <p:spPr bwMode="auto">
          <a:xfrm>
            <a:off x="2590800" y="1981200"/>
            <a:ext cx="5029200" cy="1600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143324"/>
              </a:avLst>
            </a:prstTxWarp>
          </a:bodyPr>
          <a:lstStyle/>
          <a:p>
            <a:pPr algn="ctr"/>
            <a:r>
              <a:rPr lang="en-US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AI  ĐÚNG  </a:t>
            </a:r>
            <a:r>
              <a:rPr lang="en-US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-  AI  </a:t>
            </a:r>
            <a:r>
              <a:rPr lang="en-US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SAI</a:t>
            </a:r>
            <a:endParaRPr lang="en-US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22533" name="Text Box 51"/>
          <p:cNvSpPr txBox="1">
            <a:spLocks noChangeArrowheads="1"/>
          </p:cNvSpPr>
          <p:nvPr/>
        </p:nvSpPr>
        <p:spPr bwMode="auto">
          <a:xfrm>
            <a:off x="4267200" y="4876800"/>
            <a:ext cx="2971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12 + 3 = 15</a:t>
            </a:r>
          </a:p>
        </p:txBody>
      </p:sp>
      <p:sp>
        <p:nvSpPr>
          <p:cNvPr id="22534" name="Text Box 52"/>
          <p:cNvSpPr txBox="1">
            <a:spLocks noChangeArrowheads="1"/>
          </p:cNvSpPr>
          <p:nvPr/>
        </p:nvSpPr>
        <p:spPr bwMode="auto">
          <a:xfrm>
            <a:off x="5119688" y="5495925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.VnAvant" pitchFamily="34" charset="0"/>
              </a:rPr>
              <a:t>Đ</a:t>
            </a:r>
          </a:p>
        </p:txBody>
      </p:sp>
      <p:sp>
        <p:nvSpPr>
          <p:cNvPr id="22535" name="Oval 53"/>
          <p:cNvSpPr>
            <a:spLocks noChangeArrowheads="1"/>
          </p:cNvSpPr>
          <p:nvPr/>
        </p:nvSpPr>
        <p:spPr bwMode="auto">
          <a:xfrm>
            <a:off x="5033963" y="5410200"/>
            <a:ext cx="533400" cy="5334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vi-VN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9270" name="Oval 54"/>
          <p:cNvSpPr>
            <a:spLocks noChangeArrowheads="1"/>
          </p:cNvSpPr>
          <p:nvPr/>
        </p:nvSpPr>
        <p:spPr bwMode="auto">
          <a:xfrm>
            <a:off x="5029200" y="5410200"/>
            <a:ext cx="533400" cy="5334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vi-VN"/>
          </a:p>
        </p:txBody>
      </p:sp>
      <p:sp>
        <p:nvSpPr>
          <p:cNvPr id="22537" name="Text Box 62"/>
          <p:cNvSpPr txBox="1">
            <a:spLocks noChangeArrowheads="1"/>
          </p:cNvSpPr>
          <p:nvPr/>
        </p:nvSpPr>
        <p:spPr bwMode="auto">
          <a:xfrm>
            <a:off x="2743200" y="3276600"/>
            <a:ext cx="21796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14 + 4 = 15</a:t>
            </a:r>
          </a:p>
        </p:txBody>
      </p:sp>
      <p:sp>
        <p:nvSpPr>
          <p:cNvPr id="22538" name="Text Box 63"/>
          <p:cNvSpPr txBox="1">
            <a:spLocks noChangeArrowheads="1"/>
          </p:cNvSpPr>
          <p:nvPr/>
        </p:nvSpPr>
        <p:spPr bwMode="auto">
          <a:xfrm>
            <a:off x="3429000" y="3886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.VnAvant" pitchFamily="34" charset="0"/>
              </a:rPr>
              <a:t>S</a:t>
            </a:r>
          </a:p>
        </p:txBody>
      </p:sp>
      <p:sp>
        <p:nvSpPr>
          <p:cNvPr id="22539" name="Oval 64"/>
          <p:cNvSpPr>
            <a:spLocks noChangeArrowheads="1"/>
          </p:cNvSpPr>
          <p:nvPr/>
        </p:nvSpPr>
        <p:spPr bwMode="auto">
          <a:xfrm>
            <a:off x="3352800" y="3810000"/>
            <a:ext cx="533400" cy="5334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vi-VN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9281" name="Oval 65"/>
          <p:cNvSpPr>
            <a:spLocks noChangeArrowheads="1"/>
          </p:cNvSpPr>
          <p:nvPr/>
        </p:nvSpPr>
        <p:spPr bwMode="auto">
          <a:xfrm>
            <a:off x="3352800" y="3810000"/>
            <a:ext cx="533400" cy="533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vi-VN"/>
          </a:p>
        </p:txBody>
      </p:sp>
      <p:sp>
        <p:nvSpPr>
          <p:cNvPr id="9282" name="AutoShape 66"/>
          <p:cNvSpPr>
            <a:spLocks noChangeArrowheads="1"/>
          </p:cNvSpPr>
          <p:nvPr/>
        </p:nvSpPr>
        <p:spPr bwMode="auto">
          <a:xfrm>
            <a:off x="2743200" y="2667000"/>
            <a:ext cx="1981200" cy="1828800"/>
          </a:xfrm>
          <a:prstGeom prst="smileyFace">
            <a:avLst>
              <a:gd name="adj" fmla="val 4653"/>
            </a:avLst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22542" name="Text Box 67"/>
          <p:cNvSpPr txBox="1">
            <a:spLocks noChangeArrowheads="1"/>
          </p:cNvSpPr>
          <p:nvPr/>
        </p:nvSpPr>
        <p:spPr bwMode="auto">
          <a:xfrm>
            <a:off x="5105400" y="2895600"/>
            <a:ext cx="22399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13 + 0 = 13</a:t>
            </a:r>
          </a:p>
        </p:txBody>
      </p:sp>
      <p:sp>
        <p:nvSpPr>
          <p:cNvPr id="22543" name="Text Box 68"/>
          <p:cNvSpPr txBox="1">
            <a:spLocks noChangeArrowheads="1"/>
          </p:cNvSpPr>
          <p:nvPr/>
        </p:nvSpPr>
        <p:spPr bwMode="auto">
          <a:xfrm>
            <a:off x="6019800" y="3519488"/>
            <a:ext cx="45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.VnAvant" pitchFamily="34" charset="0"/>
              </a:rPr>
              <a:t>Đ</a:t>
            </a:r>
          </a:p>
        </p:txBody>
      </p:sp>
      <p:sp>
        <p:nvSpPr>
          <p:cNvPr id="22544" name="Oval 69"/>
          <p:cNvSpPr>
            <a:spLocks noChangeArrowheads="1"/>
          </p:cNvSpPr>
          <p:nvPr/>
        </p:nvSpPr>
        <p:spPr bwMode="auto">
          <a:xfrm>
            <a:off x="5943600" y="3443288"/>
            <a:ext cx="533400" cy="5334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vi-VN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9286" name="Oval 70"/>
          <p:cNvSpPr>
            <a:spLocks noChangeArrowheads="1"/>
          </p:cNvSpPr>
          <p:nvPr/>
        </p:nvSpPr>
        <p:spPr bwMode="auto">
          <a:xfrm>
            <a:off x="5943600" y="3443288"/>
            <a:ext cx="533400" cy="533400"/>
          </a:xfrm>
          <a:prstGeom prst="ellipse">
            <a:avLst/>
          </a:prstGeom>
          <a:solidFill>
            <a:srgbClr val="66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vi-VN"/>
          </a:p>
        </p:txBody>
      </p:sp>
      <p:sp>
        <p:nvSpPr>
          <p:cNvPr id="9287" name="AutoShape 71"/>
          <p:cNvSpPr>
            <a:spLocks noChangeArrowheads="1"/>
          </p:cNvSpPr>
          <p:nvPr/>
        </p:nvSpPr>
        <p:spPr bwMode="auto">
          <a:xfrm>
            <a:off x="4343400" y="4419600"/>
            <a:ext cx="1981200" cy="1752600"/>
          </a:xfrm>
          <a:prstGeom prst="smileyFace">
            <a:avLst>
              <a:gd name="adj" fmla="val 4653"/>
            </a:avLst>
          </a:prstGeom>
          <a:solidFill>
            <a:srgbClr val="66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9288" name="AutoShape 72"/>
          <p:cNvSpPr>
            <a:spLocks noChangeArrowheads="1"/>
          </p:cNvSpPr>
          <p:nvPr/>
        </p:nvSpPr>
        <p:spPr bwMode="auto">
          <a:xfrm>
            <a:off x="5257800" y="2438400"/>
            <a:ext cx="1905000" cy="17526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295400" y="1"/>
            <a:ext cx="6934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 dirty="0" err="1" smtClean="0">
                <a:solidFill>
                  <a:srgbClr val="FF3300"/>
                </a:solidFill>
                <a:latin typeface="Times New Roman" pitchFamily="18" charset="0"/>
              </a:rPr>
              <a:t>Thứ</a:t>
            </a:r>
            <a:r>
              <a:rPr 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</a:rPr>
              <a:t>b</a:t>
            </a:r>
            <a:r>
              <a:rPr lang="en-US" sz="2800" b="1" dirty="0" err="1" smtClean="0">
                <a:solidFill>
                  <a:srgbClr val="FF3300"/>
                </a:solidFill>
                <a:latin typeface="Times New Roman" pitchFamily="18" charset="0"/>
              </a:rPr>
              <a:t>a</a:t>
            </a:r>
            <a:r>
              <a:rPr 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3300"/>
                </a:solidFill>
                <a:latin typeface="Times New Roman" pitchFamily="18" charset="0"/>
              </a:rPr>
              <a:t>ngày</a:t>
            </a:r>
            <a:r>
              <a:rPr 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15 </a:t>
            </a:r>
            <a:r>
              <a:rPr lang="en-US" sz="2800" b="1" dirty="0" err="1" smtClean="0">
                <a:solidFill>
                  <a:srgbClr val="FF3300"/>
                </a:solidFill>
                <a:latin typeface="Times New Roman" pitchFamily="18" charset="0"/>
              </a:rPr>
              <a:t>tháng</a:t>
            </a:r>
            <a:r>
              <a:rPr 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1 </a:t>
            </a:r>
            <a:r>
              <a:rPr lang="en-US" sz="2800" b="1" dirty="0" err="1" smtClean="0">
                <a:solidFill>
                  <a:srgbClr val="FF3300"/>
                </a:solidFill>
                <a:latin typeface="Times New Roman" pitchFamily="18" charset="0"/>
              </a:rPr>
              <a:t>năm</a:t>
            </a:r>
            <a:r>
              <a:rPr 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2019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Toán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</a:rPr>
              <a:t>:               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Phép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</a:rPr>
              <a:t>cộng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</a:rPr>
              <a:t>dạng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</a:rPr>
              <a:t> 14 + 3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92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7" dur="1000"/>
                                        <p:tgtEl>
                                          <p:spTgt spid="9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70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92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 nodeType="clickPar">
                      <p:stCondLst>
                        <p:cond delay="0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3" dur="1000"/>
                                        <p:tgtEl>
                                          <p:spTgt spid="9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81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92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 nodeType="clickPar">
                      <p:stCondLst>
                        <p:cond delay="0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9" dur="1000"/>
                                        <p:tgtEl>
                                          <p:spTgt spid="9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82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92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5" dur="2000"/>
                                        <p:tgtEl>
                                          <p:spTgt spid="9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8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2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41" dur="1000"/>
                                        <p:tgtEl>
                                          <p:spTgt spid="9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87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92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 nodeType="clickPar">
                      <p:stCondLst>
                        <p:cond delay="0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47" dur="1000"/>
                                        <p:tgtEl>
                                          <p:spTgt spid="92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88"/>
                  </p:tgtEl>
                </p:cond>
              </p:nextCondLst>
            </p:seq>
          </p:childTnLst>
        </p:cTn>
      </p:par>
    </p:tnLst>
    <p:bldLst>
      <p:bldP spid="22531" grpId="0" animBg="1"/>
      <p:bldP spid="22532" grpId="0"/>
      <p:bldP spid="9270" grpId="0" animBg="1"/>
      <p:bldP spid="9281" grpId="0" animBg="1"/>
      <p:bldP spid="9282" grpId="0" animBg="1"/>
      <p:bldP spid="9286" grpId="0" animBg="1"/>
      <p:bldP spid="9287" grpId="0" animBg="1"/>
      <p:bldP spid="928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2057400" y="2286000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Đặt tính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066800" y="3657600"/>
            <a:ext cx="13716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Đơn vị    thẳng 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đơn vị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3276600" y="3505200"/>
            <a:ext cx="1828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Chục 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thẳng 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chục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5715000" y="3352800"/>
            <a:ext cx="2514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Thực hiện từ 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phải</a:t>
            </a:r>
            <a:r>
              <a:rPr lang="en-US" sz="2800" b="1"/>
              <a:t> </a:t>
            </a:r>
            <a:r>
              <a:rPr lang="en-US" sz="2400" b="1"/>
              <a:t>sang trái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5486400" y="4924425"/>
            <a:ext cx="1219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Đơn vị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 cộng 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đơn vị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7315200" y="4953000"/>
            <a:ext cx="12954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Chục 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  hạ chục</a:t>
            </a:r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1981200" y="457200"/>
            <a:ext cx="0" cy="9144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1981200" y="1371600"/>
            <a:ext cx="51816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7162800" y="457200"/>
            <a:ext cx="0" cy="9144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1905000" y="2133600"/>
            <a:ext cx="0" cy="838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1905000" y="2133600"/>
            <a:ext cx="18288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>
            <a:off x="1905000" y="2971800"/>
            <a:ext cx="18288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3733800" y="2133600"/>
            <a:ext cx="0" cy="838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>
            <a:off x="5562600" y="3352800"/>
            <a:ext cx="0" cy="1219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>
            <a:off x="5562600" y="3352800"/>
            <a:ext cx="2438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>
            <a:off x="8001000" y="3352800"/>
            <a:ext cx="0" cy="1219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4" name="Line 24"/>
          <p:cNvSpPr>
            <a:spLocks noChangeShapeType="1"/>
          </p:cNvSpPr>
          <p:nvPr/>
        </p:nvSpPr>
        <p:spPr bwMode="auto">
          <a:xfrm flipV="1">
            <a:off x="5562600" y="4572000"/>
            <a:ext cx="2438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5" name="Line 25"/>
          <p:cNvSpPr>
            <a:spLocks noChangeShapeType="1"/>
          </p:cNvSpPr>
          <p:nvPr/>
        </p:nvSpPr>
        <p:spPr bwMode="auto">
          <a:xfrm>
            <a:off x="914400" y="3581400"/>
            <a:ext cx="0" cy="1524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6" name="Line 26"/>
          <p:cNvSpPr>
            <a:spLocks noChangeShapeType="1"/>
          </p:cNvSpPr>
          <p:nvPr/>
        </p:nvSpPr>
        <p:spPr bwMode="auto">
          <a:xfrm flipH="1">
            <a:off x="914400" y="3581400"/>
            <a:ext cx="14478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7" name="Line 27"/>
          <p:cNvSpPr>
            <a:spLocks noChangeShapeType="1"/>
          </p:cNvSpPr>
          <p:nvPr/>
        </p:nvSpPr>
        <p:spPr bwMode="auto">
          <a:xfrm>
            <a:off x="914400" y="5105400"/>
            <a:ext cx="14478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8" name="Line 28"/>
          <p:cNvSpPr>
            <a:spLocks noChangeShapeType="1"/>
          </p:cNvSpPr>
          <p:nvPr/>
        </p:nvSpPr>
        <p:spPr bwMode="auto">
          <a:xfrm>
            <a:off x="2362200" y="3581400"/>
            <a:ext cx="0" cy="1524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3" name="Line 33"/>
          <p:cNvSpPr>
            <a:spLocks noChangeShapeType="1"/>
          </p:cNvSpPr>
          <p:nvPr/>
        </p:nvSpPr>
        <p:spPr bwMode="auto">
          <a:xfrm>
            <a:off x="5334000" y="4876800"/>
            <a:ext cx="0" cy="1676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4" name="Line 34"/>
          <p:cNvSpPr>
            <a:spLocks noChangeShapeType="1"/>
          </p:cNvSpPr>
          <p:nvPr/>
        </p:nvSpPr>
        <p:spPr bwMode="auto">
          <a:xfrm flipH="1">
            <a:off x="5334000" y="4876800"/>
            <a:ext cx="14478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5" name="Line 35"/>
          <p:cNvSpPr>
            <a:spLocks noChangeShapeType="1"/>
          </p:cNvSpPr>
          <p:nvPr/>
        </p:nvSpPr>
        <p:spPr bwMode="auto">
          <a:xfrm>
            <a:off x="5334000" y="6553200"/>
            <a:ext cx="14478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6" name="Line 36"/>
          <p:cNvSpPr>
            <a:spLocks noChangeShapeType="1"/>
          </p:cNvSpPr>
          <p:nvPr/>
        </p:nvSpPr>
        <p:spPr bwMode="auto">
          <a:xfrm>
            <a:off x="6781800" y="4876800"/>
            <a:ext cx="0" cy="1676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7" name="Line 37"/>
          <p:cNvSpPr>
            <a:spLocks noChangeShapeType="1"/>
          </p:cNvSpPr>
          <p:nvPr/>
        </p:nvSpPr>
        <p:spPr bwMode="auto">
          <a:xfrm>
            <a:off x="7086600" y="4876800"/>
            <a:ext cx="0" cy="1600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8" name="Line 38"/>
          <p:cNvSpPr>
            <a:spLocks noChangeShapeType="1"/>
          </p:cNvSpPr>
          <p:nvPr/>
        </p:nvSpPr>
        <p:spPr bwMode="auto">
          <a:xfrm flipH="1">
            <a:off x="7086600" y="4876800"/>
            <a:ext cx="13716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9" name="Line 39"/>
          <p:cNvSpPr>
            <a:spLocks noChangeShapeType="1"/>
          </p:cNvSpPr>
          <p:nvPr/>
        </p:nvSpPr>
        <p:spPr bwMode="auto">
          <a:xfrm>
            <a:off x="7086600" y="6477000"/>
            <a:ext cx="13716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0" name="Line 40"/>
          <p:cNvSpPr>
            <a:spLocks noChangeShapeType="1"/>
          </p:cNvSpPr>
          <p:nvPr/>
        </p:nvSpPr>
        <p:spPr bwMode="auto">
          <a:xfrm>
            <a:off x="8458200" y="4876800"/>
            <a:ext cx="0" cy="1600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1" name="Text Box 41"/>
          <p:cNvSpPr txBox="1">
            <a:spLocks noChangeArrowheads="1"/>
          </p:cNvSpPr>
          <p:nvPr/>
        </p:nvSpPr>
        <p:spPr bwMode="auto">
          <a:xfrm>
            <a:off x="6172200" y="22860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Tính</a:t>
            </a:r>
          </a:p>
        </p:txBody>
      </p:sp>
      <p:sp>
        <p:nvSpPr>
          <p:cNvPr id="20525" name="Line 45"/>
          <p:cNvSpPr>
            <a:spLocks noChangeShapeType="1"/>
          </p:cNvSpPr>
          <p:nvPr/>
        </p:nvSpPr>
        <p:spPr bwMode="auto">
          <a:xfrm>
            <a:off x="5791200" y="2133600"/>
            <a:ext cx="0" cy="838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6" name="Line 46"/>
          <p:cNvSpPr>
            <a:spLocks noChangeShapeType="1"/>
          </p:cNvSpPr>
          <p:nvPr/>
        </p:nvSpPr>
        <p:spPr bwMode="auto">
          <a:xfrm flipH="1">
            <a:off x="5791200" y="2133600"/>
            <a:ext cx="1676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7" name="Line 47"/>
          <p:cNvSpPr>
            <a:spLocks noChangeShapeType="1"/>
          </p:cNvSpPr>
          <p:nvPr/>
        </p:nvSpPr>
        <p:spPr bwMode="auto">
          <a:xfrm>
            <a:off x="5791200" y="2971800"/>
            <a:ext cx="1676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8" name="Line 48"/>
          <p:cNvSpPr>
            <a:spLocks noChangeShapeType="1"/>
          </p:cNvSpPr>
          <p:nvPr/>
        </p:nvSpPr>
        <p:spPr bwMode="auto">
          <a:xfrm>
            <a:off x="7467600" y="2133600"/>
            <a:ext cx="0" cy="838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9" name="Rectangle 49"/>
          <p:cNvSpPr>
            <a:spLocks noChangeArrowheads="1"/>
          </p:cNvSpPr>
          <p:nvPr/>
        </p:nvSpPr>
        <p:spPr bwMode="auto">
          <a:xfrm>
            <a:off x="1981200" y="533400"/>
            <a:ext cx="53340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FF3300"/>
                </a:solidFill>
                <a:latin typeface="Times New Roman" pitchFamily="18" charset="0"/>
              </a:rPr>
              <a:t>Phép cộng dạng 14 + 3</a:t>
            </a:r>
          </a:p>
          <a:p>
            <a:pPr>
              <a:spcBef>
                <a:spcPct val="50000"/>
              </a:spcBef>
            </a:pPr>
            <a:endParaRPr lang="en-US" sz="3600" b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20530" name="Line 50"/>
          <p:cNvSpPr>
            <a:spLocks noChangeShapeType="1"/>
          </p:cNvSpPr>
          <p:nvPr/>
        </p:nvSpPr>
        <p:spPr bwMode="auto">
          <a:xfrm>
            <a:off x="3124200" y="3581400"/>
            <a:ext cx="0" cy="1524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1" name="Line 51"/>
          <p:cNvSpPr>
            <a:spLocks noChangeShapeType="1"/>
          </p:cNvSpPr>
          <p:nvPr/>
        </p:nvSpPr>
        <p:spPr bwMode="auto">
          <a:xfrm flipH="1">
            <a:off x="3124200" y="3581400"/>
            <a:ext cx="14478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2" name="Line 52"/>
          <p:cNvSpPr>
            <a:spLocks noChangeShapeType="1"/>
          </p:cNvSpPr>
          <p:nvPr/>
        </p:nvSpPr>
        <p:spPr bwMode="auto">
          <a:xfrm>
            <a:off x="3124200" y="5105400"/>
            <a:ext cx="14478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3" name="Line 53"/>
          <p:cNvSpPr>
            <a:spLocks noChangeShapeType="1"/>
          </p:cNvSpPr>
          <p:nvPr/>
        </p:nvSpPr>
        <p:spPr bwMode="auto">
          <a:xfrm>
            <a:off x="4572000" y="3581400"/>
            <a:ext cx="0" cy="1524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6" name="Line 56"/>
          <p:cNvSpPr>
            <a:spLocks noChangeShapeType="1"/>
          </p:cNvSpPr>
          <p:nvPr/>
        </p:nvSpPr>
        <p:spPr bwMode="auto">
          <a:xfrm flipV="1">
            <a:off x="1981200" y="457200"/>
            <a:ext cx="51816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8" name="Line 58"/>
          <p:cNvSpPr>
            <a:spLocks noChangeShapeType="1"/>
          </p:cNvSpPr>
          <p:nvPr/>
        </p:nvSpPr>
        <p:spPr bwMode="auto">
          <a:xfrm flipH="1">
            <a:off x="2743200" y="1371600"/>
            <a:ext cx="1828800" cy="7620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39" name="Line 59"/>
          <p:cNvSpPr>
            <a:spLocks noChangeShapeType="1"/>
          </p:cNvSpPr>
          <p:nvPr/>
        </p:nvSpPr>
        <p:spPr bwMode="auto">
          <a:xfrm>
            <a:off x="4572000" y="1371600"/>
            <a:ext cx="2057400" cy="7620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40" name="Line 60"/>
          <p:cNvSpPr>
            <a:spLocks noChangeShapeType="1"/>
          </p:cNvSpPr>
          <p:nvPr/>
        </p:nvSpPr>
        <p:spPr bwMode="auto">
          <a:xfrm flipH="1">
            <a:off x="1828800" y="2971800"/>
            <a:ext cx="838200" cy="6096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41" name="Line 61"/>
          <p:cNvSpPr>
            <a:spLocks noChangeShapeType="1"/>
          </p:cNvSpPr>
          <p:nvPr/>
        </p:nvSpPr>
        <p:spPr bwMode="auto">
          <a:xfrm>
            <a:off x="2667000" y="2971800"/>
            <a:ext cx="990600" cy="6096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42" name="Line 62"/>
          <p:cNvSpPr>
            <a:spLocks noChangeShapeType="1"/>
          </p:cNvSpPr>
          <p:nvPr/>
        </p:nvSpPr>
        <p:spPr bwMode="auto">
          <a:xfrm>
            <a:off x="6858000" y="4572000"/>
            <a:ext cx="838200" cy="3048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43" name="Line 63"/>
          <p:cNvSpPr>
            <a:spLocks noChangeShapeType="1"/>
          </p:cNvSpPr>
          <p:nvPr/>
        </p:nvSpPr>
        <p:spPr bwMode="auto">
          <a:xfrm flipH="1">
            <a:off x="6096000" y="4572000"/>
            <a:ext cx="762000" cy="3048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44" name="Line 64"/>
          <p:cNvSpPr>
            <a:spLocks noChangeShapeType="1"/>
          </p:cNvSpPr>
          <p:nvPr/>
        </p:nvSpPr>
        <p:spPr bwMode="auto">
          <a:xfrm>
            <a:off x="6705600" y="2971800"/>
            <a:ext cx="0" cy="3810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45" name="Text Box 65"/>
          <p:cNvSpPr txBox="1">
            <a:spLocks noChangeArrowheads="1"/>
          </p:cNvSpPr>
          <p:nvPr/>
        </p:nvSpPr>
        <p:spPr bwMode="auto">
          <a:xfrm rot="-1395255">
            <a:off x="2895600" y="1447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Bước 1</a:t>
            </a:r>
          </a:p>
        </p:txBody>
      </p:sp>
      <p:sp>
        <p:nvSpPr>
          <p:cNvPr id="20547" name="Text Box 67"/>
          <p:cNvSpPr txBox="1">
            <a:spLocks noChangeArrowheads="1"/>
          </p:cNvSpPr>
          <p:nvPr/>
        </p:nvSpPr>
        <p:spPr bwMode="auto">
          <a:xfrm rot="944114">
            <a:off x="5410200" y="1447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Bước 2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0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20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20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20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0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2000"/>
                                        <p:tgtEl>
                                          <p:spTgt spid="20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2000"/>
                                        <p:tgtEl>
                                          <p:spTgt spid="20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2000"/>
                                        <p:tgtEl>
                                          <p:spTgt spid="20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5" dur="2000"/>
                                        <p:tgtEl>
                                          <p:spTgt spid="20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8" dur="2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20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20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20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20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20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0" dur="500"/>
                                        <p:tgtEl>
                                          <p:spTgt spid="20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3" dur="500"/>
                                        <p:tgtEl>
                                          <p:spTgt spid="20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8" dur="500"/>
                                        <p:tgtEl>
                                          <p:spTgt spid="20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3" dur="20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6" dur="20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9" dur="200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2" dur="2000"/>
                                        <p:tgtEl>
                                          <p:spTgt spid="2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5" dur="20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0" dur="2000"/>
                                        <p:tgtEl>
                                          <p:spTgt spid="20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5" dur="2000"/>
                                        <p:tgtEl>
                                          <p:spTgt spid="20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8" dur="2000"/>
                                        <p:tgtEl>
                                          <p:spTgt spid="20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1" dur="2000"/>
                                        <p:tgtEl>
                                          <p:spTgt spid="20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4" dur="2000"/>
                                        <p:tgtEl>
                                          <p:spTgt spid="20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7" dur="20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20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0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8" dur="500"/>
                                        <p:tgtEl>
                                          <p:spTgt spid="20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1" dur="500"/>
                                        <p:tgtEl>
                                          <p:spTgt spid="20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4" dur="500"/>
                                        <p:tgtEl>
                                          <p:spTgt spid="20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7" dur="500"/>
                                        <p:tgtEl>
                                          <p:spTgt spid="20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0" dur="500"/>
                                        <p:tgtEl>
                                          <p:spTgt spid="20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3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/>
      <p:bldP spid="20487" grpId="0"/>
      <p:bldP spid="20488" grpId="0"/>
      <p:bldP spid="20489" grpId="0"/>
      <p:bldP spid="20491" grpId="0"/>
      <p:bldP spid="20492" grpId="0"/>
      <p:bldP spid="20493" grpId="0" animBg="1"/>
      <p:bldP spid="20494" grpId="0" animBg="1"/>
      <p:bldP spid="20495" grpId="0" animBg="1"/>
      <p:bldP spid="20497" grpId="0" animBg="1"/>
      <p:bldP spid="20498" grpId="0" animBg="1"/>
      <p:bldP spid="20499" grpId="0" animBg="1"/>
      <p:bldP spid="20500" grpId="0" animBg="1"/>
      <p:bldP spid="20501" grpId="0" animBg="1"/>
      <p:bldP spid="20502" grpId="0" animBg="1"/>
      <p:bldP spid="20503" grpId="0" animBg="1"/>
      <p:bldP spid="20504" grpId="0" animBg="1"/>
      <p:bldP spid="20505" grpId="0" animBg="1"/>
      <p:bldP spid="20506" grpId="0" animBg="1"/>
      <p:bldP spid="20507" grpId="0" animBg="1"/>
      <p:bldP spid="20508" grpId="0" animBg="1"/>
      <p:bldP spid="20513" grpId="0" animBg="1"/>
      <p:bldP spid="20514" grpId="0" animBg="1"/>
      <p:bldP spid="20515" grpId="0" animBg="1"/>
      <p:bldP spid="20516" grpId="0" animBg="1"/>
      <p:bldP spid="20517" grpId="0" animBg="1"/>
      <p:bldP spid="20518" grpId="0" animBg="1"/>
      <p:bldP spid="20519" grpId="0" animBg="1"/>
      <p:bldP spid="20520" grpId="0" animBg="1"/>
      <p:bldP spid="20521" grpId="0"/>
      <p:bldP spid="20525" grpId="0" animBg="1"/>
      <p:bldP spid="20526" grpId="0" animBg="1"/>
      <p:bldP spid="20527" grpId="0" animBg="1"/>
      <p:bldP spid="20528" grpId="0" animBg="1"/>
      <p:bldP spid="20529" grpId="0"/>
      <p:bldP spid="20530" grpId="0" animBg="1"/>
      <p:bldP spid="20531" grpId="0" animBg="1"/>
      <p:bldP spid="20532" grpId="0" animBg="1"/>
      <p:bldP spid="20533" grpId="0" animBg="1"/>
      <p:bldP spid="20536" grpId="0" animBg="1"/>
      <p:bldP spid="20538" grpId="0" animBg="1"/>
      <p:bldP spid="20539" grpId="0" animBg="1"/>
      <p:bldP spid="20540" grpId="0" animBg="1"/>
      <p:bldP spid="20541" grpId="0" animBg="1"/>
      <p:bldP spid="20542" grpId="0" animBg="1"/>
      <p:bldP spid="20542" grpId="1" animBg="1"/>
      <p:bldP spid="20543" grpId="0" animBg="1"/>
      <p:bldP spid="20544" grpId="0" animBg="1"/>
      <p:bldP spid="20545" grpId="0"/>
      <p:bldP spid="2054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10015PHOTO" val=""/>
  <p:tag name="MMPROD_10015LOGO" val=""/>
  <p:tag name="MMPROD_10016PHOTO" val=""/>
  <p:tag name="MMPROD_10016LOGO" val=""/>
  <p:tag name="MMPROD_NEXTUNIQUEID" val="10068"/>
  <p:tag name="MMPROD_DATA" val="&lt;object type=&quot;10002&quot; unique_id=&quot;901&quot;&gt;&lt;property id=&quot;10007&quot; value=&quot;Next&quot;/&gt;&lt;property id=&quot;10008&quot; value=&quot;Back&quot;/&gt;&lt;property id=&quot;10009&quot; value=&quot;Trả lời&quot;/&gt;&lt;property id=&quot;10012&quot; value=&quot;0&quot;/&gt;&lt;property id=&quot;10022&quot; value=&quot;hãy thử lại lần nữa&quot;/&gt;&lt;property id=&quot;10068&quot; value=&quot;Đúng rồi, bấm chuột để tiếp tục&quot;/&gt;&lt;property id=&quot;10069&quot; value=&quot;Bạn đã trả lời sai, bấm chuột để tiếp tục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Làm lại&quot;/&gt;&lt;property id=&quot;10128&quot; value=&quot;Click to clear&quot;/&gt;&lt;property id=&quot;10133&quot; value=&quot;1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0&quot;/&gt;&lt;property id=&quot;10183&quot; value=&quot;Bạn phải trả lời câu hỏi trước khi chuyển sang trang tiếp theo.&quot;/&gt;&lt;property id=&quot;10185&quot; value=&quot;1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1&quot; value=&quot;&amp;lt;Format Name=&amp;quot;Presentation Default&amp;quot;&amp;gt;&amp;lt;Question FontName=&amp;quot;Verdana&amp;quot; IsBold=&amp;quot;1&amp;quot; IsItalic=&amp;quot;0&amp;quot; IsUnderline=&amp;quot;0&amp;quot; FontSize=&amp;quot;36&amp;quot;/&amp;gt;&amp;lt;Answer FontName=&amp;quot;Verdana&amp;quot; IsBold=&amp;quot;0&amp;quot; IsItalic=&amp;quot;0&amp;quot; IsUnderline=&amp;quot;0&amp;quot; FontSize=&amp;quot;18&amp;quot;/&amp;gt;&amp;lt;Button FontName=&amp;quot;Verdana&amp;quot; IsBold=&amp;quot;0&amp;quot; IsItalic=&amp;quot;0&amp;quot; IsUnderline=&amp;quot;0&amp;quot; FontSize=&amp;quot;14&amp;quot;/&amp;gt;&amp;lt;Message FontName=&amp;quot;Verdana&amp;quot; IsBold=&amp;quot;0&amp;quot; IsItalic=&amp;quot;0&amp;quot; IsUnderline=&amp;quot;0&amp;quot; FontSize=&amp;quot;18&amp;quot;/&amp;gt;&amp;lt;ButtonPlacement Orientation=&amp;quot;Horizontal&amp;quot; Position=&amp;quot;0&amp;quot;/&amp;gt;&amp;lt;/Format&amp;gt; &quot;/&gt;&lt;property id=&quot;10227&quot; value=&quot;1&quot;/&gt;&lt;property id=&quot;10229&quot; value=&quot;0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&gt;&lt;object type=&quot;10003&quot; unique_id=&quot;10010&quot;&gt;&lt;property id=&quot;10002&quot; value=&quot;2.Thực hành: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1&quot;/&gt;&lt;property id=&quot;10015&quot; value=&quot;1&quot;/&gt;&lt;property id=&quot;10016&quot; value=&quot;1&quot;/&gt;&lt;property id=&quot;10017&quot; value=&quot;1&quot;/&gt;&lt;property id=&quot;10018&quot; value=&quot;1&quot;/&gt;&lt;property id=&quot;10029&quot; value=&quot;2&quot;/&gt;&lt;property id=&quot;10072&quot; value=&quot;Quiz10010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Đạt yêu cầu. Xin chúc mừng !&quot;/&gt;&lt;property id=&quot;10166&quot; value=&quot;Chưa đạt yêu cầu&quot;/&gt;&lt;property id=&quot;10167&quot; value=&quot;FFFFFFFF&quot;/&gt;&lt;property id=&quot;10169&quot; value=&quot;Question %d of %d&quot;/&gt;&lt;property id=&quot;10170&quot; value=&quot;Send E-mail&quot;/&gt;&lt;property id=&quot;10171&quot; value=&quot;Bạn đã trả lời đúng&quot;/&gt;&lt;property id=&quot;10172&quot; value=&quot;Câu trả lời của bạn là&quot;/&gt;&lt;property id=&quot;10173&quot; value=&quot;câu trả lời đúng là:&quot;/&gt;&lt;property id=&quot;10174&quot; value=&quot;The correct answer is:&quot;/&gt;&lt;property id=&quot;10208&quot; value=&quot;0&quot;/&gt;&lt;property id=&quot;10222&quot; value=&quot;0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20&quot;/&gt;&lt;object type=&quot;10062&quot; unique_id=&quot;10012&quot;&gt;&lt;object type=&quot;10050&quot; unique_id=&quot;10013&quot;&gt;&lt;property id=&quot;10020&quot; value=&quot;2&quot;/&gt;&lt;property id=&quot;10191&quot; value=&quot;-1&quot;/&gt;&lt;/object&gt;&lt;object type=&quot;10051&quot; unique_id=&quot;10014&quot;&gt;&lt;property id=&quot;10020&quot; value=&quot;2&quot;/&gt;&lt;property id=&quot;10191&quot; value=&quot;-1&quot;/&gt;&lt;/object&gt;&lt;/object&gt;&lt;object type=&quot;10061&quot; unique_id=&quot;20000&quot;/&gt;&lt;/object&gt;&lt;object type=&quot;10003&quot; unique_id=&quot;10004&quot;&gt;&lt;property id=&quot;10002&quot; value=&quot;Quiz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1&quot;/&gt;&lt;property id=&quot;10015&quot; value=&quot;1&quot;/&gt;&lt;property id=&quot;10016&quot; value=&quot;1&quot;/&gt;&lt;property id=&quot;10017&quot; value=&quot;1&quot;/&gt;&lt;property id=&quot;10018&quot; value=&quot;1&quot;/&gt;&lt;property id=&quot;10029&quot; value=&quot;2&quot;/&gt;&lt;property id=&quot;10072&quot; value=&quot;Quiz10004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Passed&quot;/&gt;&lt;property id=&quot;10166&quot; value=&quot;Failed&quot;/&gt;&lt;property id=&quot;10167&quot; value=&quot;FFFFFFFF&quot;/&gt;&lt;property id=&quot;10169&quot; value=&quot;Question %d of %d&quot;/&gt;&lt;property id=&quot;10170&quot; value=&quot;Send E-mail&quot;/&gt;&lt;property id=&quot;10171&quot; value=&quot;You answered this correctly!&quot;/&gt;&lt;property id=&quot;10172&quot; value=&quot;You did not answer this question completely&quot;/&gt;&lt;property id=&quot;10173&quot; value=&quot;Your answer:&quot;/&gt;&lt;property id=&quot;10174&quot; value=&quot;The correct answer is:&quot;/&gt;&lt;property id=&quot;10208&quot; value=&quot;0&quot;/&gt;&lt;property id=&quot;10222&quot; value=&quot;0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0&quot;/&gt;&lt;object type=&quot;10062&quot; unique_id=&quot;10006&quot;&gt;&lt;object type=&quot;10050&quot; unique_id=&quot;10007&quot;&gt;&lt;property id=&quot;10020&quot; value=&quot;2&quot;/&gt;&lt;property id=&quot;10102&quot; value=&quot;0&quot;/&gt;&lt;property id=&quot;10191&quot; value=&quot;-1&quot;/&gt;&lt;/object&gt;&lt;object type=&quot;10051&quot; unique_id=&quot;10008&quot;&gt;&lt;property id=&quot;10020&quot; value=&quot;2&quot;/&gt;&lt;property id=&quot;10102&quot; value=&quot;0&quot;/&gt;&lt;property id=&quot;10191&quot; value=&quot;-1&quot;/&gt;&lt;/object&gt;&lt;/object&gt;&lt;object type=&quot;10061&quot; unique_id=&quot;20000&quot;/&gt;&lt;/object&gt;&lt;/object&gt;&lt;/object&gt;&#10;"/>
  <p:tag name="MMPROD_THEME_BG_IMAGE" val=""/>
  <p:tag name="MMPROD_10662PHOTO" val=""/>
  <p:tag name="MMPROD_10662LOGO" val=""/>
  <p:tag name="MMPROD_TAG_VCONFIG" val="PD94bWwgdmVyc2lvbj0iMS4wIiBlbmNvZGluZz0iVVRGLTgiPz4NCjxjb25maWd1cmF0aW9uPg0KCTxicmFuZGluZz4NCgkJPHVpZm9udCBuYW1lPSJGT05UX05PVEVTX1RFWFQiIHZhbHVlPSJWZXJkYW5hLDksZmFsc2UsZmFsc2UsZmFsc2UiLz4NCgk8L2JyYW5kaW5nPg0KCTxjb2xvcnM+DQoJCTx1aWNvbG9yIG5hbWU9InByaW1hcnkiIHZhbHVlPSIweDZGODQ4OCIvPg0KCQk8dWljb2xvciBuYW1lPSJnbG93IiB2YWx1ZT0iMHgzNUQzMzQiLz4NCgkJPHVpY29sb3IgbmFtZT0idGV4dCIgdmFsdWU9IjB4RkZGRkZGIi8+DQoJCTx1aWNvbG9yIG5hbWU9ImxpZ2h0IiB2YWx1ZT0iMHg0RTVENjAiLz4NCgkJPHVpY29sb3IgbmFtZT0ic2hhZG93IiB2YWx1ZT0iMHgwMDAwMDAiLz4NCgkJPHVpY29sb3IgbmFtZT0iYmFja2dyb3VuZCIgdmFsdWU9IjB4NzI3OTcx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+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+DQoJCTx1aXNob3cgbmFtZT0iYWx3YXlzU2NydW5jaCIgdmFsdWU9ImZhbHNlIi8+DQoJCTx1aXNob3cgbmFtZT0iaW5pdGlhbGRpc3BsYXltb2RlaXNub3JtYWwiIHZhbHVlPSJ0cnVlIi8+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1xdWl6IHBvZCBhbmQgbWVzc2FnZSBib3ggdGV4dHMtLT4NCgkJPHVpdGV4dCBuYW1lPSJRVUlaUE9EX1FVSVpfQVRURU1QVCIgdmFsdWU9IlF1aXogQXR0ZW1wdDoiLz4NCgkJPHVpdGV4dCBuYW1lPSJRVUlaUE9EX1FVSVpfQVRURU1QVF9WQUxVRSIgdmFsdWU9IiVuIG9mICV0Ii8+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+DQoJCTx1aXRleHQgbmFtZT0iUVVJWlBPRF9RVUlaQVRNUFRfSU5GIiB2YWx1ZT0iSW5maW5pdGUiLz4NCgkJPHVpdGV4dCBuYW1lPSJRVUlaUE9EX1FVRVNBVE1QVF9JTkYiIHZhbHVlPSJJbmZpbml0ZSIvPg0KCQk8dWl0ZXh0IG5hbWU9IldBUk5JTkdNU0dfWUVTU1RSSU5HIiB2YWx1ZT0iWWVzIi8+DQoJCTx1aXRleHQgbmFtZT0iV0FSTklOR01TR19OT1NUUklORyIgdmFsdWU9Ik5vIi8+DQoJCTx1aXRleHQgbmFtZT0iV0FSTklOR01TR19USVRMRVNUUklORyIgdmFsdWU9IlF1aXogTmF2aWdhdGlvbiBXYXJuaW5nIi8+DQoJCTx1aXRleHQgbmFtZT0iV0FSTklOR01TR19NU0dTVFJJTkciIHZhbHVlPSJUaGVyZSBhcmUgdW4tYXR0ZW1wdGVkIHF1ZXN0aW9ucyBpbiB0aGlzIFF1aXouJiN4QTsmI3hBO0NsaWNraW5nIFllcyB3aWxsIHRha2UgeW91IG91dCBvZiB0aGUgUXVpei4gQ2xpY2sgTm8gdG8gY29udGludWUgdGhlIFF1aXouIi8+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+DQoJCTx1aXRleHQgbmFtZT0iRE9DV1JBUF9USVRMRSIgdmFsdWU9IlByZXNlbnRlciBGaWxlIEF0dGFjaG1lbnQiLz4NCgkJPHVpdGV4dCBuYW1lPSJET0NXUkFQX01TRyIgdmFsdWU9IlNhdmUgdG8gTXkgQ29tcHV0ZXIiLz4NCgkJPHVpdGV4dCBuYW1lPSJET0NXUkFQX1BST01QVCIgdmFsdWU9IkNsaWNrIHRvIERvd25sb2FkIi8+DQoJPC9sYW5ndWFnZT4NCgk8bGFuZ3VhZ2UgaWQ9ImRl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UVVJWiIgdmFsdWU9IlF1aXo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cXVpeiBwb2QgYW5kIG1lc3NhZ2UgYm94IHRleHRzLS0+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+DQoJCTx1aXRleHQgbmFtZT0iUVVJWlBPRF9RVUVTVFlQRV9TVlkiIHZhbHVlPSJVbWZyYWdlIi8+DQoJCTx1aXRleHQgbmFtZT0iUVVJWlBPRF9RVUlaQVRNUFRfSU5GIiB2YWx1ZT0iVW5lbmRsaWNoIi8+DQoJCTx1aXRleHQgbmFtZT0iUVVJWlBPRF9RVUVTQVRNUFRfSU5GIiB2YWx1ZT0iVW5lbmRsaWNoIi8+DQoJCTx1aXRleHQgbmFtZT0iV0FSTklOR01TR19ZRVNTVFJJTkciIHZhbHVlPSJKYSIvPg0KCQk8dWl0ZXh0IG5hbWU9IldBUk5JTkdNU0dfTk9TVFJJTkciIHZhbHVlPSJOZWluIi8+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ZSAlbiIvPg0KCQk8IS0tIHN1YnN0aXR1dGlvbjogJW4gPT0gc2xpZGUgbnVtYmVyIC0tPg0KCQk8IS0tIHN1YnN0aXR1dGlvbjogJXQgPT0gdG90YWwgc2xpZGUgY291bnQgLS0+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+DQoJCTx1aXRleHQgbmFtZT0iU0NSVUJCQVJTVEFUVVNfVklEUExBWUlORyIgdmFsdWU9IkxlY3R1cmUgdmlkw6lvIGVuIGNvdXJzIi8+DQoJCTx1aXRleHQgbmFtZT0iU0NSVUJCQVJTVEFUVVNfTE9BRElORyIgdmFsdWU9IkNoYXJnZW1lbnQgZW4gY291cnMiLz4NCgkJPHVpdGV4dCBuYW1lPSJTQ1JVQkJBUlNUQVRVU19CVUZGRVJJTkciIHZhbHVlPSJNaXNlIGVuIG3DqW1vaXJlIi8+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+DQoJCTx1aXRleHQgbmFtZT0iRUxBUFNFRCIgdmFsdWU9IiVtIG1pbnV0ZXMgJXMgc2Vjb25kZXMgcmVzdGFudGVzIi8+DQoJCTx1aXRleHQgbmFtZT0iTk9URk9VTkQiIHZhbHVlPSJSaWVuIHRyb3V2w6kiLz4NCgkJPHVpdGV4dCBuYW1lPSJBVFRBQ0hNRU5UUyIgdmFsdWU9IlBpw6hjZXMgam9pbnRlcyIvPg0KCQk8IS0tIHN1YnN0aXR1dGlvbjogJXAgPT0gY3VycmVudCBzcGVha2VyJ3MgdGl0bGUgLS0+DQoJCTx1aXRleHQgbmFtZT0iQklPV0lOX1RJVExFIiB2YWx1ZT0iQmlvIDogJXAiLz4NCgkJPHVpdGV4dCBuYW1lPSJCSU9CVE5fVElUTEUiIHZhbHVlPSJCaW8gOiIvPg0KCQk8dWl0ZXh0IG5hbWU9IkRJVklERVJCVE5fVElUTEUiIHZhbHVlPSJ8Ii8+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+DQoJCTx1aXRleHQgbmFtZT0iUVVJWlBPRF9RVUlaX1NDT1JFIiB2YWx1ZT0iTm90ZSBvYnRlbnVlIDoiLz4NCgkJPHVpdGV4dCBuYW1lPSJRVUlaUE9EX1FVSVpfUEFTU1NDT1JFIiB2YWx1ZT0iTm90ZSBkJ2FkbWlzc2liaWxpdMOpwqA6Ii8+DQoJCTx1aXRleHQgbmFtZT0iUVVJWlBPRF9RVUlaX01BWFNDT1JFIiB2YWx1ZT0iTm90ZSBtYXhpbWFsZSA6Ii8+DQoJCTx1aXRleHQgbmFtZT0iUVVJWlBPRF9RVUVTQVRNUFRfU1RSIiB2YWx1ZT0iVGVudGF0aXZlIDogJW4gc3VyICV0Ii8+DQoJCTx1aXRleHQgbmFtZT0iUVVJWlBPRF9RVUVTVFlQRV9TVFIiIHZhbHVlPSJUeXBlOiAlcyIvPg0KCQk8dWl0ZXh0IG5hbWU9IlFVSVpQT0RfUVVFU1RZUEVfR1JEIiB2YWx1ZT0iTm90w6kiLz4NCgkJPHVpdGV4dCBuYW1lPSJRVUlaUE9EX1FVRVNUWVBFX1NWWSIgdmFsdWU9IkVucXXDqnRlIi8+DQoJCTx1aXRleHQgbmFtZT0iUVVJWlBPRF9RVUlaQVRNUFRfSU5GIiB2YWx1ZT0iSWxsaW1pdMOpIi8+DQoJCTx1aXRleHQgbmFtZT0iUVVJWlBPRF9RVUVTQVRNUFRfSU5GIiB2YWx1ZT0iSWxsaW1pdMOpIi8+DQoJCTx1aXRleHQgbmFtZT0iV0FSTklOR01TR19ZRVNTVFJJTkciIHZhbHVlPSJPdWkiLz4NCgkJPHVpdGV4dCBuYW1lPSJXQVJOSU5HTVNHX05PU1RSSU5HIiB2YWx1ZT0iTm9uIi8+DQoJCTx1aXRleHQgbmFtZT0iV0FSTklOR01TR19USVRMRVNUUklORyIgdmFsdWU9IkF2ZXJ0aXNzZW1lbnQgZGUgbmF2aWdhdGlvbiBkdSBxdWVzdGlvbm5haXJlIi8+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+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+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VklEUExBWUlORyIgdmFsdWU9IuODk+ODh+OCquWGjeeUn+S4rS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RVUlaIiB2YWx1ZT0i44Kv44Kk44K6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XF1aXogcG9kIGFuZCBtZXNzYWdlIGJveCB0ZXh0cy0tPg0KCQk8dWl0ZXh0IG5hbWU9IlFVSVpQT0RfUVVJWl9BVFRFTVBUIiB2YWx1ZT0i44Kv44Kk44K66Kmm6KGM5Zue5pWwIDogIi8+DQoJCTx1aXRleHQgbmFtZT0iUVVJWlBPRF9RVUlaX0FUVEVNUFRfVkFMVUUiIHZhbHVlPSIlbiAvICV0Ii8+DQoJCTx1aXRleHQgbmFtZT0iUVVJWlBPRF9RVUlaX1NDT1JFIiB2YWx1ZT0i44K544Kz44KiIDogIi8+DQoJCTx1aXRleHQgbmFtZT0iUVVJWlBPRF9RVUlaX1BBU1NTQ09SRSIgdmFsdWU9IuWQiOagvOeCuSA6Ii8+DQoJCTx1aXRleHQgbmFtZT0iUVVJWlBPRF9RVUlaX01BWFNDT1JFIiB2YWx1ZT0i5pyA6auY5b6X54K5IDogIi8+DQoJCTx1aXRleHQgbmFtZT0iUVVJWlBPRF9RVUVTQVRNUFRfU1RSIiB2YWx1ZT0i6Kmm6KGM5Zue5pWwIDogJW4gLyAldCIvPg0KCQk8dWl0ZXh0IG5hbWU9IlFVSVpQT0RfUVVFU1RZUEVfU1RSIiB2YWx1ZT0i44K/44Kk44OXIDogJXMiLz4NCgkJPHVpdGV4dCBuYW1lPSJRVUlaUE9EX1FVRVNUWVBFX0dSRCIgdmFsdWU9IuipleS+oSIvPg0KCQk8dWl0ZXh0IG5hbWU9IlFVSVpQT0RfUVVFU1RZUEVfU1ZZIiB2YWx1ZT0i44Ki44Oz44Kx44O844OIIi8+DQoJCTx1aXRleHQgbmFtZT0iUVVJWlBPRF9RVUlaQVRNUFRfSU5GIiB2YWx1ZT0i54Sh5Yi26ZmQIi8+DQoJCTx1aXRleHQgbmFtZT0iUVVJWlBPRF9RVUVTQVRNUFRfSU5GIiB2YWx1ZT0i54Sh5Yi26ZmQIi8+DQoJCTx1aXRleHQgbmFtZT0iV0FSTklOR01TR19ZRVNTVFJJTkciIHZhbHVlPSLjga/jgYQiLz4NCgkJPHVpdGV4dCBuYW1lPSJXQVJOSU5HTVNHX05PU1RSSU5HIiB2YWx1ZT0i44GE44GE44GIIi8+DQoJCTx1aXRleHQgbmFtZT0iV0FSTklOR01TR19USVRMRVNUUklORyIgdmFsdWU9IuOCr+OCpOOCuuOBruODiuODk+OCsuODvOOCt+ODp+ODs+OBq+mWouOBmeOCi+itpuWRiiIvPg0KCQk8dWl0ZXh0IG5hbWU9IldBUk5JTkdNU0dfTVNHU1RSSU5HIiB2YWx1ZT0i44GT44Gu44Kv44Kk44K644Gr44Gv44CB44G+44Gg6Kej562U44GX44Gm44GE44Gq44GE6LOq5ZWP44GM44GC44KK44G+44GZ44CCJiN4QTsmI3hBOyDjgq/jgqTjgrrjgpLntYLkuobjgZnjgovjgavjga/jgIHjgIzjga/jgYTjgI3jgpLjgq/jg6rjg4Pjgq/jgZfjgb7jgZnjgILjgq/jgqTjgrrjgpLntprooYzjgZnjgovjgavjga/jgIHjgIzjgYTjgYTjgYjjgI3jgpLjgq/jg6rjg4Pjgq/jgZfjgb7jgZnjgIIiLz4NCgkJPHVpdGV4dCBuYW1lPSJJTkZPUk1BVElPTl9IMjY0X0ZMQVNIUExBWUVSIiB2YWx1ZT0i44GK5L2/44GE44Gu44Kz44Oz44OU44Ol44O844K/44Gr54++5Zyo44Kk44Oz44K544OI44O844Or44GV44KM44Gm44GE44KLIEZsYXNoIFBsYXllciDjga7jg5Djg7zjgrjjg6fjg7Pjga/jgIHjgZPjga7jg5Pjg4fjgqrjgpLjgrXjg53jg7zjg4jjgZfjgabjgYTjgb7jgZvjgpPjgILmnIDmlrDjga4gRmxhc2ggUGxheWVyIOOCkuODgOOCpuODs+ODreODvOODieOBmeOCi+OBq+OBr+OAgeODk+ODh+OCqumgmOWfn+OCkuOCr+ODquODg+OCr+OBl+OBpuOBj+OBoOOBleOBhOOAg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jgrXjgqTjg4njg5Djg7zjgpLlj4LliqDogIXjgavopovjgZvjgosiLz4NCgkJPHVpdGV4dCBuYW1lPSJNVVRFIiB2YWx1ZT0i44Of44Ol44O844OIIi8+DQoJCTx1aXRleHQgbmFtZT0iRE9DV1JBUF9USVRMRSIgdmFsdWU9IlByZXNlbnRlciDmt7vku5jjg5XjgqHjgqTjg6siLz4NCgkJPHVpdGV4dCBuYW1lPSJET0NXUkFQX01TRyIgdmFsdWU9IuODnuOCpOOCs+ODs+ODlOODpeODvOOCv+OBq+S/neWtmCIvPg0KCQk8dWl0ZXh0IG5hbWU9IkRPQ1dSQVBfUFJPTVBUIiB2YWx1ZT0i44Kv44Oq44OD44Kv44GX44Gm44OA44Km44Oz44Ot44O844OJ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RVUlaIiB2YWx1ZT0i7YC07KaI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/siJg6Ii8+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/siJg6ICVuLyV0Ii8+DQoJCTx1aXRleHQgbmFtZT0iUVVJWlBPRF9RVUVTVFlQRV9TVFIiIHZhbHVlPSLsnKDtmJU6ICVzIi8+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+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+2AtOymiOulvCDsooXro4ztlZjroKTrqbQgW+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+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+DQoJCTx1aXRleHQgbmFtZT0iU0NSVUJCQVJTVEFUVVNfVklEUExBWUlORyIgdmFsdWU9IlbDrWRlbyBlbiByZXByb2QuIi8+DQoJCTx1aXRleHQgbmFtZT0iU0NSVUJCQVJTVEFUVVNfTE9BRElORyIgdmFsdWU9IkNhcmdhbmRvIi8+DQoJCTx1aXRleHQgbmFtZT0iU0NSVUJCQVJTVEFUVVNfQlVGRkVSSU5HIiB2YWx1ZT0iQWxtYWNlbmFuZG8gZW4gYsO6ZmVyIi8+DQoJCTx1aXRleHQgbmFtZT0iU0NSVUJCQVJTVEFUVVNfUVVFU1RJT04iIHZhbHVlPSJDb250ZXN0YXIgcHJlZ3VudGEiLz4NCgkJPHVpdGV4dCBuYW1lPSJTQ1JVQkJBUlNUQVRVU19SRVZJRVdRVUlaIiB2YWx1ZT0iUmV2aXNhbmRvIHBydWViYSIvPg0KCQk8IS0tIHN1YnN0aXR1dGlvbjogJW0gPT0gbWludXRlcyByZW1haW5pbmcgLS0+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+DQoJCTx1aXRleHQgbmFtZT0iQklPQlROX1RJVExFIiB2YWx1ZT0iQmlvZ3JhZsOtYSIvPg0KCQk8dWl0ZXh0IG5hbWU9IkRJVklERVJCVE5fVElUTEUiIHZhbHVlPSJ8Ii8+DQoJCTx1aXRleHQgbmFtZT0iQ09OVEFDVEJUTl9USVRMRSIgdmFsdWU9IkNvbnRhY3RvIi8+DQoJCTx1aXRleHQgbmFtZT0iVEFCX1FVSVoiIHZhbHVlPSJQcnVlYmEiLz4NCgkJPHVpdGV4dCBuYW1lPSJUQUJfT1VUTElORSIgdmFsdWU9IkNvbnRvcm5vIi8+DQoJCTx1aXRleHQgbmFtZT0iVEFCX1RIVU1CIiB2YWx1ZT0iTWluaWF0LiIvPg0KCQk8dWl0ZXh0IG5hbWU9IlRBQl9OT1RFUyIgdmFsdWU9Ik5vdGFzIi8+DQoJCTx1aXRleHQgbmFtZT0iVEFCX1NFQVJDSCIgdmFsdWU9IkJ1c2NhciIvPg0KCQk8dWl0ZXh0IG5hbWU9IlNMSURFX0hFQURJTkciIHZhbHVlPSJUw610dWxvIGRlIGRpYXBvc2l0aXZhIi8+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+DQoJCTx1aXRleHQgbmFtZT0iQVRUQUNITkFNRV9IRUFESU5HIiB2YWx1ZT0iTm9tYnJlIGRlIGFyY2hpdm8iLz4NCgkJPHVpdGV4dCBuYW1lPSJBVFRBQ0hTSVpFX0hFQURJTkciIHZhbHVlPSJUYW1hw7FvIi8+DQoJCTx1aXRleHQgbmFtZT0iU0xJREVfTk9URVMiIHZhbHVlPSJOb3RhcyBkZSBkaWFwb3NpdGl2YSIvPg0KCQk8IS0tcXVpeiBwb2QgYW5kIG1lc3NhZ2UgYm94IHRleHRzLS0+DQoJCTx1aXRleHQgbmFtZT0iUVVJWlBPRF9RVUlaX0FUVEVNUFQiIHZhbHVlPSJJbnRlbnRvIGRlIHBydWViYToiLz4NCgkJPHVpdGV4dCBuYW1lPSJRVUlaUE9EX1FVSVpfQVRURU1QVF9WQUxVRSIgdmFsdWU9IiVuIGRlICV0Ii8+DQoJCTx1aXRleHQgbmFtZT0iUVVJWlBPRF9RVUlaX1NDT1JFIiB2YWx1ZT0iUHVudHVhY2nDs246Ii8+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+DQoJCTx1aXRleHQgbmFtZT0iV0FSTklOR01TR19ZRVNTVFJJTkciIHZhbHVlPSJTw60iLz4NCgkJPHVpdGV4dCBuYW1lPSJXQVJOSU5HTVNHX05PU1RSSU5HIiB2YWx1ZT0iTm8iLz4NCgkJPHVpdGV4dCBuYW1lPSJXQVJOSU5HTVNHX1RJVExFU1RSSU5HIiB2YWx1ZT0iQXZpc28gZGUgbmF2ZWdhY2nDs24gZGUgcHJ1ZWJhIi8+DQoJCTx1aXRleHQgbmFtZT0iV0FSTklOR01TR19NU0dTVFJJTkciIHZhbHVlPSJIYXkgcHJlZ3VudGFzIHNpbiBpbnRlbnRvcyBlbiBlc3RhIHBydWViYS4mI3hBOyYjeEE7UGFyYSBzYWxpciBkZSBsYSBwcnVlYmEsIGhhZ2EgY2xpYyBlbiBTw60uIFBhcmEgY29udGludWFyLCBoYWdhIGNsaWMgZW4gTm8uIi8+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+DQoJCTwhLS0gc3Vic3RpdHV0aW9uOiAlbiA9PSBzbGlkZSBudW1iZXIgLS0+DQoJCTx1aXRleHQgbmFtZT0iQk9PS01BUktTTElERSIgdmFsdWU9IkFkb2JlIFByZXNlbnRlcjogJXAgJXMiLz4NCgkJPHVpdGV4dCBuYW1lPSJTSE9XU0lERUJBUiIgdmFsdWU9Ik1vc3RyYXIgYmFycmEgbGF0ZXJhbCBhIGxvcyBwYXJ0aWNpcGFudGVzIi8+DQoJCTx1aXRleHQgbmFtZT0iTVVURSIgdmFsdWU9IlNpbGVuY2lhciIvPg0KCQk8dWl0ZXh0IG5hbWU9IkRPQ1dSQVBfVElUTEUiIHZhbHVlPSJBcmNoaXZvIGFkanVudG8gZGUgUHJlc2VudGVyIi8+DQoJCTx1aXRleHQgbmFtZT0iRE9DV1JBUF9NU0ciIHZhbHVlPSJHdWFyZGFyIGVuIE1pIFBDIi8+DQoJCTx1aXRleHQgbmFtZT0iRE9DV1JBUF9QUk9NUFQiIHZhbHVlPSJIYWdhIGNsaWMgZW4gRGVzY2FyZ2FyIi8+DQoJPC9sYW5ndWFnZT4NCgk8bGFuZ3VhZ2UgaWQ9InB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+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+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0byIvPg0KCQk8dWl0ZXh0IG5hbWU9IlRBQl9RVUlaIiB2YWx1ZT0iUXVlc3QuIi8+DQoJCTx1aXRleHQgbmFtZT0iVEFCX09VVExJTkUiIHZhbHVlPSJFc3F1ZW1hIi8+DQoJCTx1aXRleHQgbmFtZT0iVEFCX1RIVU1CIiB2YWx1ZT0iTWluaSIvPg0KCQk8dWl0ZXh0IG5hbWU9IlRBQl9OT1RFUyIgdmFsdWU9Ik5vdGFzIi8+DQoJCTx1aXRleHQgbmFtZT0iVEFCX1NFQVJDSCIgdmFsdWU9IkJ1c2NhIi8+DQoJCTx1aXRleHQgbmFtZT0iU0xJREVfSEVBRElORyIgdmFsdWU9IlTDrXR1bG8gZG8gc2xpZGUiLz4NCgkJPHVpdGV4dCBuYW1lPSJEVVJBVElPTl9IRUFESU5HIiB2YWx1ZT0iRHVyYcOnw6NvIi8+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+DQoJCTx1aXRleHQgbmFtZT0iU0xJREVfTk9URVMiIHZhbHVlPSJBbm90YcOnw7VlcyBkbyBzbGlkZSIvPg0KCQk8IS0tcXVpeiBwb2QgYW5kIG1lc3NhZ2UgYm94IHRleHRzLS0+DQoJCTx1aXRleHQgbmFtZT0iUVVJWlBPRF9RVUlaX0FUVEVNUFQiIHZhbHVlPSJUZW50YXRpdmEgbm8gcXVlc3Rpb27DoXJpbzoiLz4NCgkJPHVpdGV4dCBuYW1lPSJRVUlaUE9EX1FVSVpfQVRURU1QVF9WQUxVRSIgdmFsdWU9IiVuIGRlICV0Ii8+DQoJCTx1aXRleHQgbmFtZT0iUVVJWlBPRF9RVUlaX1NDT1JFIiB2YWx1ZT0iUG9udHVhw6fDo286Ii8+DQoJCTx1aXRleHQgbmFtZT0iUVVJWlBPRF9RVUlaX1BBU1NTQ09SRSIgdmFsdWU9IlBvbnR1YcOnw6NvIGRlIGFwcm92YcOnw6NvOiIvPg0KCQk8dWl0ZXh0IG5hbWU9IlFVSVpQT0RfUVVJWl9NQVhTQ09SRSIgdmFsdWU9IlBvbnR1YcOnw6NvIG3DoXhpbWE6Ii8+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+DQoJCTx1aXRleHQgbmFtZT0iUVVJWlBPRF9RVUlaQVRNUFRfSU5GIiB2YWx1ZT0iSW5maW5pdG8iLz4NCgkJPHVpdGV4dCBuYW1lPSJRVUlaUE9EX1FVRVNBVE1QVF9JTkYiIHZhbHVlPSJJbmZpbml0byIvPg0KCQk8dWl0ZXh0IG5hbWU9IldBUk5JTkdNU0dfWUVTU1RSSU5HIiB2YWx1ZT0iU2ltIi8+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+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+DQoJPC9sYW5ndWFnZT4NCgk8bGFuZ3VhZ2UgaWQ9Iml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ludGVycm90dG8iLz4NCgkJPHVpdGV4dCBuYW1lPSJTQ1JVQkJBUlNUQVRVU19QTEFZSU5HIiB2YWx1ZT0iUmlwcm9kdXppb25lIi8+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+DQoJCTx1aXRleHQgbmFtZT0iRUxBUFNFRCIgdmFsdWU9IiVtIE1pbnV0aSAlcyBTZWNvbmRpIHJpbWFuZW50aSIvPg0KCQk8dWl0ZXh0IG5hbWU9Ik5PVEZPVU5EIiB2YWx1ZT0iTmVzc3VuIGVsZW1lbnRvIHRyb3ZhdG8iLz4NCgkJPHVpdGV4dCBuYW1lPSJBVFRBQ0hNRU5UUyIgdmFsdWU9IkFsbGVnYXRp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+DQoJCTx1aXRleHQgbmFtZT0iRFVSQVRJT05fSEVBRElORyIgdmFsdWU9IkR1cmF0YSIvPg0KCQk8dWl0ZXh0IG5hbWU9IlNFQVJDSF9IRUFESU5HIiB2YWx1ZT0iQ2VyY2EgdGVzdG86Ii8+DQoJCTx1aXRleHQgbmFtZT0iVEhVTUJfSEVBRElORyIgdmFsdWU9IkRpYXBvc2l0aXZhIi8+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+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+DQoJCTx1aXRleHQgbmFtZT0iUVVJWlBPRF9RVUVTVFlQRV9TVFIiIHZhbHVlPSJUaXBvOiAlcyIvPg0KCQk8dWl0ZXh0IG5hbWU9IlFVSVpQT0RfUVVFU1RZUEVfR1JEIiB2YWx1ZT0iQ29uIHZhbHV0YXppb25lIi8+DQoJCTx1aXRleHQgbmFtZT0iUVVJWlBPRF9RVUVTVFlQRV9TVlkiIHZhbHVlPSJJbmRhZ2luZSIvPg0KCQk8dWl0ZXh0IG5hbWU9IlFVSVpQT0RfUVVJWkFUTVBUX0lORiIgdmFsdWU9IkluZmluaXRpIi8+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+DQoJCTx1aXRleHQgbmFtZT0iRE9DV1JBUF9USVRMRSIgdmFsdWU9IkFsbGVnYXRvIGZpbGUgUHJlc2VudGVyIi8+DQoJCTx1aXRleHQgbmFtZT0iRE9DV1JBUF9NU0ciIHZhbHVlPSJTYWx2YSBpbiBSaXNvcnNlIGRlbCBjb21wdXRlciIvPg0KCQk8dWl0ZXh0IG5hbWU9IkRPQ1dSQVBfUFJPTVBUIiB2YWx1ZT0iQ2xpYyBwZXIgc2NhcmljYXJlIi8+DQoJPC9sYW5ndWFnZT4NCgk8bGFuZ3VhZ2UgaWQ9Im5s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+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+DQoJCTx1aXRleHQgbmFtZT0iU0NSVUJCQVJTVEFUVVNfVklEUExBWUlORyIgdmFsdWU9IlZpZGVvIGFmc3BlbGVuIi8+DQoJCTx1aXRleHQgbmFtZT0iU0NSVUJCQVJTVEFUVVNfTE9BRElORyIgdmFsdWU9IkxhZGVuIi8+DQoJCTx1aXRleHQgbmFtZT0iU0NSVUJCQVJTVEFUVVNfQlVGRkVSSU5HIiB2YWx1ZT0iQnVmZmVyZW4iLz4NCgkJPHVpdGV4dCBuYW1lPSJTQ1JVQkJBUlNUQVRVU19RVUVTVElPTiIgdmFsdWU9IlZyYWFnIG1ldCBhbnR3b29yZCIvPg0KCQk8dWl0ZXh0IG5hbWU9IlNDUlVCQkFSU1RBVFVTX1JFVklFV1FVSVoiIHZhbHVlPSJRdWl6IGNvbnRyb2xlcmVuIi8+DQoJCTwhLS0gc3Vic3RpdHV0aW9uOiAlbSA9PSBtaW51dGVzIHJlbWFpbmluZyAtLT4NCgkJPCEtLSBzdWJzdGl0dXRpb246ICVzID09IHNlY29uZHMgcmVtYWluaW5nIC0tPg0KCQk8dWl0ZXh0IG5hbWU9IkVMQVBTRUQiIHZhbHVlPSJFciByZXN0ZXJlbiAlbSBtaW51dGVuICVzIHNlY29uZGVuIi8+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+DQoJCTx1aXRleHQgbmFtZT0iVEFCX1FVSVoiIHZhbHVlPSJRdWl6Ii8+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+DQoJCTx1aXRleHQgbmFtZT0iU0VBUkNIX0hFQURJTkciIHZhbHVlPSJab2VrZW4gbmFhciB0ZWtzdDoiLz4NCgkJPHVpdGV4dCBuYW1lPSJUSFVNQl9IRUFESU5HIiB2YWx1ZT0iRGlhIi8+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+DQoJCTwhLS1xdWl6IHBvZCBhbmQgbWVzc2FnZSBib3ggdGV4dHMtLT4NCgkJPHVpdGV4dCBuYW1lPSJRVUlaUE9EX1FVSVpfQVRURU1QVCIgdmFsdWU9IlF1aXpwb2dpbmc6Ii8+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+DQoJCTx1aXRleHQgbmFtZT0iUVVJWlBPRF9RVUVTVFlQRV9TVFIiIHZhbHVlPSJUeXBlOiAlcyIvPg0KCQk8dWl0ZXh0IG5hbWU9IlFVSVpQT0RfUVVFU1RZUEVfR1JEIiB2YWx1ZT0iVGVsdCB2b29yIHNjb3JlIi8+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+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+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+DQoJCTx1aWZvbnQgbmFtZT0iRk9OVF9QUkVTRU5UQVRJT05OQU1FIiB2YWx1ZT0i5a6L5L2TLTE4MDMwLDE0LGZhbHNlLGZhbHNlLHRydWUiLz4NCgkJPHVpZm9udCBuYW1lPSJGT05UX1BSRVNFTlRFUk5BTUUiIHZhbHVlPSLlrovkvZMtMTgwMzAsMTQsdHJ1ZSxmYWxzZSx0cnVlIi8+DQoJCTx1aWZvbnQgbmFtZT0iRk9OVF9QUkVTRU5URVJUSVRMRSIgdmFsdWU9IuWui+S9ky0xODAzMCwxMyxmYWxzZSxmYWxzZSx0cnVlIi8+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+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+DQoJCTx1aWZvbnQgbmFtZT0iRk9OVF9NU0dCT1hfV0lOVElUTEUiIHZhbHVlPSLlrovkvZMtMTgwMzAsMTIsdHJ1ZSxmYWxzZSx0cnVlIi8+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+DQoJCTx1aWZvbnQgbmFtZT0iRk9OVF9RVUlaUE9EX1FVRVNUSU9OX1NDT1JFIiB2YWx1ZT0i5a6L5L2TLTE4MDMwLDEwLGZhbHNlLGZhbHNlLHRydWUiLz4NCgkJPHVpZm9udCBuYW1lPSJGT05UX1FVSVpQT0RfUVVFU1RJT05fU0NPUkVfVkFMVUUiIHZhbHVlPSLlrovkvZMtMTgwMzAsMTAsdHJ1ZSxmYWxzZSx0cnVlIi8+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+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+S9ky0xODAzMCwxMCxmYWxzZSxmYWxzZSx0cnVlIi8+DQoJCTx1aWZvbnQgbmFtZT0iRk9OVF9RVUlaUE9EX1FVSVpfUVVFU1RJT05fQVRURU1QVEVEX1ZBTFVFIiB2YWx1ZT0i5a6L5L2TLTE4MDMwLDEwLHRydWUsZmFsc2UsdHJ1ZSIvPg0KCQk8dWlmb250IG5hbWU9IkZPTlRfUVVJWlBPRF9RVUlaX1NDT1JFX1RBRyIgdmFsdWU9IuWui+S9ky0xODAzMCwxMix0cnVlLGZhbHNlLHRydWUiLz4NCgkJPHVpZm9udCBuYW1lPSJGT05UX1FVSVpQT0RfUVVJWl9TQ09SRSIgdmFsdWU9IuWui+S9ky0xODAzMCwxMCxmYWxzZSxmYWxzZSx0cnVlIi8+DQoJCTx1aWZvbnQgbmFtZT0iRk9OVF9RVUlaUE9EX1FVSVpfU0NPUkVfVkFMVUUiIHZhbHVlPSLlrovkvZMtMTgwMzAsMTAsdHJ1ZSxmYWxzZSx0cnVlIi8+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+S9ky0xODAzMCwxMCxmYWxzZSxmYWxzZSx0cnVlIi8+DQoJCTx1aWZvbnQgbmFtZT0iRk9OVF9RVUlaUE9EX1FVSVpfUEFTU1NDT1JFX1ZBTFVFIiB2YWx1ZT0i5a6L5L2TLTE4MDMwLDEwLHRydWUsZmFsc2UsdHJ1ZSIvPg0KCQk8IS0tIHVpdGV4dCAtLT4NCgkJPCEtLSBzdWJzdGl0dXRpb246ICVuID09IHNsaWRlIG51bWJlciAtLT4NCgkJPHVpdGV4dCBuYW1lPSJVTk5BTUVEU0xJREVUSVRMRSIgdmFsdWU9IuW5u+eBr+eJhyAlbiIvPg0KCQk8IS0tIHN1YnN0aXR1dGlvbjogJW4gPT0gc2xpZGUgbnVtYmVyIC0tPg0KCQk8IS0tIHN1YnN0aXR1dGlvbjogJXQgPT0gdG90YWwgc2xpZGUgY291bnQgLS0+DQoJCTx1aXRleHQgbmFtZT0iU0NSVUJCQVJTVEFUVVNfU0xJREVJTkZPIiB2YWx1ZT0i5bm754Gv54mHICVuIC8gJXQgfCAiLz4NCgkJPHVpdGV4dCBuYW1lPSJTQ1JVQkJBUlNUQVRVU19TVE9QUEVEIiB2YWx1ZT0i5bey5YGc5q2iIi8+DQoJCTx1aXRleHQgbmFtZT0iU0NSVUJCQVJTVEFUVVNfUExBWUlORyIgdmFsdWU9Iuato+WcqOaSreaUviIvPg0KCQk8dWl0ZXh0IG5hbWU9IlNDUlVCQkFSU1RBVFVTX05PQVVESU8iIHZhbHVlPSLml6Dpn7PpopEiLz4NCgkJPHVpdGV4dCBuYW1lPSJTQ1JVQkJBUlNUQVRVU19WSURQTEFZSU5HIiB2YWx1ZT0i6KeG6aKR5pKt5pS+Ii8+DQoJCTx1aXRleHQgbmFtZT0iU0NSVUJCQVJTVEFUVVNfTE9BRElORyIgdmFsdWU9Iuato+WcqOi9veWFpSIvPg0KCQk8dWl0ZXh0IG5hbWU9IlNDUlVCQkFSU1RBVFVTX0JVRkZFUklORyIgdmFsdWU9Iuato+WcqOi/m+ihjOe8k+WGsuWkhOeQhiIvPg0KCQk8dWl0ZXh0IG5hbWU9IlNDUlVCQkFSU1RBVFVTX1FVRVNUSU9OIiB2YWx1ZT0i5Zue562U6Zeu6aKYIi8+DQoJCTx1aXRleHQgbmFtZT0iU0NSVUJCQVJTVEFUVVNfUkVWSUVXUVVJWiIgdmFsdWU9Iuato+WcqOWuoemYhea1i+mqjCIvPg0KCQk8IS0tIHN1YnN0aXR1dGlvbjogJW0gPT0gbWludXRlcyByZW1haW5pbmcgLS0+DQoJCTwhLS0gc3Vic3RpdHV0aW9uOiAlcyA9PSBzZWNvbmRzIHJlbWFpbmluZyAtLT4NCgkJPHVpdGV4dCBuYW1lPSJFTEFQU0VEIiB2YWx1ZT0i5Ymp5L2ZICVtIOWIhumSnyAlcyDnp5IiLz4NCgkJPHVpdGV4dCBuYW1lPSJOT1RGT1VORCIgdmFsdWU9IuacquaJvuWIsOS7u+S9leWGheWuuSIvPg0KCQk8dWl0ZXh0IG5hbWU9IkFUVEFDSE1FTlRTIiB2YWx1ZT0i6ZmE5Lu2Ii8+DQoJCTwhLS0gc3Vic3RpdHV0aW9uOiAlcCA9PSBjdXJyZW50IHNwZWFrZXIncyB0aXRsZSAtLT4NCgkJPHVpdGV4dCBuYW1lPSJCSU9XSU5fVElUTEUiIHZhbHVlPSLkuKrkurrnroDku4s6ICVwIi8+DQoJCTx1aXRleHQgbmFtZT0iQklPQlROX1RJVExFIiB2YWx1ZT0i5Liq5Lq6566A5LuLIi8+DQoJCTx1aXRleHQgbmFtZT0iRElWSURFUkJUTl9USVRMRSIgdmFsdWU9InwiLz4NCgkJPHVpdGV4dCBuYW1lPSJDT05UQUNUQlROX1RJVExFIiB2YWx1ZT0i6IGU57O75pa55byPIi8+DQoJCTx1aXRleHQgbmFtZT0iVEFCX1FVSVoiIHZhbHVlPSLmtYvpqowiLz4NCgkJPHVpdGV4dCBuYW1lPSJUQUJfT1VUTElORSIgdmFsdWU9IuWkp+e6siIvPg0KCQk8dWl0ZXh0IG5hbWU9IlRBQl9USFVNQiIgdmFsdWU9Iue8qeeVpeWbviIvPg0KCQk8dWl0ZXh0IG5hbWU9IlRBQl9OT1RFUyIgdmFsdWU9IuWkh+azqCIvPg0KCQk8dWl0ZXh0IG5hbWU9IlRBQl9TRUFSQ0giIHZhbHVlPSLmkJzntKIiLz4NCgkJPHVpdGV4dCBuYW1lPSJTTElERV9IRUFESU5HIiB2YWx1ZT0i5bm754Gv54mH5qCH6aKYIi8+DQoJCTx1aXRleHQgbmFtZT0iRFVSQVRJT05fSEVBRElORyIgdmFsdWU9IuaMgee7reaXtumXtCIvPg0KCQk8dWl0ZXh0IG5hbWU9IlNFQVJDSF9IRUFESU5HIiB2YWx1ZT0i5pCc57Si5paH5pysOiIvPg0KCQk8dWl0ZXh0IG5hbWU9IlRIVU1CX0hFQURJTkciIHZhbHVlPSLlubvnga/niYciLz4NCgkJPHVpdGV4dCBuYW1lPSJUSFVNQl9JTkZPIiB2YWx1ZT0i5bm754Gv54mH5qCH6aKYL+aMgee7reaXtumXtCIvPg0KCQk8dWl0ZXh0IG5hbWU9IkFUVEFDSE5BTUVfSEVBRElORyIgdmFsdWU9IuaWh+S7tuWQjSIvPg0KCQk8dWl0ZXh0IG5hbWU9IkFUVEFDSFNJWkVfSEVBRElORyIgdmFsdWU9IuWkp+WwjyIvPg0KCQk8dWl0ZXh0IG5hbWU9IlNMSURFX05PVEVTIiB2YWx1ZT0i5bm754Gv54mH5aSH5rOoIi8+DQoJCTwhLS1xdWl6IHBvZCBhbmQgbWVzc2FnZSBib3ggdGV4dHMtLT4NCgkJPHVpdGV4dCBuYW1lPSJRVUlaUE9EX1FVSVpfQVRURU1QVCIgdmFsdWU9Iua1i+mqjOWwneivleasoeaVsDoiLz4NCgkJPHVpdGV4dCBuYW1lPSJRVUlaUE9EX1FVSVpfQVRURU1QVF9WQUxVRSIgdmFsdWU9IuesrCAlbiDmrKHvvIzlhbEgJXQg5qyhIi8+DQoJCTx1aXRleHQgbmFtZT0iUVVJWlBPRF9RVUlaX1NDT1JFIiB2YWx1ZT0i5b6X5YiGOiIvPg0KCQk8dWl0ZXh0IG5hbWU9IlFVSVpQT0RfUVVJWl9QQVNTU0NPUkUiIHZhbHVlPSLlj4rmoLzliIbmlbA6Ii8+DQoJCTx1aXRleHQgbmFtZT0iUVVJWlBPRF9RVUlaX01BWFNDT1JFIiB2YWx1ZT0i5pyA6auY5YiG5pWwOiIvPg0KCQk8dWl0ZXh0IG5hbWU9IlFVSVpQT0RfUVVFU0FUTVBUX1NUUiIgdmFsdWU9IuWwneivleasoeaVsDog56ysICVuIOasoe+8jOWFsSAldCDmrKEiLz4NCgkJPHVpdGV4dCBuYW1lPSJRVUlaUE9EX1FVRVNUWVBFX1NUUiIgdmFsdWU9Iuexu+WeizogJXMiLz4NCgkJPHVpdGV4dCBuYW1lPSJRVUlaUE9EX1FVRVNUWVBFX0dSRCIgdmFsdWU9IuivhOe6pyIvPg0KCQk8dWl0ZXh0IG5hbWU9IlFVSVpQT0RfUVVFU1RZUEVfU1ZZIiB2YWx1ZT0i6LCD5p+lIi8+DQoJCTx1aXRleHQgbmFtZT0iUVVJWlBPRF9RVUlaQVRNUFRfSU5GIiB2YWx1ZT0i5peg6ZmQIi8+DQoJCTx1aXRleHQgbmFtZT0iUVVJWlBPRF9RVUVTQVRNUFRfSU5GIiB2YWx1ZT0i5peg6ZmQIi8+DQoJCTx1aXRleHQgbmFtZT0iV0FSTklOR01TR19ZRVNTVFJJTkciIHZhbHVlPSLmmK8iLz4NCgkJPHVpdGV4dCBuYW1lPSJXQVJOSU5HTVNHX05PU1RSSU5HIiB2YWx1ZT0i5ZCmIi8+DQoJCTx1aXRleHQgbmFtZT0iV0FSTklOR01TR19USVRMRVNUUklORyIgdmFsdWU9Iua1i+mqjOWvvOiIquitpuWRiiIvPg0KCQk8dWl0ZXh0IG5hbWU9IldBUk5JTkdNU0dfTVNHU1RSSU5HIiB2YWx1ZT0i5q2k5rWL6aqM5Lit5pyJ5pyq5bCd6K+V5L2c562U55qE6Zeu6aKY44CCJiN4QTsmI3hBO+WNleWHu+KAnOaYr+KAnemAgOWHuuatpOa1i+mqjOOAguWNleWHu+KAnOWQpuKAnee7p+e7rea1i+mqjOOAgiIvPg0KCQk8dWl0ZXh0IG5hbWU9IklORk9STUFUSU9OX0gyNjRfRkxBU0hQTEFZRVIiIHZhbHVlPSLlvZPliY3lronoo4XlnKjmgqjnmoTorqHnrpfmnLrkuIrnmoQgRmxhc2ggUGxheWVyIOeJiOacrOS4jeaUr+aMgeivpeinhumikeOAguWNleWHu+inhumikeWMuuWfn+S4i+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+C5Yqg6ICF5pi+56S65o+Q6KaB5qCPIi8+DQoJCTx1aXRleHQgbmFtZT0iTVVURSIgdmFsdWU9IumdmemfsyIvPg0KCQk8dWl0ZXh0IG5hbWU9IkRPQ1dSQVBfVElUTEUiIHZhbHVlPSJQcmVzZW50ZXIg5paH5Lu26ZmE5Lu2Ii8+DQoJCTx1aXRleHQgbmFtZT0iRE9DV1JBUF9NU0ciIHZhbHVlPSLkv53lrZjliLDmiJHnmoTorqHnrpfmnLoiLz4NCgkJPHVpdGV4dCBuYW1lPSJET0NXUkFQX1BST01QVCIgdmFsdWU9IuWNleWHu+S7peS4i+i9vSIvPg0KCTwvbGFuZ3VhZ2U+DQo8L2NvbmZpZ3VyYXRpb24+DQo="/>
  <p:tag name="MMPROD_10017PHOTO" val="/9j/4AAQSkZJRgABAQAAAQABAAD/2wBDAAMCAgMCAgMDAwMEAwMEBQgFBQQEBQoHBwYIDAoMDAsKCwsNDhIQDQ4RDgsLEBYQERMUFRUVDA8XGBYUGBIUFRT/2wBDAQMEBAUEBQkFBQkUDQsNFBQUFBQUFBQUFBQUFBQUFBQUFBQUFBQUFBQUFBQUFBQUFBQUFBQUFBQUFBQUFBQUFBT/wAARCACMAIw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6KKKAITjHNOB5xSEk85wO1cJ48+J1h4LkSxhjbU9enXdb6Zbkea4zje5PEcYJ5duPTJ4rixOKo4SlKtXmowirtt2SRrSpTqyUKau2djJNHFGWlIjRRlmfjFea6p8d9GNxJZ+HLW68V3iNsY6co+zI2cYa4ciPjuFLEelebeMtTmv7ZNS+IV81xDJKI7Xw7podoWc9I/LHzXD8Hlvl6kKKhsPiPaweIPD+mw6Z9i0jUreaOF5V8qW3uYwG+zvF0Q7OQOtfkmO41xuNTjkWHcofzvRab2XWx6MoYHAu2KnzT/AJU9Ftu92dRN4w8deJs3EWp6N4dtAWDJYob6VcHkGVyqAjBB/dnnvxXOw6Xp/j0T293471LxNJA4WeO11FYdjdOVtgmB1ryv4e6p4m8Q+FLrw/LbahNoviG0mitdV+y7YrK4beGX5esJwDuxjLEc813PgPwTrVv4s0bV7/R7PQItK0j+zHW1mWT7a2RhsKBtQbcjPPNfG59LMqUMT9ezO04/DGLVmraJpat308jHBZ1UrzpfU8Pyxe7tqvR2/UytXtPhhoes32m6hb6t5unvGl3ePLeSwwM4DJvlDnGQep962k8KeB9J1LVRZalqek3eiwx3l1Lb6pdBIY2BZGPzlTkAnGDTPEnwm1HWNY8VSReIorHSfEnkLeW62m+cLEgXCOWwM85O09qoeKvhpqsusa5puj3dvFY+J7SCG4nu4JWa1jgRUIV1G0ll6BivJOM4rycPHKsRCl7PMKkKjim3d2TXK5XulZ6ysvI6J5vxDHndSLlC7SV91qlpfVbdDvbOXxXZW9vLo3jya5SZBLBb6rbQ3MbqRkH5RHIRgj+Kugtfiv4n0Zx/b3hoahboMNfaJJvIGPvNbvhh34VnPTg14xqHgg/8JrrSa14b1XVY7ya0i0nU9PkVfsMEagcPuBiIIyeOc969dk1e3tdUttOkaczXCFo38lzG2ByC4G0NxnBIqMXxTmvDtSksDiniItXaaTSWj0abfqbYXELGqSxdBR5XZOzTb+SX6npPhL4jeHvHcLPo2pR3TxYE1u4Mc0J9JI2AdD7MBXTlMqeOTXyv4p8SeDL3xeulX00tjrtuqBdZsg0f2R3Y7IzOnKMSv3W+U9DnpXe6N8Udb8Cv5Hi7bqmiA4XXLdNskA/6eYgMbR/z1Tj1Uda/XMm44p4r2VLNKToTqJNXWjTts33utDGeDo13J4KfM4uzjdNp+T6nuGAKXtVCwvrfUrWK4tZo7iCVQ8csTBldTyCCOCD61fPAr9VTTV0eO007MWiiiqAjxxkDNAP4009M9M1w3xO8eN4M0qOKyRLnXr5jBp9tIflZ8ZLvjpGg+Zj6YHUiuTEYilhaMq9Z2jFXb8jSlTlVmoQV2zK+JPxEn0u8Tw54ejS58QXCBpZX5hsIScebJ6sf4I+rEdlBNeO+JvE2nfDa1v7a1u47jxjcWxvVudUR2/tCQNtK71+8/ZY1+7kDGKs6qdW0fwJd6n4MltPEniGSUT3N3KfNe6Of3jgA/MeypkADgdAD554J8Har45u1uJfssHhaSX+0YbzTrtvNsL4NlvJVxviLH78bZXqQc4r8IxWJjxHKpmWaVOTB0nZU27OTXdPV36L1NMdjamElHL8vi5TktZW0100a7HdzMvxn8M6TrGi3jaJr2kXvmiO5i3G2uFG2SGVODgg/kRXPx+HvCfw4maDWMa54hvbyK/t9F0W3cqs0YIRoYVJYcN8zO2G7111lc6v8UdZudF8DNHpulxSkap4nMQZQ/wDEkA6Sy9i5+Vfc8V19/o+i/AHR7Ky8L6QNa8a6/cfZbWS8kL3F5Njc8s8p+by0ALNjAHAAGaXDXD2b5pSdCnN0MHJ3jFW5rXvbmsml1PQxWGwGXKOLzFc9ZJXSuru1lda6vtuYWj+EPiV4vt4kgtdM+HWkAARrMgu7vZ/1zUiNPpk4robb9mW0vZPM8ReLfEOvHqUN8baMfRIQv6k1btvgtr+sqt34o+IviOfUHGWi0S4Fjaxd8IiLkgerEk06T4Y+OvCqCXwx8Q7u+RORYeKI1u45PbzlCyL9ea/W8DwZkmB0hBSl1lJOTb9WmedPiDHJXpUeSHRRtdfPf8Rf+GVvhrtzLok8sn/PSS/uGb8/MrlPG3wk+D3gG0Q3+uXXhaZuYlh1u4SQn1WPeS3/AHyaw7n9ovX/ABZf23hcGy8Ezy3MljeeKDL9qs/MTGY7WTaEMjZ/jI2+5r2fwP8ABjwx4KzeQ2f9o6xL81xq+pN9pu52/vNI2SPouBX0VXh/A4eKWJox12SSd162svx8zhpcR4/GNrDVm0t3Juyfa19TwfRZ7G71AWXgv4wxXt5IcQ6Z4pteJv8AZWTbG5P0ya2rvx/rXgaRI/HnhubRLc8f2vZMbmwY/wC04G6LP+2o+te8eL/A2heOtIm07XNMt7+zkUjbKg3IfVW6qR1BBBFcP8IL+8s7zxL8PfEFw2q3ehshtbu6wzXdjKpMRf8AvMuGRj3wK+Eznw8yLN6bq0Kbpzj27d9LJ67qx6tDPsTTqRo5hGM4y0UkuV3XTTrbq7nh+u/C65udN1+ax1+1ufDmuzDUNRuvspnv5I1O/wAuJ0JVlwPl+XIzU+j/ABY1Txp4+0rQbGw/sjTi7vLHc5F8scQVt0kZGERwQoHJIYnIxz6V4r+B1/4KuJtb+GxW2X/WXPhmZ9tpc9yYv+eMh9vlJ6gda881kw/EHQtd8Q+GkvbHxkloul3VqW8u7tUWUNLHsP3ZNoba3RuMHvX5zjsNXwFSODz2mqkWnGlVskotqyckrK6S69iMTlnsYPG5TUfLdOUdb2Tvbrv5HeWN/e/Ci6kv9Gtpb7w3JIXv9GiGWhzktNbL692jHDckYb73umjazZ+INKttRsZ0ubS5QPFIhyHU9DXyp8I9Pkt/FGoto2l6rpHhCOzSLZq7OJLm7DcyqjklflBBIwDxxXceFvE0Xw612O7guI5fBOsSfvmhbdFY3DEBZUI4ETnIfsrYbjLV18N8STyjH/2JjavtKdlyz7N7J2bS8tT0If8ACth/bqPLUV9L7pfdqfRNFNVgygjkGnV+9niFKWVIIzLJ8iKMsTwAK+bb/wAZWOoXl78QNYkdLO5P2DRYFUzP9mLfKURQSXmYbyBztCA/dNej/HXWJR4btvDdrI0N34huBY70zlLfBe4bI6fulZQezOteMfFzU7bSG0W1SS48N3Glypdadq01mZdN3bGjMMhXO0bTjJHGRivx3jHFSzTH0cgpOXLK8p8t72Wy01tc9L239nYCWL0UpaRvtbrv32OVuvAGneLvio0+i37vpV7K893qOlXDLdWM0a7Wt2YNhUY7SMg4IIGAa759Ku/iFr//AAr/AMPTyWej2SK2v6sjfvArDiBX7zSjJZ+oBJ6mudsbJ/hh4NvNYs102/8AEXiFre1sItHi2WrMwCQJHnJZeS7MevNfRvwj+Hdv8NfB1rpfmi61GQme/vCMNc3L/NK5+rZx6AAdq83LMC+JMxiqk3PC4VKKv9qS3b0V7bXHldGOWYOWOnFKtVbcVvbu/Tt5nQ+GfDen+EtGtdL0mzisLG1jEUUES7VRR2H9T3PNecakBqf7T2kJMpMeneGp7iBT0WSS4RGYe+1cV6+Vzx0HY14d8XNdsvhr8XfCHi/U7j7JpNxY3uk3dxtJCHCzRDA5JJRgAO9fv2Cg7+zprWzSS9Nl8j5nMqvuKrVeikm2/Vau/me2gkLxwexNfPnx6+L2nDXY/ASeIovD8MiCbWtUWT99FbnpbwqMs00g9BlVOe9Z3xM+JvjnXvCdzrNhDN4J0CUrb6eJYw+rapPIdsSRoeIFY45OWxkiu7+FXwe0H4Y6Bb3+sLb3niiSMTahrd4RJM8rctiR8kKM468gc1206VLCR9tXd3qlFd+7e2nz1POq16+YT+q4VWWjba3T6JLXU5iHxNBr/g9PCnhH4TahrPhxYhAo1ZE0+zZP72Zcu3ruC5yc9aq+CvBnxh8FaVcWqaz4c0nQw5e2g1Waa+ewi/55iXCblHbceK9IPx18CG+vrG28RWd3cWUEl1cC1fzEijTG4u65VeoGCcknpX58/H/9pDXvjTrk6R3M1h4XikItdPjYqJFHSSXH3mPXB4GcD1PjYvO6eGp8sYp3fV3187u33I/QeHPD7G5/ilCUpU4xSvK1kk9kkrN36XZ9ZT/FTX4dVg02H4t+DrzUp5BFFZWWkSzvI54CgRysar3F/wDEjwb8drS7vdJ0jxPqd5ocsZg0m4a082CKdTuPm5HmKZOBnBDHkYrhf+CfnwstLiPVPHF3bq88MrWViWH3MAGRx7nKrn2b1r3+3J1T9p6cphodI8MiN8dpJ7ndj/vmIH8a6sux1TE03UqQjaz0Stptq1bqeJxdkeEyfHLAYOrKUoSScm769bLy/wAzoPA3xf0Xx3dTacEutH162XdcaNqkRhuoh/eCnh1/2lJFcp8Zvhbez3i+NfCEaw+KrGPE9svCanAOTDJ/tAfcfqDgdDxofH7wks3g+bxVp2LXxL4cRtQsL1eHAT5pImPdHUMCp45r0Pwxq6eIfD+maqiFI762juQh/hDoGx+tefmeXYXMsK6VSN4yumnrZ+T/ACOfLcdXweJcZNNxSe2jT0aaPn2bxfqfi/wPb6r4Qa0W7uWCSy6mxQWIGRKzrjl4yCCpx/SsPwPpfh7w9aXnhq68ZWHiK31XOLCaSPcZZA3nBApxsfOQuODnnmtv4jaDN8M/iPLcae8Fro3jLdC3nw+ZBa6lt+V2QEfLKoIIz95fevONa8JaR4H+I/2u+01n06S4W60nw/oVt5ktzOkah52CgFUU9Ezjdz9f5op8PRwM8XklWbi2nOFknKdrNau7VvJ9z2c3m8LXoZhh1eErbtpJPRrTRtPufR3wW8SXb2194V1SUy6loWyNJ5Wy9zasD5Mp9ThWRj/ejJ716gXB/wD1V81Wfi21GteF/HWntIlgk503UkmjKOkUrhGWRf4TFMI2Oeg39jX0ojb1DetfsPB2aTzbLVDEp+1pPlknumu/n3DMIU1OOIpv3Zq+m1+v9eZ4d4nu28QfGO+DAm20Gxit4sk486djJLx67EhGf9oivM9W+AZn8WXGrfaLXXbO+ufMu7LWlctGrN83lPGwxgdFK44HPeu28C6gniG78T6+obGpavcBS3BIh224/D9yfzrj/F/x+j8OeMJ/DVp4U1fVtWiPyxQKMyjG4MgXcSuOc47V+FrGcSZtxXjafDy5pNOLV0vdWl7t3VvI3zyGXYbD01mOkY2S0b16qy7s6vwjpUfjD452cCxKukeDrJZVjX7guZgVjGOnyRqxHpur6OwD9BXxp8P/AB/8T/CF34jvtP8AhPqF5ca3fm9ee8cxmNRGqJEF2jIUKec/xGux/wCF6fGsct8Izt9FnOf51/TnDHC+JyfK6eHq8qqWvL3k/eer1vqfOZlxFg8RViqKk4RikvdfbXp3bPevGvjDTvAXhm+1zVJfLtLRN7bOXduioo7sxIAHqa8L8R/CvxX8TvDd74012WW28VW6re+H9EVj5OneWwkVHX+OWQKAxPTOB0rifHPxX+IniHXvDNz4g+E+rppOjXhvZrC2Mkq3MwXETEhDwhJYDkE49K7Sw/bf8MRz/Zde0HWvDkm4KftFuHVR6nBDD8FNfdU8DisLCMqKUpPVtNOyvto+vXyPka+ZYTGylDEScYrRJpq7a3d106Gdqvxf0nxvqdr42ugx8LeCdKXVLi1J5bVJgVjgIP8AFGAw9mavjL4r/GfxN8YNfnv9av5VtmcmDT4ZGW3gTsoTOCcdWOSa9cu9Y/4THwZ4m8O6dqdhJL411B9UtbCNliktbyO4LLbSA44ljC7T03gDjPPgl54F8SaffPZXPh/VIbxDta3ayk3g/TbXxXFdPE0K0KPK1BLTz119bO5/TPgvHJ6+Dq47ETi8RzNO9rqOlmlfS6IdP8TXul+HtR0m1dYbfUGj+1OgxJKkZJSMn+5uO4juQPSsofTNPlt5ILhoJI3jmU7WjZSGB7gg96uXnh3VNNtobi7028tYJ8+TLPbOiy/7pIAP4V8BaUj+oFPB0W3CSTm7+rtb56JH2t+zR8W9O0DTfAfww0CRb3V7hpLvV7pRmK3Qh5XRW/if7ikjIAzzmvVf2f8AxLp3jbxv8TddgnE11NqyWqp/dtYY9kLD/ZYiQ18nfBbwxe/C3wNq/jzVNmk6lrMP9ieH1vT5bZmIEt0QeQiIDhuhwfbPp2ofGnwF8JPFPhW78GXr68LDS20fVLa0jZRcRqu6GUOwCswk3ZIzw59q/W8iwOJrYBuUHeWkbLRJWevrofwT4i5hl2Ez5ww1RSUHzTbau5Sbva3a+yPe/wBoLWZJPCsXg/TDu1/xVJ/ZltEoyUibHnzEdlSPdk+pFem6LpUOiaVZWFuu2C1hS3jHoqKFH6CvjPwF8cvEkniG+8Vv8Odb8VeJ78GGKdUeO1srYHKww4RsDuzE5Y16FJ8evjJckCD4PTRIegmuST+PAr1quWV4xjRXKrXbbaV27eeyPgcPm+HlUlXlzNyskkm7JbXdt2etfGjwQfHfw71jSYVEd80Xn2ko6x3EfzxMD2w6r+Ga8S06yvvil4d8PeKtK1eTw3rn2Rrd7hIFmG19vmxFW7h0yD2IrSX48fGWP/j6+D8kqdCI7hgf5GvL9B+Lur/CnTb+PxF4A1vTbC41G4u42dSsVuJpC4hDMoBwS2OQTX47xvwnnWK9jjsmUZV6ba+KLvFrXd6n1mH4gyypg54XG8yV002mrd9badD1uy+HcGleA73w59pnvTdiaS5vZz+9mmlyWkOOh3HIx0wK9c+FHid/FHw70LUL04vntljuR6TJ8kg/77Vq4Dwr4hXxV4dstXjtbiyiu4xKkN0oWQKehIBPUcj2IrN+Gnjez8M2mvaJL5iGw1i5CjAxtl23Axz0/fV+O+HOaYqjm2Nw2Yy9/d7fEnZ+R9nHBwxmChTw0bpWat2a/wCGMn4NusXw4tJCpz9ou5GCgsxJuJSeB1P0ryD4z/E/wpqt7o3ifwvrpj8W6HcKYla1mTzUB5QkqBwc8HqCwrQuX8beCrfQPJ8SroPhu91a90yaeXT45hp9wt1KE8zIztddrZJ4y3YCuz8M+HdY/Z3+IsP/AAlN/a6/4X8ZzGG5vI7MRRQXp+4WTkKHBIOODnP8NfrnBHh9PKM1qZ9i6ycptuEYNq6b96Mk42enQ+B4xzeeYYmrgqFNqCk7yaTtd3i1Z3tfqfQvwr+IFh8T/A+m+ILBgEuI/wB7DnJhlHDofofzGD3rsQBznpXyf4Jmk/Zp+PV14TnZovBXiyT7Rpsjn5ILgnATPbn5D7GM19TXYlktJhbyLDOVISRl3hT2JGRn6Zr9Xx9BUKnPT1hJXXo+nqnoc2V4l4mlyVdJxfK15rr6NalgqrNwoJ96oanoem63B5OoWdvfQn/llcxLIv5MDXg/w7+O3iOf4v8A/CIeKksRaX1tNNpd5axtEZXhldJEYFm5whOB6e9VLP46+J/Efx+sfCVmthZ6BfW8t5BPJA0kzRIzIG++B85RiDjhWFeFHGxSTje7dl3ufaTyDENyjNRso8zfRrXbu9Hp5HSeO/2Vfhf4jjMsumxeHrqU7FuNOm+z5Y9BsPyE/wDAc1wj/Cv4xfCMtP4I8Vjxlo8R40jViC4A/hBYkZ/3WX6dqs/EjxNqFv8AGDRfCPxJsNFvvBmp7l07U5LEtmYkDyX3OQjnpuHqvqcelfBpNZnjv2t30638G20722k29nZtE8sanBkJLkbd24DA+YDdnkV6tHOsRzeyqLnjtaWv56peaZ4mL4Wo0aMcTSl7OUkmnHRNXslpo3pqmjyzSv2r/CVkt5D478Gz+GvE9ouXg+x+Y0zZ/gZgGUnr83H+0arnx18Xvj1mLwloFt4K8Nsfl1PU4w0rL/eUsp56/dXj+93rqf2sPF0vgCx8P6zDpmg6vM2oR20cOr2InkhLBv3qNuBGMdMY75zitL4nfF3xB8F9L0nxDqSWHiHwzcTJbXklpCYJrXeDtdfnZXXIwV4PTmtnmeCpSl7KhaSte7ulfql1+d7GNLh/OcVCk6uK5oSbUUtJNq10303S0tcxPD/7GOi3N3/afjnXdT8Yao2C5nnaKL1xwS5H/Ah9BXq3gnwV4C0SWe38NaVo8M1i/lTmzjjaSKQAHa7csGwe5zXnfxW+LniPQPiF4A0TR7nT5tJ8WSlFlmtmZ4lwvzKQ43ZDZ5Arb8baZqnghfDuieF20vR9P1u+NlesLRlk3vHK7TIyOp3nYepzk5zXFWzaviG1KTcY6NbLXayWh2UuG8PhFCcopSmm03q7JtNttN3umexbEIOAqnH3hSx43cY/Cvn3w78TtX1j4lH4XeGrwMnh6zT+1PEGpA3E0r4UBFTIBY7hl2J6Hg9/R9CvvF1v4+uNM1WK3u9AFkLiDUoImjLTb9rRuCSAQuCAOvJ46VywxMamqT3t5XOqtl08NpOydrpPRtPZ7dVrbc7whSOR165r4f8A2h/ivoXxB+MOn+GtU1EWvgvQJi95Iqu4urgcMoCAk4+4D2+c55FfQH7TPxaf4ZeA2h05i/iLVmNnpsMYy4c8NIB/sgjH+0Vryx/DMvwN+D+keEtKiW7+JHjKbyy5AaSKSQASSZPRYlOM+pLetfS4PCRlRlKo2nNOKadmrqzknrayPzrOcRKrP6vSa9y0pXV09dI2Vrts7PwZ480PxxYS3Hh+5a5s7dhCX+zvEinHCjcozgY6dOK8W8eX8tj4/wDEawLtD3MbtyeT9niGfyAq5rngTx58Fl8M+DvD/jO0vtT1O4KWmlw6VGGCkkyTSSNk7Qe564P92t69+GV5rXi3xN50rak9peRWjXpts+e6Wdv5jYUYHzlxgdMV/OcPDXE5Fm1XG4WspUaiajq3K11q7pbtM/ZuBc/hias6WNpuMox1drK91ZLXsetxeCtO8YX/AMTvBerRh7O8uIb+NQfmRJoVAkX0ImgkIPqDXFeDLVviD4P8S/BrxvL/AMVJoaCO2vG+9cQDm3uUJ5JX5c+2M9TXq3inHhv4m+HNbyY7PUo30m7YH5Q5/eW7N/wJZEB9ZQO9cx+0H4H1GIab8QvCqH/hKvDmZfKX/l9tOTLAwHXgkj8QOSK/fcvq2vQk7a3i+z6fJ7M/PM7w/Py4uCumkpLukrP5p6o86Oi3fx7+EGreDtbAg+I/g6XylmkOHkkQfu5Aeu2VRtJ9QG9K9E/Z1+Ltx8Rfh5Kt1C83ijRV+yajZkhJJJFBCN8xAG/BznGGDVxHjTxBbw/8Iv8AHnwmhmsWjSz1+0j++9oxCsWA/jibj8F7Csr4h3K/BL4saL8VtBPneDfEwSHVUthlCXG4SgD+8MOP9pWH8Ve9OisVTdDZu7iu0lvH57o+SoYh4OvHE3ukkpecXtL1WzNPxJ8GPGPj/wAN+HppNOTwt4l0PWpJ47qK6SUG0uJnaXay/wASqwO0jkjjrWg3ws8TWH7RmheK9O8NGPwxpemDSwi3UIkOC2HVd33QCvBOeDxX0ZZXtvqFpDdQyLLBMgeORDkMpGQQfQirZ6kA818O8HFNau6t26fI/XoZ7iJQskuVppLWyUt7a381e9rnhX7WHw8174pfDs+H9A0db3UGmjmjupJY40gKt83LHdkqSOB3616Z4CtLqx8I6Za3emHSbi2gSBrcyI+NihcgoSMccd/YV07N8vBXPXmvIP2kLHxhqnge3tfAd5Jba4L2ORzDdpbv5O1w3zMRxkrxXbQwqq4hO9m7K72R42OzadLL1QlG8YNtJXu27XW9unY5j9rD4Xa58ULDRbbw7ocd9d215FcS3kk0Uf7tc5jBJ3HOc4xim/Fb4T6/8YPDmm+DrbRrfwn4cWeOe+uZJY2kcLk7Io4srkk5LMR06Gufs7bxwlnEtz4Z8VzXKooklTxnCodscsBv4BOeKr2elfFOf4g+F7qzg1vRPDkFzEdTh1HxDDeCWPzAWPDE425BA611yyWM5ylKolda6qzt0011OClxnWp06FKFLWm24vW6cmtXfTS3yOx+Nvwb1rUdW+Huv+DoLa5ufCM4P9nXEnlieLCDar4IDAJjn1rq/wCzvE/j7xB4duNV0NfDen6TcG+kE9xHPPNL5TxqiBMhVHmMSxOTgYHU16hEwkiDowfPAIOQakAH07V5X1VRm2m0na60tp8rnvSzOpWpQhOKbinZu90m22t7PVvofPsXwi1/4c/HTV/HPhyzTWtI16DZf6aJliuIZRjEkZfCMDt5BIPzGvU9K1DWWvLrVdaii0PRre2YC0lkR5Cc7mlldcqoULgAMerEnoB17PsAwPxr5u/an8c3+uXOkfCvw0+7XfEDqLtoz/qLXPIYjoGwSf8AZU+tduBwPtqypxbUbtvslu38jy83zmcaHtKyTmkoxet3bRLt5bbHN/Dy4T43/FvWfitrbeT4M8NBodKW5GEyg3GU5/ujLn/aZR/DW78OtXi1zUvEvx08WE2elQwvbaJFL1gskJBkA/vyNkD1JYdCKreMvD8N0vhf4DeE3aOxWBLvX7yM4aO1UgkMR/HKxz+I7GreuWEPxq+Ilh8PNJjEPgDwgYn1byeI7idBiK1BHULjn6N3Ar6mcoy1WkbfdBfrJn53SjKLV9Z3v5Ob/SKNz4D+GdQ8V6nqXxY8UQmLVdYTZpdrL0sbAfcAz0Ljkn05/iNdh8G7UX/gsarKu9tWvbnUVcHIaOWVmiP/AH72VofFjUJdJ8Eyafpz+RqGoumm2QjO0iSU7Aw9Niln9ghPaut0XSodE0mz06xQRWtpCkEaf3VVQAPyAr5XEYj2td1GtErJdEui+Vj9FwFD6jheX7Undvu1v99/wMnx74WTxn4Tv9L837NPIqvb3CjJgmRg8Ug91dVb8Kg+H3ij/hMPC1teTwiC/iZra9tgc+RcRkpJH+DA4PcEHoa6xkBxzXmniMyfDrxf/wAJECE8Oatth1YFsLazDCxXXPAUj92//bNuzVzT9yan02f6P5HRT/e0nRe97r9V80eY3OmW3wO+KV1ot9CJPhv43d4xFJ/qbO+cYaM+iSA/qP7tVfBnh63tj4n+A/iqRpNPlhe78PXchy0lqzFgFJ/jiYZ/Buwr3P4l+A9N+JvgrUfD+ocw3Sfu5lGWhkHKSL7g4PvyO9fNsv8Ab/jXwi2mzHyPi98Np/Ot5OrX8C4wR3ZZEAz6kD+9X1uFqrEQ5r2krJvs1tL9Gfn2Nw7wlTlteLu0u6e8fu1R2H7K3jW/0G81j4VeJX2654fdvsjOf9fbZzhSeoXcpH+y49K+kgMZ6Yr5A+LN4fGPhLwp8dfBS+XrOkBf7RtlPJjBxIjgddhLKfVHJ6AV9NfD7xrY/ETwdpniHTXD217CHAzkxt0ZG91YEH6Vx5hRcrYmKtdtSXaS3+/dHo5RiVG+Ek72ScX3i9vmtmdHIvy/Ljd6+9fIv7Tvwn1i28eXnxOms9N1vw7p1nGJtKu5XVpQAVOQo6AsG69q+vG5BA61wnxy0tdZ+EPjC0PO7TLhgPdULD9RXPl2JlhsRFraWj9G1f09TrzfCRxWFknvHVeqWl+68j5n8GeB9S8e+G7LXdJ+DvhFtNvFLwvJqLgkBipyO3INcrqng25+IXjDVPhtpngLw14c8RW8a3E2oW9zK6wquxiobackhgOnc19Hfsc3y3fwB0JMjNvLcxH2/fO3/s1cJ8AITrH7UXxY1gHeluxtdx7ZkAH6QmvpVip0quI0/h35dXvdJXu2mfGSwEKtHCrmv7W3NotrXdrK6PdPg/4PvPAnw10DQtQeKa+sbYRSvCxZC2SeCQDjn0rtwQRQR0JpMgDNfF1Jyqzc5bttv5n6PRpxo04047RSS9Ec14+8a2Hw68I6jr2pOFtbKEyFQcF26Ki+7MQB9a+ZvhPejwn4X8V/Hjxwm/V9YVv7Ot2PIiJ2xomem8hVHoiA9Cav/F29l/aF+NWmfDnT5H/4RrQpPtet3EZ4d1/5Z5HcZ2D/AGmb+7VzxDqWm/EX4kSRXEkdn8Mvhwnn3TADyZ71F+VB6rGBjHsR/EK+kw9H2FFQktZJOVt1G+i9W7fI+LxuJlisQ5xa5YNqN9nK2rfkl+JlW13rHws8AvfSR/bPi58RbrMMRHz2+/G0f7KxKwPoGIHRa99+D/wytPhb4ItNHiPn3XM99eNndc3DcvISeevA9gK84+BXh+9+IXiW8+LHiOBopL1TbeH7OUc2lkDjfj+8/PPoSejV6b8RPE11omnwadouybxJqbGHToJD8qtj5pnHXZGDub14HVhXnZjieVOmt76277JLyS09T2smwTqSVVrRqyv0XVvzffsZFoV8cfFF7sYfS/CoMMZxlZL6VPnI/wCucTbfrOw6rXphx6VheDvDUHhHw7aaVE7yeSCZJ5TmSaRiWeRj3ZmJY/Wt7bXiQ9xXluz6jES57RhstF6f8PqP6CqOoWUOp2c9rcxJPbzo0csci7ldSMEEdwQcVe6ijOK13MVdO6PLNE1Q/CzVLPwzqryNoV0/laRqc7ZEZ/htJWP8WOI2P3gNpO4fNy37QHhHUNFvtP8Aih4Xg365oKkX1tGMfb7H/lpG2OpUZI9Oe4Fe06xo1pr2nz2N/bx3VrMu14pVyrCvO2vtX+FrtHrDT614PAwmo7TLdWCf3Z1AJkjA/wCWo+YAfODjdRh688HUU7Xjtbyejv8AIMZhYZlRcE7T39WtmvPy6nlHgzX9J8FeP7e4tXSf4Z/EpDJAHA8q0vmGHiYdFD5KkevH8JqH4S38v7PHxq1L4c6hIy+GNdk+16LcTH5UduAmT3ONh91U/wAVYniTwjpnh/UL3wWbuA/D3xqxvfDupwuGi03UByEVxwEY4Awehx/epvjzQfiJ8TfCmi6R4o8AxX2oaURs1mz1+CGaRgu1jyGADYBI9QDxX2dKFPEKza5ZKzbaW20ldq7WzX+Z+YValXCS1i1Om20rPrvF2u7PdOx9jC5jxh5UH0IqlrMEGs6Ne2e9WWaB42AIJwykf1r4JH7PnirPPg/Vj/3NVr/8bq/+yzd6j4G/aIuvDeqCa1kubee1e2muRNscASplh8rHCkZHXNYyySMacqtKsm4K9lbp6NnXDiWdWpDD1aDUZ6Xbe79Uj2r9h64K/CLU7N+JrHVJ43Geh2oao/sZKmoXvxN15vu32tsokPQqC79f+2lN/Ztv18Iw/GWzc4Gl6xcXBUdhtbt/2zry7w7qU3hP9ifWbtXaKbXdTaKORDhiDIinB+kTitZ0nXnXhD7copfPUxp4lYeGHqTV/Zxm2vTRH3U13Bj/AFyfmK8w/aE+LkXwo+H11fWzLJrN2fsunwj5i0zD72O4Uc/XA718XeB/g14o8T+GbTVYvD2o6lb3IZ4rqLxBBbK65wP3bqzDoep5rsfC/wAF/FHhnxJp2sn4fXOpzWUwnigv/E1tJCXH3SQEBODg9eoHWqWTYfDVOaVZS5XqtFe3TfT7hS4jxOLp8sKLjzLR6uyfWyXbzO+0vS7/AOAHwXgtYI3ufiZ42uBGi9ZRNJ3J6/ulbJP99veotM8BR+JdS0j4O6NM8vh/Qimo+LdSjJ/0u5J3eRu7kt1HYAd0qv4l1zxXpPiG68ceJdNhg8aXaJo3hLQLe4S6EMjjEk+VJH8ROT64PGK9T8AWVp8EfDUHhiyB8S+PtRzfX0MLDzZ535aWaTpHGD8od+uOAScVyYvE/VqbqTacm7q3V+XlFaLz9Dsy7ByzCsqVJNQirO+lku/Zt7+R6P4q8U6Z8PtBR3ViBstrLT7RMy3EmMJFEg6k4x6AAk4AJqp4J8J3MN9c+I9eCSeIb5AhQNuSzgBysEZ9AeWb+JuegUBfCfge6g1H+3fEd0mpeIJFIXywRb2aHrHAp5A9XPzN3wMKO2wR36V8elKpLnn8l2835n6Q3CjD2VPXu/0XkTUUUV0HMFFFFABTXUOCGGRTqQ9KAPGviP8As96P4ysLm3sHXTYriYXE9ls32dxKOQ7xAqUf/biZGOTknNeYn4D+APD2V8WfD2/0mJeDqemXtxe2jf7RKnzYx670AH949a+rCxAHuKayggAjI9DWlKtiKMeSjUcV2WxFbD4bFPmxVJT82tfvPn/QP2Z/gr4ntvtOlWceowDjfb6nI4B9Dh+D7Gup8MfswfDzwfr1lrWk6RJDqNk/mQy/bJW2tgjkFsHgnrXUeIvhf4W8QXa3d7otub49L2DMFwv0ljKuPzrz7x34XuvBumvLoPijxBpjCQAA3ougBtPGLhZPQUqmaYyMZRnNtddXr8v+CXhcgwGKnFUIJO+l0tPmv8jyDxF430r4X+P/AI9aVfXS2txrFrHJYxsp/fyvAxKjA6/ve9en/CL4O+HfHf7OXgnSfENkbu0RDfrGJmjxI7OcnaRnhzXzz4yaTxHr73uuNHrWoSJte7u7aESMEXC52Io4HtXq/wAO9W8S6sunaavi3U9P0yFUgjs7KG0jRUBAAB8gsOPQ1rWz+jOnCnh4yjUvFt6W0VtLO5VHgTF4erVq4mpCVNJpJc17N3d7qx6G37IXwpjXJ0WQDHP+nzAf+hVxurfBf4F6ddPY2ulXWtamhwbDSbm4u5VPo2xiI/q5Uc9a9Zg+DPhu/tmOrrf+IMjcyavqE1zE3sYmbyyPbbiu60rQ9P0OzW20+ygsrdPuxQRhFH4Cksyx09faNfNv/I5HlGVUVrRTt0skv1Z89+C/2bra21qLWtN0RfAAjRlif7Ub3UtrDBO5i0MDYyMqJGweGU17n4Y8HaT4RtWg0u1Fv5pMksuS8sznq8jtlnb3Ymtpzt3d8DvTY5DsB6GueU51puVSTlJdX27I6I8lJewoRUE3ey0Xz7l6ikHSlpjCiiigD//Z"/>
  <p:tag name="MMPROD_10017LOGO" val="/9j/4AAQSkZJRgABAQAAAQABAAD/2wBDAAMCAgMCAgMDAwMEAwMEBQgFBQQEBQoHBwYIDAoMDAsKCwsNDhIQDQ4RDgsLEBYQERMUFRUVDA8XGBYUGBIUFRT/2wBDAQMEBAUEBQkFBQkUDQsNFBQUFBQUFBQUFBQUFBQUFBQUFBQUFBQUFBQUFBQUFBQUFBQUFBQUFBQUFBQUFBQUFBT/wAARCACMAIw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6KKKAITjHNOB5xSEk85wO1cJ48+J1h4LkSxhjbU9enXdb6Zbkea4zje5PEcYJ5duPTJ4rixOKo4SlKtXmowirtt2SRrSpTqyUKau2djJNHFGWlIjRRlmfjFea6p8d9GNxJZ+HLW68V3iNsY6co+zI2cYa4ciPjuFLEelebeMtTmv7ZNS+IV81xDJKI7Xw7podoWc9I/LHzXD8Hlvl6kKKhsPiPaweIPD+mw6Z9i0jUreaOF5V8qW3uYwG+zvF0Q7OQOtfkmO41xuNTjkWHcofzvRab2XWx6MoYHAu2KnzT/AJU9Ftu92dRN4w8deJs3EWp6N4dtAWDJYob6VcHkGVyqAjBB/dnnvxXOw6Xp/j0T293471LxNJA4WeO11FYdjdOVtgmB1ryv4e6p4m8Q+FLrw/LbahNoviG0mitdV+y7YrK4beGX5esJwDuxjLEc813PgPwTrVv4s0bV7/R7PQItK0j+zHW1mWT7a2RhsKBtQbcjPPNfG59LMqUMT9ezO04/DGLVmraJpat308jHBZ1UrzpfU8Pyxe7tqvR2/UytXtPhhoes32m6hb6t5unvGl3ePLeSwwM4DJvlDnGQep962k8KeB9J1LVRZalqek3eiwx3l1Lb6pdBIY2BZGPzlTkAnGDTPEnwm1HWNY8VSReIorHSfEnkLeW62m+cLEgXCOWwM85O09qoeKvhpqsusa5puj3dvFY+J7SCG4nu4JWa1jgRUIV1G0ll6BivJOM4rycPHKsRCl7PMKkKjim3d2TXK5XulZ6ysvI6J5vxDHndSLlC7SV91qlpfVbdDvbOXxXZW9vLo3jya5SZBLBb6rbQ3MbqRkH5RHIRgj+Kugtfiv4n0Zx/b3hoahboMNfaJJvIGPvNbvhh34VnPTg14xqHgg/8JrrSa14b1XVY7ya0i0nU9PkVfsMEagcPuBiIIyeOc969dk1e3tdUttOkaczXCFo38lzG2ByC4G0NxnBIqMXxTmvDtSksDiniItXaaTSWj0abfqbYXELGqSxdBR5XZOzTb+SX6npPhL4jeHvHcLPo2pR3TxYE1u4Mc0J9JI2AdD7MBXTlMqeOTXyv4p8SeDL3xeulX00tjrtuqBdZsg0f2R3Y7IzOnKMSv3W+U9DnpXe6N8Udb8Cv5Hi7bqmiA4XXLdNskA/6eYgMbR/z1Tj1Uda/XMm44p4r2VLNKToTqJNXWjTts33utDGeDo13J4KfM4uzjdNp+T6nuGAKXtVCwvrfUrWK4tZo7iCVQ8csTBldTyCCOCD61fPAr9VTTV0eO007MWiiiqAjxxkDNAP4009M9M1w3xO8eN4M0qOKyRLnXr5jBp9tIflZ8ZLvjpGg+Zj6YHUiuTEYilhaMq9Z2jFXb8jSlTlVmoQV2zK+JPxEn0u8Tw54ejS58QXCBpZX5hsIScebJ6sf4I+rEdlBNeO+JvE2nfDa1v7a1u47jxjcWxvVudUR2/tCQNtK71+8/ZY1+7kDGKs6qdW0fwJd6n4MltPEniGSUT3N3KfNe6Of3jgA/MeypkADgdAD554J8Har45u1uJfssHhaSX+0YbzTrtvNsL4NlvJVxviLH78bZXqQc4r8IxWJjxHKpmWaVOTB0nZU27OTXdPV36L1NMdjamElHL8vi5TktZW0100a7HdzMvxn8M6TrGi3jaJr2kXvmiO5i3G2uFG2SGVODgg/kRXPx+HvCfw4maDWMa54hvbyK/t9F0W3cqs0YIRoYVJYcN8zO2G7111lc6v8UdZudF8DNHpulxSkap4nMQZQ/wDEkA6Sy9i5+Vfc8V19/o+i/AHR7Ky8L6QNa8a6/cfZbWS8kL3F5Njc8s8p+by0ALNjAHAAGaXDXD2b5pSdCnN0MHJ3jFW5rXvbmsml1PQxWGwGXKOLzFc9ZJXSuru1lda6vtuYWj+EPiV4vt4kgtdM+HWkAARrMgu7vZ/1zUiNPpk4robb9mW0vZPM8ReLfEOvHqUN8baMfRIQv6k1btvgtr+sqt34o+IviOfUHGWi0S4Fjaxd8IiLkgerEk06T4Y+OvCqCXwx8Q7u+RORYeKI1u45PbzlCyL9ea/W8DwZkmB0hBSl1lJOTb9WmedPiDHJXpUeSHRRtdfPf8Rf+GVvhrtzLok8sn/PSS/uGb8/MrlPG3wk+D3gG0Q3+uXXhaZuYlh1u4SQn1WPeS3/AHyaw7n9ovX/ABZf23hcGy8Ezy3MljeeKDL9qs/MTGY7WTaEMjZ/jI2+5r2fwP8ABjwx4KzeQ2f9o6xL81xq+pN9pu52/vNI2SPouBX0VXh/A4eKWJox12SSd162svx8zhpcR4/GNrDVm0t3Juyfa19TwfRZ7G71AWXgv4wxXt5IcQ6Z4pteJv8AZWTbG5P0ya2rvx/rXgaRI/HnhubRLc8f2vZMbmwY/wC04G6LP+2o+te8eL/A2heOtIm07XNMt7+zkUjbKg3IfVW6qR1BBBFcP8IL+8s7zxL8PfEFw2q3ehshtbu6wzXdjKpMRf8AvMuGRj3wK+Eznw8yLN6bq0Kbpzj27d9LJ67qx6tDPsTTqRo5hGM4y0UkuV3XTTrbq7nh+u/C65udN1+ax1+1ufDmuzDUNRuvspnv5I1O/wAuJ0JVlwPl+XIzU+j/ABY1Txp4+0rQbGw/sjTi7vLHc5F8scQVt0kZGERwQoHJIYnIxz6V4r+B1/4KuJtb+GxW2X/WXPhmZ9tpc9yYv+eMh9vlJ6gda881kw/EHQtd8Q+GkvbHxkloul3VqW8u7tUWUNLHsP3ZNoba3RuMHvX5zjsNXwFSODz2mqkWnGlVskotqyckrK6S69iMTlnsYPG5TUfLdOUdb2Tvbrv5HeWN/e/Ci6kv9Gtpb7w3JIXv9GiGWhzktNbL692jHDckYb73umjazZ+INKttRsZ0ubS5QPFIhyHU9DXyp8I9Pkt/FGoto2l6rpHhCOzSLZq7OJLm7DcyqjklflBBIwDxxXceFvE0Xw612O7guI5fBOsSfvmhbdFY3DEBZUI4ETnIfsrYbjLV18N8STyjH/2JjavtKdlyz7N7J2bS8tT0If8ACth/bqPLUV9L7pfdqfRNFNVgygjkGnV+9niFKWVIIzLJ8iKMsTwAK+bb/wAZWOoXl78QNYkdLO5P2DRYFUzP9mLfKURQSXmYbyBztCA/dNej/HXWJR4btvDdrI0N34huBY70zlLfBe4bI6fulZQezOteMfFzU7bSG0W1SS48N3Glypdadq01mZdN3bGjMMhXO0bTjJHGRivx3jHFSzTH0cgpOXLK8p8t72Wy01tc9L239nYCWL0UpaRvtbrv32OVuvAGneLvio0+i37vpV7K893qOlXDLdWM0a7Wt2YNhUY7SMg4IIGAa759Ku/iFr//AAr/AMPTyWej2SK2v6sjfvArDiBX7zSjJZ+oBJ6mudsbJ/hh4NvNYs102/8AEXiFre1sItHi2WrMwCQJHnJZeS7MevNfRvwj+Hdv8NfB1rpfmi61GQme/vCMNc3L/NK5+rZx6AAdq83LMC+JMxiqk3PC4VKKv9qS3b0V7bXHldGOWYOWOnFKtVbcVvbu/Tt5nQ+GfDen+EtGtdL0mzisLG1jEUUES7VRR2H9T3PNecakBqf7T2kJMpMeneGp7iBT0WSS4RGYe+1cV6+Vzx0HY14d8XNdsvhr8XfCHi/U7j7JpNxY3uk3dxtJCHCzRDA5JJRgAO9fv2Cg7+zprWzSS9Nl8j5nMqvuKrVeikm2/Vau/me2gkLxwexNfPnx6+L2nDXY/ASeIovD8MiCbWtUWT99FbnpbwqMs00g9BlVOe9Z3xM+JvjnXvCdzrNhDN4J0CUrb6eJYw+rapPIdsSRoeIFY45OWxkiu7+FXwe0H4Y6Bb3+sLb3niiSMTahrd4RJM8rctiR8kKM468gc1206VLCR9tXd3qlFd+7e2nz1POq16+YT+q4VWWjba3T6JLXU5iHxNBr/g9PCnhH4TahrPhxYhAo1ZE0+zZP72Zcu3ruC5yc9aq+CvBnxh8FaVcWqaz4c0nQw5e2g1Waa+ewi/55iXCblHbceK9IPx18CG+vrG28RWd3cWUEl1cC1fzEijTG4u65VeoGCcknpX58/H/9pDXvjTrk6R3M1h4XikItdPjYqJFHSSXH3mPXB4GcD1PjYvO6eGp8sYp3fV3187u33I/QeHPD7G5/ilCUpU4xSvK1kk9kkrN36XZ9ZT/FTX4dVg02H4t+DrzUp5BFFZWWkSzvI54CgRysar3F/wDEjwb8drS7vdJ0jxPqd5ocsZg0m4a082CKdTuPm5HmKZOBnBDHkYrhf+CfnwstLiPVPHF3bq88MrWViWH3MAGRx7nKrn2b1r3+3J1T9p6cphodI8MiN8dpJ7ndj/vmIH8a6sux1TE03UqQjaz0Stptq1bqeJxdkeEyfHLAYOrKUoSScm769bLy/wAzoPA3xf0Xx3dTacEutH162XdcaNqkRhuoh/eCnh1/2lJFcp8Zvhbez3i+NfCEaw+KrGPE9svCanAOTDJ/tAfcfqDgdDxofH7wks3g+bxVp2LXxL4cRtQsL1eHAT5pImPdHUMCp45r0Pwxq6eIfD+maqiFI762juQh/hDoGx+tefmeXYXMsK6VSN4yumnrZ+T/ACOfLcdXweJcZNNxSe2jT0aaPn2bxfqfi/wPb6r4Qa0W7uWCSy6mxQWIGRKzrjl4yCCpx/SsPwPpfh7w9aXnhq68ZWHiK31XOLCaSPcZZA3nBApxsfOQuODnnmtv4jaDN8M/iPLcae8Fro3jLdC3nw+ZBa6lt+V2QEfLKoIIz95fevONa8JaR4H+I/2u+01n06S4W60nw/oVt5ktzOkah52CgFUU9Ezjdz9f5op8PRwM8XklWbi2nOFknKdrNau7VvJ9z2c3m8LXoZhh1eErbtpJPRrTRtPufR3wW8SXb2194V1SUy6loWyNJ5Wy9zasD5Mp9ThWRj/ejJ716gXB/wD1V81Wfi21GteF/HWntIlgk503UkmjKOkUrhGWRf4TFMI2Oeg39jX0ojb1DetfsPB2aTzbLVDEp+1pPlknumu/n3DMIU1OOIpv3Zq+m1+v9eZ4d4nu28QfGO+DAm20Gxit4sk486djJLx67EhGf9oivM9W+AZn8WXGrfaLXXbO+ufMu7LWlctGrN83lPGwxgdFK44HPeu28C6gniG78T6+obGpavcBS3BIh224/D9yfzrj/F/x+j8OeMJ/DVp4U1fVtWiPyxQKMyjG4MgXcSuOc47V+FrGcSZtxXjafDy5pNOLV0vdWl7t3VvI3zyGXYbD01mOkY2S0b16qy7s6vwjpUfjD452cCxKukeDrJZVjX7guZgVjGOnyRqxHpur6OwD9BXxp8P/AB/8T/CF34jvtP8AhPqF5ca3fm9ee8cxmNRGqJEF2jIUKec/xGux/wCF6fGsct8Izt9FnOf51/TnDHC+JyfK6eHq8qqWvL3k/eer1vqfOZlxFg8RViqKk4RikvdfbXp3bPevGvjDTvAXhm+1zVJfLtLRN7bOXduioo7sxIAHqa8L8R/CvxX8TvDd74012WW28VW6re+H9EVj5OneWwkVHX+OWQKAxPTOB0rifHPxX+IniHXvDNz4g+E+rppOjXhvZrC2Mkq3MwXETEhDwhJYDkE49K7Sw/bf8MRz/Zde0HWvDkm4KftFuHVR6nBDD8FNfdU8DisLCMqKUpPVtNOyvto+vXyPka+ZYTGylDEScYrRJpq7a3d106Gdqvxf0nxvqdr42ugx8LeCdKXVLi1J5bVJgVjgIP8AFGAw9mavjL4r/GfxN8YNfnv9av5VtmcmDT4ZGW3gTsoTOCcdWOSa9cu9Y/4THwZ4m8O6dqdhJL411B9UtbCNliktbyO4LLbSA44ljC7T03gDjPPgl54F8SaffPZXPh/VIbxDta3ayk3g/TbXxXFdPE0K0KPK1BLTz119bO5/TPgvHJ6+Dq47ETi8RzNO9rqOlmlfS6IdP8TXul+HtR0m1dYbfUGj+1OgxJKkZJSMn+5uO4juQPSsofTNPlt5ILhoJI3jmU7WjZSGB7gg96uXnh3VNNtobi7028tYJ8+TLPbOiy/7pIAP4V8BaUj+oFPB0W3CSTm7+rtb56JH2t+zR8W9O0DTfAfww0CRb3V7hpLvV7pRmK3Qh5XRW/if7ikjIAzzmvVf2f8AxLp3jbxv8TddgnE11NqyWqp/dtYY9kLD/ZYiQ18nfBbwxe/C3wNq/jzVNmk6lrMP9ieH1vT5bZmIEt0QeQiIDhuhwfbPp2ofGnwF8JPFPhW78GXr68LDS20fVLa0jZRcRqu6GUOwCswk3ZIzw59q/W8iwOJrYBuUHeWkbLRJWevrofwT4i5hl2Ez5ww1RSUHzTbau5Sbva3a+yPe/wBoLWZJPCsXg/TDu1/xVJ/ZltEoyUibHnzEdlSPdk+pFem6LpUOiaVZWFuu2C1hS3jHoqKFH6CvjPwF8cvEkniG+8Vv8Odb8VeJ78GGKdUeO1srYHKww4RsDuzE5Y16FJ8evjJckCD4PTRIegmuST+PAr1quWV4xjRXKrXbbaV27eeyPgcPm+HlUlXlzNyskkm7JbXdt2etfGjwQfHfw71jSYVEd80Xn2ko6x3EfzxMD2w6r+Ga8S06yvvil4d8PeKtK1eTw3rn2Rrd7hIFmG19vmxFW7h0yD2IrSX48fGWP/j6+D8kqdCI7hgf5GvL9B+Lur/CnTb+PxF4A1vTbC41G4u42dSsVuJpC4hDMoBwS2OQTX47xvwnnWK9jjsmUZV6ba+KLvFrXd6n1mH4gyypg54XG8yV002mrd9badD1uy+HcGleA73w59pnvTdiaS5vZz+9mmlyWkOOh3HIx0wK9c+FHid/FHw70LUL04vntljuR6TJ8kg/77Vq4Dwr4hXxV4dstXjtbiyiu4xKkN0oWQKehIBPUcj2IrN+Gnjez8M2mvaJL5iGw1i5CjAxtl23Axz0/fV+O+HOaYqjm2Nw2Yy9/d7fEnZ+R9nHBwxmChTw0bpWat2a/wCGMn4NusXw4tJCpz9ou5GCgsxJuJSeB1P0ryD4z/E/wpqt7o3ifwvrpj8W6HcKYla1mTzUB5QkqBwc8HqCwrQuX8beCrfQPJ8SroPhu91a90yaeXT45hp9wt1KE8zIztddrZJ4y3YCuz8M+HdY/Z3+IsP/AAlN/a6/4X8ZzGG5vI7MRRQXp+4WTkKHBIOODnP8NfrnBHh9PKM1qZ9i6ycptuEYNq6b96Mk42enQ+B4xzeeYYmrgqFNqCk7yaTtd3i1Z3tfqfQvwr+IFh8T/A+m+ILBgEuI/wB7DnJhlHDofofzGD3rsQBznpXyf4Jmk/Zp+PV14TnZovBXiyT7Rpsjn5ILgnATPbn5D7GM19TXYlktJhbyLDOVISRl3hT2JGRn6Zr9Xx9BUKnPT1hJXXo+nqnoc2V4l4mlyVdJxfK15rr6NalgqrNwoJ96oanoem63B5OoWdvfQn/llcxLIv5MDXg/w7+O3iOf4v8A/CIeKksRaX1tNNpd5axtEZXhldJEYFm5whOB6e9VLP46+J/Efx+sfCVmthZ6BfW8t5BPJA0kzRIzIG++B85RiDjhWFeFHGxSTje7dl3ufaTyDENyjNRso8zfRrXbu9Hp5HSeO/2Vfhf4jjMsumxeHrqU7FuNOm+z5Y9BsPyE/wDAc1wj/Cv4xfCMtP4I8Vjxlo8R40jViC4A/hBYkZ/3WX6dqs/EjxNqFv8AGDRfCPxJsNFvvBmp7l07U5LEtmYkDyX3OQjnpuHqvqcelfBpNZnjv2t30638G20722k29nZtE8sanBkJLkbd24DA+YDdnkV6tHOsRzeyqLnjtaWv56peaZ4mL4Wo0aMcTSl7OUkmnHRNXslpo3pqmjyzSv2r/CVkt5D478Gz+GvE9ouXg+x+Y0zZ/gZgGUnr83H+0arnx18Xvj1mLwloFt4K8Nsfl1PU4w0rL/eUsp56/dXj+93rqf2sPF0vgCx8P6zDpmg6vM2oR20cOr2InkhLBv3qNuBGMdMY75zitL4nfF3xB8F9L0nxDqSWHiHwzcTJbXklpCYJrXeDtdfnZXXIwV4PTmtnmeCpSl7KhaSte7ulfql1+d7GNLh/OcVCk6uK5oSbUUtJNq10303S0tcxPD/7GOi3N3/afjnXdT8Yao2C5nnaKL1xwS5H/Ah9BXq3gnwV4C0SWe38NaVo8M1i/lTmzjjaSKQAHa7csGwe5zXnfxW+LniPQPiF4A0TR7nT5tJ8WSlFlmtmZ4lwvzKQ43ZDZ5Arb8baZqnghfDuieF20vR9P1u+NlesLRlk3vHK7TIyOp3nYepzk5zXFWzaviG1KTcY6NbLXayWh2UuG8PhFCcopSmm03q7JtNttN3umexbEIOAqnH3hSx43cY/Cvn3w78TtX1j4lH4XeGrwMnh6zT+1PEGpA3E0r4UBFTIBY7hl2J6Hg9/R9CvvF1v4+uNM1WK3u9AFkLiDUoImjLTb9rRuCSAQuCAOvJ46VywxMamqT3t5XOqtl08NpOydrpPRtPZ7dVrbc7whSOR165r4f8A2h/ivoXxB+MOn+GtU1EWvgvQJi95Iqu4urgcMoCAk4+4D2+c55FfQH7TPxaf4ZeA2h05i/iLVmNnpsMYy4c8NIB/sgjH+0Vryx/DMvwN+D+keEtKiW7+JHjKbyy5AaSKSQASSZPRYlOM+pLetfS4PCRlRlKo2nNOKadmrqzknrayPzrOcRKrP6vSa9y0pXV09dI2Vrts7PwZ480PxxYS3Hh+5a5s7dhCX+zvEinHCjcozgY6dOK8W8eX8tj4/wDEawLtD3MbtyeT9niGfyAq5rngTx58Fl8M+DvD/jO0vtT1O4KWmlw6VGGCkkyTSSNk7Qe564P92t69+GV5rXi3xN50rak9peRWjXpts+e6Wdv5jYUYHzlxgdMV/OcPDXE5Fm1XG4WspUaiajq3K11q7pbtM/ZuBc/hias6WNpuMox1drK91ZLXsetxeCtO8YX/AMTvBerRh7O8uIb+NQfmRJoVAkX0ImgkIPqDXFeDLVviD4P8S/BrxvL/AMVJoaCO2vG+9cQDm3uUJ5JX5c+2M9TXq3inHhv4m+HNbyY7PUo30m7YH5Q5/eW7N/wJZEB9ZQO9cx+0H4H1GIab8QvCqH/hKvDmZfKX/l9tOTLAwHXgkj8QOSK/fcvq2vQk7a3i+z6fJ7M/PM7w/Py4uCumkpLukrP5p6o86Oi3fx7+EGreDtbAg+I/g6XylmkOHkkQfu5Aeu2VRtJ9QG9K9E/Z1+Ltx8Rfh5Kt1C83ijRV+yajZkhJJJFBCN8xAG/BznGGDVxHjTxBbw/8Iv8AHnwmhmsWjSz1+0j++9oxCsWA/jibj8F7Csr4h3K/BL4saL8VtBPneDfEwSHVUthlCXG4SgD+8MOP9pWH8Ve9OisVTdDZu7iu0lvH57o+SoYh4OvHE3ukkpecXtL1WzNPxJ8GPGPj/wAN+HppNOTwt4l0PWpJ47qK6SUG0uJnaXay/wASqwO0jkjjrWg3ws8TWH7RmheK9O8NGPwxpemDSwi3UIkOC2HVd33QCvBOeDxX0ZZXtvqFpDdQyLLBMgeORDkMpGQQfQirZ6kA818O8HFNau6t26fI/XoZ7iJQskuVppLWyUt7a381e9rnhX7WHw8174pfDs+H9A0db3UGmjmjupJY40gKt83LHdkqSOB3616Z4CtLqx8I6Za3emHSbi2gSBrcyI+NihcgoSMccd/YV07N8vBXPXmvIP2kLHxhqnge3tfAd5Jba4L2ORzDdpbv5O1w3zMRxkrxXbQwqq4hO9m7K72R42OzadLL1QlG8YNtJXu27XW9unY5j9rD4Xa58ULDRbbw7ocd9d215FcS3kk0Uf7tc5jBJ3HOc4xim/Fb4T6/8YPDmm+DrbRrfwn4cWeOe+uZJY2kcLk7Io4srkk5LMR06Gufs7bxwlnEtz4Z8VzXKooklTxnCodscsBv4BOeKr2elfFOf4g+F7qzg1vRPDkFzEdTh1HxDDeCWPzAWPDE425BA611yyWM5ylKolda6qzt0011OClxnWp06FKFLWm24vW6cmtXfTS3yOx+Nvwb1rUdW+Huv+DoLa5ufCM4P9nXEnlieLCDar4IDAJjn1rq/wCzvE/j7xB4duNV0NfDen6TcG+kE9xHPPNL5TxqiBMhVHmMSxOTgYHU16hEwkiDowfPAIOQakAH07V5X1VRm2m0na60tp8rnvSzOpWpQhOKbinZu90m22t7PVvofPsXwi1/4c/HTV/HPhyzTWtI16DZf6aJliuIZRjEkZfCMDt5BIPzGvU9K1DWWvLrVdaii0PRre2YC0lkR5Cc7mlldcqoULgAMerEnoB17PsAwPxr5u/an8c3+uXOkfCvw0+7XfEDqLtoz/qLXPIYjoGwSf8AZU+tduBwPtqypxbUbtvslu38jy83zmcaHtKyTmkoxet3bRLt5bbHN/Dy4T43/FvWfitrbeT4M8NBodKW5GEyg3GU5/ujLn/aZR/DW78OtXi1zUvEvx08WE2elQwvbaJFL1gskJBkA/vyNkD1JYdCKreMvD8N0vhf4DeE3aOxWBLvX7yM4aO1UgkMR/HKxz+I7GreuWEPxq+Ilh8PNJjEPgDwgYn1byeI7idBiK1BHULjn6N3Ar6mcoy1WkbfdBfrJn53SjKLV9Z3v5Ob/SKNz4D+GdQ8V6nqXxY8UQmLVdYTZpdrL0sbAfcAz0Ljkn05/iNdh8G7UX/gsarKu9tWvbnUVcHIaOWVmiP/AH72VofFjUJdJ8Eyafpz+RqGoumm2QjO0iSU7Aw9Niln9ghPaut0XSodE0mz06xQRWtpCkEaf3VVQAPyAr5XEYj2td1GtErJdEui+Vj9FwFD6jheX7Undvu1v99/wMnx74WTxn4Tv9L837NPIqvb3CjJgmRg8Ug91dVb8Kg+H3ij/hMPC1teTwiC/iZra9tgc+RcRkpJH+DA4PcEHoa6xkBxzXmniMyfDrxf/wAJECE8Oatth1YFsLazDCxXXPAUj92//bNuzVzT9yan02f6P5HRT/e0nRe97r9V80eY3OmW3wO+KV1ot9CJPhv43d4xFJ/qbO+cYaM+iSA/qP7tVfBnh63tj4n+A/iqRpNPlhe78PXchy0lqzFgFJ/jiYZ/Buwr3P4l+A9N+JvgrUfD+ocw3Sfu5lGWhkHKSL7g4PvyO9fNsv8Ab/jXwi2mzHyPi98Np/Ot5OrX8C4wR3ZZEAz6kD+9X1uFqrEQ5r2krJvs1tL9Gfn2Nw7wlTlteLu0u6e8fu1R2H7K3jW/0G81j4VeJX2654fdvsjOf9fbZzhSeoXcpH+y49K+kgMZ6Yr5A+LN4fGPhLwp8dfBS+XrOkBf7RtlPJjBxIjgddhLKfVHJ6AV9NfD7xrY/ETwdpniHTXD217CHAzkxt0ZG91YEH6Vx5hRcrYmKtdtSXaS3+/dHo5RiVG+Ek72ScX3i9vmtmdHIvy/Ljd6+9fIv7Tvwn1i28eXnxOms9N1vw7p1nGJtKu5XVpQAVOQo6AsG69q+vG5BA61wnxy0tdZ+EPjC0PO7TLhgPdULD9RXPl2JlhsRFraWj9G1f09TrzfCRxWFknvHVeqWl+68j5n8GeB9S8e+G7LXdJ+DvhFtNvFLwvJqLgkBipyO3INcrqng25+IXjDVPhtpngLw14c8RW8a3E2oW9zK6wquxiobackhgOnc19Hfsc3y3fwB0JMjNvLcxH2/fO3/s1cJ8AITrH7UXxY1gHeluxtdx7ZkAH6QmvpVip0quI0/h35dXvdJXu2mfGSwEKtHCrmv7W3NotrXdrK6PdPg/4PvPAnw10DQtQeKa+sbYRSvCxZC2SeCQDjn0rtwQRQR0JpMgDNfF1Jyqzc5bttv5n6PRpxo04047RSS9Ec14+8a2Hw68I6jr2pOFtbKEyFQcF26Ki+7MQB9a+ZvhPejwn4X8V/Hjxwm/V9YVv7Ot2PIiJ2xomem8hVHoiA9Cav/F29l/aF+NWmfDnT5H/4RrQpPtet3EZ4d1/5Z5HcZ2D/AGmb+7VzxDqWm/EX4kSRXEkdn8Mvhwnn3TADyZ71F+VB6rGBjHsR/EK+kw9H2FFQktZJOVt1G+i9W7fI+LxuJlisQ5xa5YNqN9nK2rfkl+JlW13rHws8AvfSR/bPi58RbrMMRHz2+/G0f7KxKwPoGIHRa99+D/wytPhb4ItNHiPn3XM99eNndc3DcvISeevA9gK84+BXh+9+IXiW8+LHiOBopL1TbeH7OUc2lkDjfj+8/PPoSejV6b8RPE11omnwadouybxJqbGHToJD8qtj5pnHXZGDub14HVhXnZjieVOmt76277JLyS09T2smwTqSVVrRqyv0XVvzffsZFoV8cfFF7sYfS/CoMMZxlZL6VPnI/wCucTbfrOw6rXphx6VheDvDUHhHw7aaVE7yeSCZJ5TmSaRiWeRj3ZmJY/Wt7bXiQ9xXluz6jES57RhstF6f8PqP6CqOoWUOp2c9rcxJPbzo0csci7ldSMEEdwQcVe6ijOK13MVdO6PLNE1Q/CzVLPwzqryNoV0/laRqc7ZEZ/htJWP8WOI2P3gNpO4fNy37QHhHUNFvtP8Aih4Xg365oKkX1tGMfb7H/lpG2OpUZI9Oe4Fe06xo1pr2nz2N/bx3VrMu14pVyrCvO2vtX+FrtHrDT614PAwmo7TLdWCf3Z1AJkjA/wCWo+YAfODjdRh688HUU7Xjtbyejv8AIMZhYZlRcE7T39WtmvPy6nlHgzX9J8FeP7e4tXSf4Z/EpDJAHA8q0vmGHiYdFD5KkevH8JqH4S38v7PHxq1L4c6hIy+GNdk+16LcTH5UduAmT3ONh91U/wAVYniTwjpnh/UL3wWbuA/D3xqxvfDupwuGi03UByEVxwEY4Awehx/epvjzQfiJ8TfCmi6R4o8AxX2oaURs1mz1+CGaRgu1jyGADYBI9QDxX2dKFPEKza5ZKzbaW20ldq7WzX+Z+YValXCS1i1Om20rPrvF2u7PdOx9jC5jxh5UH0IqlrMEGs6Ne2e9WWaB42AIJwykf1r4JH7PnirPPg/Vj/3NVr/8bq/+yzd6j4G/aIuvDeqCa1kubee1e2muRNscASplh8rHCkZHXNYyySMacqtKsm4K9lbp6NnXDiWdWpDD1aDUZ6Xbe79Uj2r9h64K/CLU7N+JrHVJ43Geh2oao/sZKmoXvxN15vu32tsokPQqC79f+2lN/Ztv18Iw/GWzc4Gl6xcXBUdhtbt/2zry7w7qU3hP9ifWbtXaKbXdTaKORDhiDIinB+kTitZ0nXnXhD7copfPUxp4lYeGHqTV/Zxm2vTRH3U13Bj/AFyfmK8w/aE+LkXwo+H11fWzLJrN2fsunwj5i0zD72O4Uc/XA718XeB/g14o8T+GbTVYvD2o6lb3IZ4rqLxBBbK65wP3bqzDoep5rsfC/wAF/FHhnxJp2sn4fXOpzWUwnigv/E1tJCXH3SQEBODg9eoHWqWTYfDVOaVZS5XqtFe3TfT7hS4jxOLp8sKLjzLR6uyfWyXbzO+0vS7/AOAHwXgtYI3ufiZ42uBGi9ZRNJ3J6/ulbJP99veotM8BR+JdS0j4O6NM8vh/Qimo+LdSjJ/0u5J3eRu7kt1HYAd0qv4l1zxXpPiG68ceJdNhg8aXaJo3hLQLe4S6EMjjEk+VJH8ROT64PGK9T8AWVp8EfDUHhiyB8S+PtRzfX0MLDzZ535aWaTpHGD8od+uOAScVyYvE/VqbqTacm7q3V+XlFaLz9Dsy7ByzCsqVJNQirO+lku/Zt7+R6P4q8U6Z8PtBR3ViBstrLT7RMy3EmMJFEg6k4x6AAk4AJqp4J8J3MN9c+I9eCSeIb5AhQNuSzgBysEZ9AeWb+JuegUBfCfge6g1H+3fEd0mpeIJFIXywRb2aHrHAp5A9XPzN3wMKO2wR36V8elKpLnn8l2835n6Q3CjD2VPXu/0XkTUUUV0HMFFFFABTXUOCGGRTqQ9KAPGviP8As96P4ysLm3sHXTYriYXE9ls32dxKOQ7xAqUf/biZGOTknNeYn4D+APD2V8WfD2/0mJeDqemXtxe2jf7RKnzYx670AH949a+rCxAHuKayggAjI9DWlKtiKMeSjUcV2WxFbD4bFPmxVJT82tfvPn/QP2Z/gr4ntvtOlWceowDjfb6nI4B9Dh+D7Gup8MfswfDzwfr1lrWk6RJDqNk/mQy/bJW2tgjkFsHgnrXUeIvhf4W8QXa3d7otub49L2DMFwv0ljKuPzrz7x34XuvBumvLoPijxBpjCQAA3ougBtPGLhZPQUqmaYyMZRnNtddXr8v+CXhcgwGKnFUIJO+l0tPmv8jyDxF430r4X+P/AI9aVfXS2txrFrHJYxsp/fyvAxKjA6/ve9en/CL4O+HfHf7OXgnSfENkbu0RDfrGJmjxI7OcnaRnhzXzz4yaTxHr73uuNHrWoSJte7u7aESMEXC52Io4HtXq/wAO9W8S6sunaavi3U9P0yFUgjs7KG0jRUBAAB8gsOPQ1rWz+jOnCnh4yjUvFt6W0VtLO5VHgTF4erVq4mpCVNJpJc17N3d7qx6G37IXwpjXJ0WQDHP+nzAf+hVxurfBf4F6ddPY2ulXWtamhwbDSbm4u5VPo2xiI/q5Uc9a9Zg+DPhu/tmOrrf+IMjcyavqE1zE3sYmbyyPbbiu60rQ9P0OzW20+ygsrdPuxQRhFH4Cksyx09faNfNv/I5HlGVUVrRTt0skv1Z89+C/2bra21qLWtN0RfAAjRlif7Ub3UtrDBO5i0MDYyMqJGweGU17n4Y8HaT4RtWg0u1Fv5pMksuS8sznq8jtlnb3Ymtpzt3d8DvTY5DsB6GueU51puVSTlJdX27I6I8lJewoRUE3ey0Xz7l6ikHSlpjCiiigD//Z"/>
  <p:tag name="MMPROD_UIDATA" val="&lt;database version=&quot;7.0&quot;&gt;&lt;object type=&quot;1&quot; unique_id=&quot;10001&quot;&gt;&lt;property id=&quot;20141&quot; value=&quot;TOÁN&quot;/&gt;&lt;property id=&quot;20148&quot; value=&quot;5&quot;/&gt;&lt;property id=&quot;20184&quot; value=&quot;7&quot;/&gt;&lt;property id=&quot;20193&quot; value=&quot;-1&quot;/&gt;&lt;property id=&quot;20221&quot; value=&quot;E:\FFOutput\&quot;/&gt;&lt;property id=&quot;20224&quot; value=&quot;C:\Users\Admin\Desktop\BÀI GIẢNG ELNING&quot;/&gt;&lt;property id=&quot;20250&quot; value=&quot;0&quot;/&gt;&lt;property id=&quot;20251&quot; value=&quot;1&quot;/&gt;&lt;property id=&quot;20259&quot; value=&quot;0&quot;/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1&quot; value=&quot;Kiểm tra bài cũ&quot;/&gt;&lt;property id=&quot;20303&quot; value=&quot;Đinh Thị Thu Oanh&quot;/&gt;&lt;property id=&quot;20307&quot; value=&quot;257&quot;/&gt;&lt;property id=&quot;20309&quot; value=&quot;10017&quot;/&gt;&lt;/object&gt;&lt;object type=&quot;3&quot; unique_id=&quot;10010&quot;&gt;&lt;property id=&quot;20148&quot; value=&quot;5&quot;/&gt;&lt;property id=&quot;20300&quot; value=&quot;Slide 6&quot;/&gt;&lt;property id=&quot;20301&quot; value=&quot;Bài 3&quot;/&gt;&lt;property id=&quot;20303&quot; value=&quot;Đinh Thị Thu Oanh&quot;/&gt;&lt;property id=&quot;20307&quot; value=&quot;272&quot;/&gt;&lt;property id=&quot;20309&quot; value=&quot;10017&quot;/&gt;&lt;/object&gt;&lt;object type=&quot;3&quot; unique_id=&quot;10011&quot;&gt;&lt;property id=&quot;20148&quot; value=&quot;5&quot;/&gt;&lt;property id=&quot;20300&quot; value=&quot;Slide 7&quot;/&gt;&lt;property id=&quot;20303&quot; value=&quot;-1&quot;/&gt;&lt;property id=&quot;20307&quot; value=&quot;264&quot;/&gt;&lt;property id=&quot;20309&quot; value=&quot;10662&quot;/&gt;&lt;/object&gt;&lt;object type=&quot;3&quot; unique_id=&quot;10012&quot;&gt;&lt;property id=&quot;20148&quot; value=&quot;5&quot;/&gt;&lt;property id=&quot;20300&quot; value=&quot;Slide 8&quot;/&gt;&lt;property id=&quot;20301&quot; value=&quot;Củng cố&quot;/&gt;&lt;property id=&quot;20303&quot; value=&quot;Đinh Thị Thu Oanh&quot;/&gt;&lt;property id=&quot;20307&quot; value=&quot;270&quot;/&gt;&lt;property id=&quot;20309&quot; value=&quot;10017&quot;/&gt;&lt;/object&gt;&lt;object type=&quot;3&quot; unique_id=&quot;10013&quot;&gt;&lt;property id=&quot;20148&quot; value=&quot;5&quot;/&gt;&lt;property id=&quot;20300&quot; value=&quot;Slide 9&quot;/&gt;&lt;property id=&quot;20301&quot; value=&quot;Kết thúc&quot;/&gt;&lt;property id=&quot;20303&quot; value=&quot;Đinh Thị Thu Oanh&quot;/&gt;&lt;property id=&quot;20307&quot; value=&quot;267&quot;/&gt;&lt;property id=&quot;20309&quot; value=&quot;10017&quot;/&gt;&lt;/object&gt;&lt;object type=&quot;3&quot; unique_id=&quot;10746&quot;&gt;&lt;property id=&quot;20148&quot; value=&quot;5&quot;/&gt;&lt;property id=&quot;20300&quot; value=&quot;Slide 1&quot;/&gt;&lt;property id=&quot;20307&quot; value=&quot;278&quot;/&gt;&lt;/object&gt;&lt;object type=&quot;3&quot; unique_id=&quot;10874&quot;&gt;&lt;property id=&quot;20148&quot; value=&quot;5&quot;/&gt;&lt;property id=&quot;20300&quot; value=&quot;Slide 5&quot;/&gt;&lt;property id=&quot;20307&quot; value=&quot;282&quot;/&gt;&lt;/object&gt;&lt;object type=&quot;3&quot; unique_id=&quot;10894&quot;&gt;&lt;property id=&quot;20148&quot; value=&quot;5&quot;/&gt;&lt;property id=&quot;20300&quot; value=&quot;Slide 3&quot;/&gt;&lt;property id=&quot;20307&quot; value=&quot;283&quot;/&gt;&lt;/object&gt;&lt;object type=&quot;3&quot; unique_id=&quot;10914&quot;&gt;&lt;property id=&quot;20148&quot; value=&quot;5&quot;/&gt;&lt;property id=&quot;20300&quot; value=&quot;Slide 4&quot;/&gt;&lt;property id=&quot;20307&quot; value=&quot;284&quot;/&gt;&lt;/object&gt;&lt;/object&gt;&lt;object type=&quot;4&quot; unique_id=&quot;10014&quot;&gt;&lt;object type=&quot;5&quot; unique_id=&quot;10017&quot;&gt;&lt;property id=&quot;20000&quot; value=&quot;0&quot;/&gt;&lt;property id=&quot;20149&quot; value=&quot;Đinh Thị Thu Oanh&quot;/&gt;&lt;property id=&quot;20150&quot; value=&quot;Giáo Viên&quot;/&gt;&lt;property id=&quot;20151&quot; value=&quot;P1.jpg&quot;/&gt;&lt;property id=&quot;20159&quot; value=&quot;P1.jpg&quot;/&gt;&lt;/object&gt;&lt;/object&gt;&lt;object type=&quot;10&quot; unique_id=&quot;10727&quot;&gt;&lt;object type=&quot;11&quot; unique_id=&quot;10728&quot;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,1431288142,C:\Users\Administrator\Desktop\BÀI GIẢNG ELNING\TOÁN\Media.ppcx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,1431288142,C:\Users\Administrator\Desktop\BÀI GIẢNG ELNING\TOÁN\Media.ppcx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3,1431288142,C:\Users\Administrator\Desktop\BÀI GIẢNG ELNING\TOÁN\Media.ppcx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4,1431288142,C:\Users\Administrator\Desktop\BÀI GIẢNG ELNING\TOÁN\Media.ppcx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5,1431288142,C:\Users\Administrator\Desktop\BÀI GIẢNG ELNING\TOÁN\Media.ppcx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6,1431288142,C:\Users\Administrator\Desktop\BÀI GIẢNG ELNING\TOÁN\Media.ppcx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1,1431288142,C:\Users\Administrator\Desktop\BÀI GIẢNG ELNING\TOÁN\Media.ppcx"/>
</p:tagLst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978</TotalTime>
  <Words>422</Words>
  <Application>Microsoft Office PowerPoint</Application>
  <PresentationFormat>On-screen Show (4:3)</PresentationFormat>
  <Paragraphs>131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Balloons</vt:lpstr>
      <vt:lpstr>2_Balloons</vt:lpstr>
      <vt:lpstr>3_Balloons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Smart</dc:creator>
  <cp:lastModifiedBy>DELL</cp:lastModifiedBy>
  <cp:revision>243</cp:revision>
  <dcterms:created xsi:type="dcterms:W3CDTF">2015-01-15T08:55:08Z</dcterms:created>
  <dcterms:modified xsi:type="dcterms:W3CDTF">2020-03-10T01:02:54Z</dcterms:modified>
</cp:coreProperties>
</file>