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9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699A-E6B9-43BD-9B97-52DB4FA985F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O\Desktop\Trình chiếu\Tham khảo\Hình ảnh\Tiếng Việt\Tiếng việt lớp 1 tập 1 kết nối tri thức với cuộc sống\Tiếng việt lớp 1 tập 1 kết nối tri thức với cuộc sống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6" b="12034"/>
          <a:stretch/>
        </p:blipFill>
        <p:spPr bwMode="auto">
          <a:xfrm>
            <a:off x="-685800" y="0"/>
            <a:ext cx="10268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EO\Desktop\Trình chiếu\Tham khảo\Hình ảnh\Tiếng Việt\Tiếng việt lớp 1 tập 1 kết nối tri thức với cuộc sống\Tiếng việt lớp 1 tập 1 kết nối tri thức với cuộc sống-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52148" r="7019" b="11156"/>
          <a:stretch/>
        </p:blipFill>
        <p:spPr bwMode="auto">
          <a:xfrm>
            <a:off x="-81522" y="342900"/>
            <a:ext cx="92011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7150" y="218480"/>
            <a:ext cx="1828800" cy="685800"/>
            <a:chOff x="1905000" y="2057400"/>
            <a:chExt cx="1828800" cy="685800"/>
          </a:xfrm>
        </p:grpSpPr>
        <p:sp>
          <p:nvSpPr>
            <p:cNvPr id="18" name="Rounded Rectangle 17"/>
            <p:cNvSpPr/>
            <p:nvPr/>
          </p:nvSpPr>
          <p:spPr>
            <a:xfrm>
              <a:off x="2286000" y="2057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Nói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905000" y="2076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150" y="56388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Cormorant Infant Medium" pitchFamily="2" charset="0"/>
              </a:rPr>
              <a:t>Gia</a:t>
            </a:r>
            <a:r>
              <a:rPr lang="en-US" sz="5400" b="1" dirty="0" smtClean="0">
                <a:latin typeface="Cormorant Infant Medium" pitchFamily="2" charset="0"/>
              </a:rPr>
              <a:t> </a:t>
            </a:r>
            <a:r>
              <a:rPr lang="en-US" sz="5400" b="1" dirty="0" err="1" smtClean="0">
                <a:latin typeface="Cormorant Infant Medium" pitchFamily="2" charset="0"/>
              </a:rPr>
              <a:t>đình</a:t>
            </a:r>
            <a:endParaRPr lang="en-US" sz="5400" b="1" dirty="0">
              <a:latin typeface="Cormorant Infan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1" y="30480"/>
            <a:ext cx="9113520" cy="6827520"/>
            <a:chOff x="-1828801" y="-6217920"/>
            <a:chExt cx="20756882" cy="14173200"/>
          </a:xfrm>
        </p:grpSpPr>
        <p:pic>
          <p:nvPicPr>
            <p:cNvPr id="8" name="Picture 2" descr="C:\Users\MEO\Desktop\Trình chiếu\Tham khảo\Hình ảnh\Tiếng Việt\Tiếng việt lớp 1 tập 1 kết nối tri thức với cuộc sống\Tiếng việt lớp 1 tập 1 kết nối tri thức với cuộc sống-00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" t="6699" b="29684"/>
            <a:stretch/>
          </p:blipFill>
          <p:spPr bwMode="auto">
            <a:xfrm>
              <a:off x="-1828801" y="-6217920"/>
              <a:ext cx="14273213" cy="141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EO\Desktop\Trình chiếu\Tham khảo\Hình ảnh\Tiếng Việt\Tiếng việt lớp 1 tập 1 kết nối tri thức với cuộc sống\Tiếng việt lớp 1 tập 1 kết nối tri thức với cuộc sống-00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" t="6636" r="58366" b="29748"/>
            <a:stretch/>
          </p:blipFill>
          <p:spPr bwMode="auto">
            <a:xfrm>
              <a:off x="12444413" y="-6217920"/>
              <a:ext cx="6483668" cy="141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4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1042" y="5791200"/>
            <a:ext cx="4512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cs typeface="Times New Roman" pitchFamily="18" charset="0"/>
              </a:rPr>
              <a:t>Bà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cho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bé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búp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bê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9025" y="5791200"/>
            <a:ext cx="4512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cho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é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úp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ê</a:t>
            </a:r>
            <a:endParaRPr lang="en-US" sz="48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11800" r="2964" b="63590"/>
          <a:stretch/>
        </p:blipFill>
        <p:spPr bwMode="auto">
          <a:xfrm>
            <a:off x="0" y="-762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604" y="2838271"/>
            <a:ext cx="5118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BÀI 2:  B 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b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  `</a:t>
            </a:r>
            <a:endParaRPr lang="en-US" sz="7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ormorant Infant Medium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23850"/>
            <a:ext cx="7696200" cy="60769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304800"/>
            <a:ext cx="1828800" cy="685800"/>
            <a:chOff x="1371600" y="1905000"/>
            <a:chExt cx="18288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1752600" y="19050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371600" y="19240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733800" y="685800"/>
            <a:ext cx="1524000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ormorant Infant Medium" pitchFamily="2" charset="0"/>
              </a:rPr>
              <a:t>b</a:t>
            </a:r>
            <a:endParaRPr lang="en-US" sz="5400" dirty="0">
              <a:latin typeface="Cormorant Infant Medium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53829"/>
              </p:ext>
            </p:extLst>
          </p:nvPr>
        </p:nvGraphicFramePr>
        <p:xfrm>
          <a:off x="1752600" y="1778000"/>
          <a:ext cx="220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</a:t>
                      </a:r>
                      <a:endParaRPr lang="en-US" sz="32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99140"/>
              </p:ext>
            </p:extLst>
          </p:nvPr>
        </p:nvGraphicFramePr>
        <p:xfrm>
          <a:off x="5257800" y="1752600"/>
          <a:ext cx="220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</a:t>
                      </a:r>
                      <a:endParaRPr lang="en-US" sz="32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ø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62466" r="68074" b="30240"/>
          <a:stretch/>
        </p:blipFill>
        <p:spPr bwMode="auto">
          <a:xfrm>
            <a:off x="1104900" y="3429000"/>
            <a:ext cx="1638300" cy="196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t="56088" r="41706" b="28342"/>
          <a:stretch/>
        </p:blipFill>
        <p:spPr bwMode="auto">
          <a:xfrm>
            <a:off x="3893127" y="3068782"/>
            <a:ext cx="1364673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7" t="61927" r="15989" b="29942"/>
          <a:stretch/>
        </p:blipFill>
        <p:spPr bwMode="auto">
          <a:xfrm>
            <a:off x="5943600" y="3657600"/>
            <a:ext cx="2362200" cy="18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104900" y="5395650"/>
            <a:ext cx="15240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VNI-Avo" pitchFamily="2" charset="0"/>
              </a:rPr>
              <a:t>ba</a:t>
            </a:r>
            <a:endParaRPr lang="en-US" sz="36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2400" y="5410200"/>
            <a:ext cx="15240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VNI-Avo" pitchFamily="2" charset="0"/>
              </a:rPr>
              <a:t>baø</a:t>
            </a:r>
            <a:endParaRPr lang="en-US" sz="36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0" y="5334000"/>
            <a:ext cx="19812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VNI-Avo" pitchFamily="2" charset="0"/>
              </a:rPr>
              <a:t>ba</a:t>
            </a:r>
            <a:r>
              <a:rPr lang="en-US" sz="3600" b="1" dirty="0" smtClean="0">
                <a:solidFill>
                  <a:schemeClr val="tx1"/>
                </a:solidFill>
                <a:latin typeface="VNI-Avo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VNI-Avo" pitchFamily="2" charset="0"/>
              </a:rPr>
              <a:t>ba</a:t>
            </a:r>
            <a:endParaRPr lang="en-US" sz="3600" b="1" dirty="0">
              <a:solidFill>
                <a:schemeClr val="tx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2286000"/>
            <a:ext cx="3048000" cy="685800"/>
            <a:chOff x="1600200" y="2743200"/>
            <a:chExt cx="304800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1981200" y="2743200"/>
              <a:ext cx="26670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7622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83968" r="10466" b="9876"/>
          <a:stretch/>
        </p:blipFill>
        <p:spPr bwMode="auto">
          <a:xfrm>
            <a:off x="88900" y="3581400"/>
            <a:ext cx="897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viết lớp 1 -Tập viết chữ b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28600"/>
            <a:ext cx="916432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 the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3572"/>
            <a:ext cx="4878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43434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432435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91988" cy="6858000"/>
            <a:chOff x="0" y="0"/>
            <a:chExt cx="9191988" cy="6858000"/>
          </a:xfrm>
        </p:grpSpPr>
        <p:pic>
          <p:nvPicPr>
            <p:cNvPr id="1026" name="Picture 2" descr="C:\Users\MEO\Desktop\Trình chiếu\Tham khảo\Hình ảnh\Tiếng Việt\Tiếng việt lớp 1 tập 1 kết nối tri thức với cuộc sống\Tiếng việt lớp 1 tập 1 kết nối tri thức với cuộc sống-018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6" r="1452" b="61372"/>
            <a:stretch/>
          </p:blipFill>
          <p:spPr bwMode="auto">
            <a:xfrm>
              <a:off x="1" y="0"/>
              <a:ext cx="91919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0" y="895350"/>
              <a:ext cx="1562100" cy="1238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934200" y="2124075"/>
            <a:ext cx="1066800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" y="209550"/>
            <a:ext cx="1828800" cy="685800"/>
            <a:chOff x="1905000" y="1295400"/>
            <a:chExt cx="1828800" cy="685800"/>
          </a:xfrm>
        </p:grpSpPr>
        <p:sp>
          <p:nvSpPr>
            <p:cNvPr id="14" name="Rounded Rectangle 13"/>
            <p:cNvSpPr/>
            <p:nvPr/>
          </p:nvSpPr>
          <p:spPr>
            <a:xfrm>
              <a:off x="2286000" y="1295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1314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</Words>
  <Application>Microsoft Office PowerPoint</Application>
  <PresentationFormat>On-screen Show (4:3)</PresentationFormat>
  <Paragraphs>22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Windows 10</cp:lastModifiedBy>
  <cp:revision>5</cp:revision>
  <dcterms:created xsi:type="dcterms:W3CDTF">2021-08-10T03:33:47Z</dcterms:created>
  <dcterms:modified xsi:type="dcterms:W3CDTF">2021-10-06T06:27:12Z</dcterms:modified>
</cp:coreProperties>
</file>