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1" r:id="rId3"/>
    <p:sldId id="262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0541-C09B-4599-AEF5-7F01BE4C4568}" type="datetimeFigureOut">
              <a:rPr lang="vi-VN" smtClean="0"/>
              <a:t>08/06/2024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6B44C-16FC-477D-80F2-24FD877A8086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626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83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15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06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9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FC1D-967E-4DA0-B163-342DB17F98BD}" type="datetimeFigureOut">
              <a:rPr lang="vi-VN" smtClean="0"/>
              <a:t>08/06/2024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24EC-5164-48EA-9872-EC641FB44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FC1D-967E-4DA0-B163-342DB17F98BD}" type="datetimeFigureOut">
              <a:rPr lang="vi-VN" smtClean="0"/>
              <a:t>08/06/2024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24EC-5164-48EA-9872-EC641FB44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FC1D-967E-4DA0-B163-342DB17F98BD}" type="datetimeFigureOut">
              <a:rPr lang="vi-VN" smtClean="0"/>
              <a:t>08/06/2024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24EC-5164-48EA-9872-EC641FB44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FC1D-967E-4DA0-B163-342DB17F98BD}" type="datetimeFigureOut">
              <a:rPr lang="vi-VN" smtClean="0"/>
              <a:t>08/06/2024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24EC-5164-48EA-9872-EC641FB44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FC1D-967E-4DA0-B163-342DB17F98BD}" type="datetimeFigureOut">
              <a:rPr lang="vi-VN" smtClean="0"/>
              <a:t>08/06/2024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24EC-5164-48EA-9872-EC641FB44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FC1D-967E-4DA0-B163-342DB17F98BD}" type="datetimeFigureOut">
              <a:rPr lang="vi-VN" smtClean="0"/>
              <a:t>08/06/2024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24EC-5164-48EA-9872-EC641FB44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FC1D-967E-4DA0-B163-342DB17F98BD}" type="datetimeFigureOut">
              <a:rPr lang="vi-VN" smtClean="0"/>
              <a:t>08/06/2024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24EC-5164-48EA-9872-EC641FB44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FC1D-967E-4DA0-B163-342DB17F98BD}" type="datetimeFigureOut">
              <a:rPr lang="vi-VN" smtClean="0"/>
              <a:t>08/06/2024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24EC-5164-48EA-9872-EC641FB44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FC1D-967E-4DA0-B163-342DB17F98BD}" type="datetimeFigureOut">
              <a:rPr lang="vi-VN" smtClean="0"/>
              <a:t>08/06/2024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24EC-5164-48EA-9872-EC641FB44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FC1D-967E-4DA0-B163-342DB17F98BD}" type="datetimeFigureOut">
              <a:rPr lang="vi-VN" smtClean="0"/>
              <a:t>08/06/2024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24EC-5164-48EA-9872-EC641FB44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FC1D-967E-4DA0-B163-342DB17F98BD}" type="datetimeFigureOut">
              <a:rPr lang="vi-VN" smtClean="0"/>
              <a:t>08/06/2024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24EC-5164-48EA-9872-EC641FB44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EFC1D-967E-4DA0-B163-342DB17F98BD}" type="datetimeFigureOut">
              <a:rPr lang="vi-VN" smtClean="0"/>
              <a:t>08/06/2024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E24EC-5164-48EA-9872-EC641FB44A58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CBEE254-F431-4167-8641-2442002848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/>
          <a:stretch/>
        </p:blipFill>
        <p:spPr>
          <a:xfrm>
            <a:off x="0" y="-1"/>
            <a:ext cx="9730034" cy="6858001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046EF372-D0F7-438C-991A-8A6167F47968}"/>
              </a:ext>
            </a:extLst>
          </p:cNvPr>
          <p:cNvSpPr/>
          <p:nvPr/>
        </p:nvSpPr>
        <p:spPr>
          <a:xfrm rot="920767">
            <a:off x="3085080" y="1340867"/>
            <a:ext cx="3559872" cy="45590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B3A468-069C-4283-B4C3-5A3D00F7EEC2}"/>
              </a:ext>
            </a:extLst>
          </p:cNvPr>
          <p:cNvSpPr txBox="1"/>
          <p:nvPr/>
        </p:nvSpPr>
        <p:spPr>
          <a:xfrm>
            <a:off x="3140293" y="2558550"/>
            <a:ext cx="33533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小单纯体" panose="02010601030101010101" pitchFamily="2" charset="-122"/>
                <a:cs typeface="Times New Roman" pitchFamily="18" charset="0"/>
              </a:rPr>
              <a:t>KHỞI ĐỘNG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52400">
                  <a:prstClr val="white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小单纯体" panose="02010601030101010101" pitchFamily="2" charset="-122"/>
              <a:cs typeface="Times New Roman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0CD6521-23D5-48FC-BC72-5B2A2B9333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6" b="12019"/>
          <a:stretch/>
        </p:blipFill>
        <p:spPr>
          <a:xfrm rot="20009610">
            <a:off x="1065291" y="3161571"/>
            <a:ext cx="2955789" cy="27561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71482"/>
            <a:ext cx="9144000" cy="508373"/>
          </a:xfrm>
          <a:prstGeom prst="rect">
            <a:avLst/>
          </a:prstGeom>
          <a:noFill/>
        </p:spPr>
        <p:txBody>
          <a:bodyPr wrap="square" lIns="76736" tIns="38368" rIns="76736" bIns="3836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áu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</a:t>
            </a:r>
          </a:p>
        </p:txBody>
      </p:sp>
    </p:spTree>
    <p:extLst>
      <p:ext uri="{BB962C8B-B14F-4D97-AF65-F5344CB8AC3E}">
        <p14:creationId xmlns:p14="http://schemas.microsoft.com/office/powerpoint/2010/main" val="168798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E6505EA-8B65-4BA7-95F2-ADCC005BA9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984"/>
            <a:ext cx="1214414" cy="9238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F86F32-FFF2-475A-835F-E72784A195DD}"/>
              </a:ext>
            </a:extLst>
          </p:cNvPr>
          <p:cNvSpPr txBox="1"/>
          <p:nvPr/>
        </p:nvSpPr>
        <p:spPr>
          <a:xfrm>
            <a:off x="1643042" y="857232"/>
            <a:ext cx="610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118B47-E9B3-4F88-A114-6DD8BA993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3" y="2209797"/>
            <a:ext cx="2714644" cy="1933583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1B963B1-3FFD-4108-A12C-6FBACA0FEBC9}"/>
              </a:ext>
            </a:extLst>
          </p:cNvPr>
          <p:cNvSpPr/>
          <p:nvPr/>
        </p:nvSpPr>
        <p:spPr>
          <a:xfrm>
            <a:off x="5000628" y="1357298"/>
            <a:ext cx="4143372" cy="1209675"/>
          </a:xfrm>
          <a:prstGeom prst="wedgeRoundRectCallout">
            <a:avLst>
              <a:gd name="adj1" fmla="val -64786"/>
              <a:gd name="adj2" fmla="val 104959"/>
              <a:gd name="adj3" fmla="val 16667"/>
            </a:avLst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28604"/>
            <a:ext cx="9144000" cy="508373"/>
          </a:xfrm>
          <a:prstGeom prst="rect">
            <a:avLst/>
          </a:prstGeom>
          <a:noFill/>
        </p:spPr>
        <p:txBody>
          <a:bodyPr wrap="square" lIns="76736" tIns="38368" rIns="76736" bIns="3836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áu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339E55-1103-44D0-86C1-C6DEF4A28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43380"/>
            <a:ext cx="2357422" cy="23098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A32B1E-758E-4128-9E9E-DC8FAD8162ED}"/>
              </a:ext>
            </a:extLst>
          </p:cNvPr>
          <p:cNvSpPr txBox="1"/>
          <p:nvPr/>
        </p:nvSpPr>
        <p:spPr>
          <a:xfrm>
            <a:off x="2786050" y="4357694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718867-E960-417A-8705-B7D85455A20F}"/>
              </a:ext>
            </a:extLst>
          </p:cNvPr>
          <p:cNvSpPr txBox="1"/>
          <p:nvPr/>
        </p:nvSpPr>
        <p:spPr>
          <a:xfrm>
            <a:off x="2815910" y="5462594"/>
            <a:ext cx="6134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786190"/>
            <a:ext cx="107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E6505EA-8B65-4BA7-95F2-ADCC005BA9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18"/>
            <a:ext cx="1428760" cy="9238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E1EAB2-071B-40E6-8BFC-163B9C6CE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643050"/>
            <a:ext cx="3093246" cy="2305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609789-2E56-428A-894A-940A8A3E9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429132"/>
            <a:ext cx="3168255" cy="24288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7D145E-E6EF-49C2-802C-2DB05D0D0351}"/>
              </a:ext>
            </a:extLst>
          </p:cNvPr>
          <p:cNvSpPr txBox="1"/>
          <p:nvPr/>
        </p:nvSpPr>
        <p:spPr>
          <a:xfrm>
            <a:off x="3643306" y="2000240"/>
            <a:ext cx="5500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ô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B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ô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A7EB07-FDF4-42FE-AC48-2B99FFB1A148}"/>
              </a:ext>
            </a:extLst>
          </p:cNvPr>
          <p:cNvSpPr txBox="1"/>
          <p:nvPr/>
        </p:nvSpPr>
        <p:spPr>
          <a:xfrm>
            <a:off x="3643306" y="3000372"/>
            <a:ext cx="5500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Ta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B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476492-40C0-422B-AA16-9F99D57A806F}"/>
              </a:ext>
            </a:extLst>
          </p:cNvPr>
          <p:cNvSpPr txBox="1"/>
          <p:nvPr/>
        </p:nvSpPr>
        <p:spPr>
          <a:xfrm>
            <a:off x="3571868" y="4057667"/>
            <a:ext cx="55372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ô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D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ô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ô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BAD1B9-49B9-4E54-B88E-FEC8CC38EBA4}"/>
              </a:ext>
            </a:extLst>
          </p:cNvPr>
          <p:cNvSpPr txBox="1"/>
          <p:nvPr/>
        </p:nvSpPr>
        <p:spPr>
          <a:xfrm>
            <a:off x="3571869" y="5903893"/>
            <a:ext cx="5572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Ta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D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F86F32-FFF2-475A-835F-E72784A195DD}"/>
              </a:ext>
            </a:extLst>
          </p:cNvPr>
          <p:cNvSpPr txBox="1"/>
          <p:nvPr/>
        </p:nvSpPr>
        <p:spPr>
          <a:xfrm>
            <a:off x="1643042" y="857232"/>
            <a:ext cx="610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28604"/>
            <a:ext cx="9144000" cy="508373"/>
          </a:xfrm>
          <a:prstGeom prst="rect">
            <a:avLst/>
          </a:prstGeom>
          <a:noFill/>
        </p:spPr>
        <p:txBody>
          <a:bodyPr wrap="square" lIns="76736" tIns="38368" rIns="76736" bIns="3836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áu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</a:t>
            </a:r>
          </a:p>
        </p:txBody>
      </p:sp>
    </p:spTree>
    <p:extLst>
      <p:ext uri="{BB962C8B-B14F-4D97-AF65-F5344CB8AC3E}">
        <p14:creationId xmlns:p14="http://schemas.microsoft.com/office/powerpoint/2010/main" val="131423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91799C-1A60-4776-BF67-44F613527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1928802"/>
            <a:ext cx="2428860" cy="4165181"/>
          </a:xfrm>
          <a:prstGeom prst="rect">
            <a:avLst/>
          </a:prstGeom>
        </p:spPr>
      </p:pic>
      <p:sp>
        <p:nvSpPr>
          <p:cNvPr id="29" name="Pentagon 9">
            <a:extLst>
              <a:ext uri="{FF2B5EF4-FFF2-40B4-BE49-F238E27FC236}">
                <a16:creationId xmlns:a16="http://schemas.microsoft.com/office/drawing/2014/main" id="{0D8863FE-ACA8-4656-9DF6-36F503B8E5CD}"/>
              </a:ext>
            </a:extLst>
          </p:cNvPr>
          <p:cNvSpPr/>
          <p:nvPr/>
        </p:nvSpPr>
        <p:spPr>
          <a:xfrm>
            <a:off x="0" y="2714620"/>
            <a:ext cx="6572251" cy="2071701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Diện tích hình tam giác ABC nhỏ hơn diện tích hình tam giác A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vì hình tam giác ABC nằm bên trong hình tam giác AD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991B1C-8F9F-4B22-8CCC-6D59D38475F3}"/>
              </a:ext>
            </a:extLst>
          </p:cNvPr>
          <p:cNvCxnSpPr>
            <a:cxnSpLocks/>
          </p:cNvCxnSpPr>
          <p:nvPr/>
        </p:nvCxnSpPr>
        <p:spPr>
          <a:xfrm rot="16200000" flipV="1">
            <a:off x="6643702" y="3214686"/>
            <a:ext cx="1714512" cy="28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93D90B4-4B47-48C6-99CD-E9E582AA8E86}"/>
              </a:ext>
            </a:extLst>
          </p:cNvPr>
          <p:cNvSpPr txBox="1"/>
          <p:nvPr/>
        </p:nvSpPr>
        <p:spPr>
          <a:xfrm>
            <a:off x="0" y="5903893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42873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So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F86F32-FFF2-475A-835F-E72784A195DD}"/>
              </a:ext>
            </a:extLst>
          </p:cNvPr>
          <p:cNvSpPr txBox="1"/>
          <p:nvPr/>
        </p:nvSpPr>
        <p:spPr>
          <a:xfrm>
            <a:off x="1643042" y="857232"/>
            <a:ext cx="610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28604"/>
            <a:ext cx="9144000" cy="508373"/>
          </a:xfrm>
          <a:prstGeom prst="rect">
            <a:avLst/>
          </a:prstGeom>
          <a:noFill/>
        </p:spPr>
        <p:txBody>
          <a:bodyPr wrap="square" lIns="76736" tIns="38368" rIns="76736" bIns="3836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áu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</a:t>
            </a:r>
          </a:p>
        </p:txBody>
      </p:sp>
    </p:spTree>
    <p:extLst>
      <p:ext uri="{BB962C8B-B14F-4D97-AF65-F5344CB8AC3E}">
        <p14:creationId xmlns:p14="http://schemas.microsoft.com/office/powerpoint/2010/main" val="195945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FF1731-2CBB-4645-AF5A-C75632576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3116"/>
            <a:ext cx="9144001" cy="2857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F0D048-C229-4052-9BE0-A657619CFC9B}"/>
              </a:ext>
            </a:extLst>
          </p:cNvPr>
          <p:cNvSpPr txBox="1"/>
          <p:nvPr/>
        </p:nvSpPr>
        <p:spPr>
          <a:xfrm>
            <a:off x="0" y="5042118"/>
            <a:ext cx="7715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 màu vàng gồm 29 ô vuông. </a:t>
            </a:r>
          </a:p>
          <a:p>
            <a:r>
              <a:rPr lang="vi-VN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màu xanh gồm 28 ô vuông. </a:t>
            </a:r>
          </a:p>
          <a:p>
            <a:r>
              <a:rPr lang="vi-VN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Vậy </a:t>
            </a:r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con voi lớn hơn diện tích hình con cá. </a:t>
            </a:r>
            <a:endParaRPr 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50017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Hình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diện tích lớn 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00024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Để so sánh diện tích của hai con vật em đã làm như thế nào?</a:t>
            </a:r>
            <a:endParaRPr 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F86F32-FFF2-475A-835F-E72784A195DD}"/>
              </a:ext>
            </a:extLst>
          </p:cNvPr>
          <p:cNvSpPr txBox="1"/>
          <p:nvPr/>
        </p:nvSpPr>
        <p:spPr>
          <a:xfrm>
            <a:off x="1643042" y="857232"/>
            <a:ext cx="610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28604"/>
            <a:ext cx="9144000" cy="508373"/>
          </a:xfrm>
          <a:prstGeom prst="rect">
            <a:avLst/>
          </a:prstGeom>
          <a:noFill/>
        </p:spPr>
        <p:txBody>
          <a:bodyPr wrap="square" lIns="76736" tIns="38368" rIns="76736" bIns="3836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áu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</a:t>
            </a:r>
          </a:p>
        </p:txBody>
      </p:sp>
    </p:spTree>
    <p:extLst>
      <p:ext uri="{BB962C8B-B14F-4D97-AF65-F5344CB8AC3E}">
        <p14:creationId xmlns:p14="http://schemas.microsoft.com/office/powerpoint/2010/main" val="175560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80"/>
                            </p:stCondLst>
                            <p:childTnLst>
                              <p:par>
                                <p:cTn id="4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27FD31-3B4D-409B-8BA8-AAB284C4F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571744"/>
            <a:ext cx="4500594" cy="40719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6800E7-D04F-4FC3-8707-4DE7AD2EED5D}"/>
              </a:ext>
            </a:extLst>
          </p:cNvPr>
          <p:cNvSpPr txBox="1"/>
          <p:nvPr/>
        </p:nvSpPr>
        <p:spPr>
          <a:xfrm>
            <a:off x="4743450" y="2609850"/>
            <a:ext cx="44005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/>
            <a:r>
              <a:rPr lang="en-US" sz="2800" b="1" i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 ô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 ô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/>
            <a:r>
              <a:rPr lang="en-US" sz="2800" b="1" i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i="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i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57161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3. So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F86F32-FFF2-475A-835F-E72784A195DD}"/>
              </a:ext>
            </a:extLst>
          </p:cNvPr>
          <p:cNvSpPr txBox="1"/>
          <p:nvPr/>
        </p:nvSpPr>
        <p:spPr>
          <a:xfrm>
            <a:off x="1643042" y="857232"/>
            <a:ext cx="610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28604"/>
            <a:ext cx="9144000" cy="508373"/>
          </a:xfrm>
          <a:prstGeom prst="rect">
            <a:avLst/>
          </a:prstGeom>
          <a:noFill/>
        </p:spPr>
        <p:txBody>
          <a:bodyPr wrap="square" lIns="76736" tIns="38368" rIns="76736" bIns="3836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áu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</a:t>
            </a:r>
          </a:p>
        </p:txBody>
      </p:sp>
    </p:spTree>
    <p:extLst>
      <p:ext uri="{BB962C8B-B14F-4D97-AF65-F5344CB8AC3E}">
        <p14:creationId xmlns:p14="http://schemas.microsoft.com/office/powerpoint/2010/main" val="61244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7450" y="-2411730"/>
            <a:ext cx="8761571" cy="116820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97" y="4447382"/>
            <a:ext cx="3375000" cy="250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015" y="1"/>
            <a:ext cx="5215414" cy="6302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F89318-B073-4D1B-9AD3-EB24ABDD44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5970" y="2199885"/>
            <a:ext cx="3854530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5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369</Words>
  <Application>Microsoft Office PowerPoint</Application>
  <PresentationFormat>On-screen Show (4:3)</PresentationFormat>
  <Paragraphs>38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等线</vt:lpstr>
      <vt:lpstr>HP001</vt:lpstr>
      <vt:lpstr>SimSun</vt:lpstr>
      <vt:lpstr>Times New Roman</vt:lpstr>
      <vt:lpstr>小单纯体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</dc:creator>
  <cp:lastModifiedBy>AA</cp:lastModifiedBy>
  <cp:revision>6</cp:revision>
  <dcterms:created xsi:type="dcterms:W3CDTF">2024-01-30T15:00:11Z</dcterms:created>
  <dcterms:modified xsi:type="dcterms:W3CDTF">2024-06-08T03:15:30Z</dcterms:modified>
</cp:coreProperties>
</file>