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88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BB12-46D4-47B6-A045-6182A95C51DE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1D9B-A65D-4086-B9FD-6EDDA2F54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BB12-46D4-47B6-A045-6182A95C51DE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1D9B-A65D-4086-B9FD-6EDDA2F54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58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BB12-46D4-47B6-A045-6182A95C51DE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1D9B-A65D-4086-B9FD-6EDDA2F54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79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BB12-46D4-47B6-A045-6182A95C51DE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1D9B-A65D-4086-B9FD-6EDDA2F54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20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BB12-46D4-47B6-A045-6182A95C51DE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1D9B-A65D-4086-B9FD-6EDDA2F54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4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BB12-46D4-47B6-A045-6182A95C51DE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1D9B-A65D-4086-B9FD-6EDDA2F54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48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BB12-46D4-47B6-A045-6182A95C51DE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1D9B-A65D-4086-B9FD-6EDDA2F54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4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BB12-46D4-47B6-A045-6182A95C51DE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1D9B-A65D-4086-B9FD-6EDDA2F54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29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BB12-46D4-47B6-A045-6182A95C51DE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1D9B-A65D-4086-B9FD-6EDDA2F54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13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BB12-46D4-47B6-A045-6182A95C51DE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1D9B-A65D-4086-B9FD-6EDDA2F54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87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FBB12-46D4-47B6-A045-6182A95C51DE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21D9B-A65D-4086-B9FD-6EDDA2F54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57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FBB12-46D4-47B6-A045-6182A95C51DE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21D9B-A65D-4086-B9FD-6EDDA2F54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76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794" y="90199"/>
            <a:ext cx="6581919" cy="1819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264" y="2245884"/>
            <a:ext cx="5610225" cy="666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794" y="3823855"/>
            <a:ext cx="6638206" cy="3034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51685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48217" y="2912634"/>
            <a:ext cx="30396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( </a:t>
            </a:r>
            <a:r>
              <a:rPr lang="en-US" sz="36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Tuần</a:t>
            </a:r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23-24)</a:t>
            </a:r>
          </a:p>
        </p:txBody>
      </p:sp>
    </p:spTree>
    <p:extLst>
      <p:ext uri="{BB962C8B-B14F-4D97-AF65-F5344CB8AC3E}">
        <p14:creationId xmlns:p14="http://schemas.microsoft.com/office/powerpoint/2010/main" val="355656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62226"/>
            <a:ext cx="4914900" cy="42957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2" y="1143000"/>
            <a:ext cx="3705224" cy="571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26" y="0"/>
            <a:ext cx="357187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1925" y="152400"/>
            <a:ext cx="714375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+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Sản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phẩm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được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thực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hiện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bằng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chất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liệu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gì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991255"/>
            <a:ext cx="491490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+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Em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thích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cách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thể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hiện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nào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nhất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?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Vì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sao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732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0" y="83127"/>
            <a:ext cx="6013449" cy="1126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749" y="1514764"/>
            <a:ext cx="6134100" cy="2161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748" y="3980874"/>
            <a:ext cx="6318251" cy="2877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2361" r="2435" b="3056"/>
          <a:stretch/>
        </p:blipFill>
        <p:spPr>
          <a:xfrm>
            <a:off x="0" y="0"/>
            <a:ext cx="5924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2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81450" cy="34451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975" y="14286"/>
            <a:ext cx="3971925" cy="3430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975" y="3445163"/>
            <a:ext cx="4229101" cy="3412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0549" y="3454256"/>
            <a:ext cx="3971925" cy="34223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72425" y="120076"/>
            <a:ext cx="4219575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+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Em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hãy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nhắc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lại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các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bước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để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thể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hiện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một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bức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tranh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về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cuộc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sống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tươi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đẹp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7962899" y="1935958"/>
            <a:ext cx="421957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+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Em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đã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sử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dụng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mảng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màu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,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nét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,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màu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sắc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nào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vào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sản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phẩm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bài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vẽ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của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mình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08" y="3500583"/>
            <a:ext cx="3914775" cy="332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6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537" y="61912"/>
            <a:ext cx="6091238" cy="995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4" y="1685925"/>
            <a:ext cx="6524625" cy="4972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7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8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100" y="95250"/>
            <a:ext cx="4533900" cy="8191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100" y="1209675"/>
            <a:ext cx="6819900" cy="2457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43"/>
            <a:ext cx="53721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32" y="3667125"/>
            <a:ext cx="5056436" cy="318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7762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530" y="906896"/>
            <a:ext cx="6336146" cy="1078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207" y="2586182"/>
            <a:ext cx="6820793" cy="4271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120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50473" y="118983"/>
            <a:ext cx="14622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Tiết</a:t>
            </a:r>
            <a:r>
              <a:rPr lang="en-GB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1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mpus Sans ITC" panose="04020404030D07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37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817" y="3476625"/>
            <a:ext cx="3810001" cy="3381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3476624"/>
            <a:ext cx="4038600" cy="3381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000"/>
            <a:ext cx="4067175" cy="609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819" y="761999"/>
            <a:ext cx="3810000" cy="2714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7878" y="761999"/>
            <a:ext cx="4029075" cy="27146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546" y="0"/>
            <a:ext cx="82025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Quan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sát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và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mô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tả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các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hình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ảnh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dưới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đây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và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cho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biết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4468936" y="380999"/>
            <a:ext cx="69717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+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Hình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mảng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,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hình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ảnh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chính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,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hình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ảnh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phụ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653320" y="380999"/>
            <a:ext cx="86029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+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Màu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sắc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và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ý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tưởng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trong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các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bài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vẽ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được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diễn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tả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ntn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59630" y="380999"/>
            <a:ext cx="77729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+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Cách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thể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hiện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ý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tưởng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trong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từng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tranh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vẽ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ntn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?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399" y="4057649"/>
            <a:ext cx="376237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7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0" y="83127"/>
            <a:ext cx="6013449" cy="1126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749" y="1514764"/>
            <a:ext cx="6134100" cy="2161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3748" y="3980874"/>
            <a:ext cx="6318251" cy="28771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73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2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81450" cy="34451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975" y="14286"/>
            <a:ext cx="3971925" cy="3430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695" y="3417455"/>
            <a:ext cx="4229101" cy="3412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075" y="3435638"/>
            <a:ext cx="3971925" cy="34223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72425" y="120076"/>
            <a:ext cx="421957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+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Em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hãy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nêu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các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bước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để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thể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hiện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một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bức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tranh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về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cuộc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sống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tươi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đẹp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7967661" y="1782619"/>
            <a:ext cx="421957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+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Em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sẽ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chọn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hình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ảnh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nào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để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vẽ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về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cuộc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sống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tươi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đẹp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của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28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mình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08" y="3500583"/>
            <a:ext cx="3914775" cy="332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3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92371"/>
            <a:ext cx="556029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Sản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phẩm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mĩ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thuật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tham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khảo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70" y="609600"/>
            <a:ext cx="10636930" cy="624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525" y="0"/>
            <a:ext cx="491840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" t="4982" r="3483" b="1414"/>
          <a:stretch/>
        </p:blipFill>
        <p:spPr>
          <a:xfrm>
            <a:off x="640670" y="609600"/>
            <a:ext cx="10636930" cy="624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70" y="609600"/>
            <a:ext cx="10636930" cy="6248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7" b="1256"/>
          <a:stretch/>
        </p:blipFill>
        <p:spPr>
          <a:xfrm>
            <a:off x="640670" y="609600"/>
            <a:ext cx="1063693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537" y="61912"/>
            <a:ext cx="6091238" cy="995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4" y="1685925"/>
            <a:ext cx="6524625" cy="4972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7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8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21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100" y="95250"/>
            <a:ext cx="4533900" cy="8191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100" y="1209675"/>
            <a:ext cx="6819900" cy="2457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4974" y="3907632"/>
            <a:ext cx="667702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7929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530" y="906896"/>
            <a:ext cx="6336146" cy="1078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207" y="2586182"/>
            <a:ext cx="6820793" cy="42718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98375" y="118983"/>
            <a:ext cx="15664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Tiết</a:t>
            </a:r>
            <a:r>
              <a:rPr lang="en-GB" sz="4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empus Sans ITC" panose="04020404030D07020202" pitchFamily="82" charset="0"/>
              </a:rPr>
              <a:t> 2</a:t>
            </a:r>
            <a:endParaRPr lang="en-US" sz="4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empus Sans ITC" panose="04020404030D07020202" pitchFamily="8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71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0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166</Words>
  <Application>Microsoft Office PowerPoint</Application>
  <PresentationFormat>Custom</PresentationFormat>
  <Paragraphs>14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7390-X360</dc:creator>
  <cp:lastModifiedBy>Windows 10</cp:lastModifiedBy>
  <cp:revision>14</cp:revision>
  <dcterms:created xsi:type="dcterms:W3CDTF">2023-02-05T16:09:57Z</dcterms:created>
  <dcterms:modified xsi:type="dcterms:W3CDTF">2024-06-08T05:45:06Z</dcterms:modified>
</cp:coreProperties>
</file>