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3" r:id="rId1"/>
  </p:sldMasterIdLst>
  <p:notesMasterIdLst>
    <p:notesMasterId r:id="rId11"/>
  </p:notesMasterIdLst>
  <p:sldIdLst>
    <p:sldId id="306" r:id="rId2"/>
    <p:sldId id="257" r:id="rId3"/>
    <p:sldId id="317" r:id="rId4"/>
    <p:sldId id="308" r:id="rId5"/>
    <p:sldId id="318" r:id="rId6"/>
    <p:sldId id="311" r:id="rId7"/>
    <p:sldId id="312" r:id="rId8"/>
    <p:sldId id="313" r:id="rId9"/>
    <p:sldId id="319" r:id="rId10"/>
  </p:sldIdLst>
  <p:sldSz cx="9144000" cy="5143500" type="screen16x9"/>
  <p:notesSz cx="6858000" cy="9144000"/>
  <p:embeddedFontLst>
    <p:embeddedFont>
      <p:font typeface="Calibri" pitchFamily="34" charset="0"/>
      <p:regular r:id="rId12"/>
      <p:bold r:id="rId13"/>
      <p:italic r:id="rId14"/>
      <p:boldItalic r:id="rId15"/>
    </p:embeddedFont>
    <p:embeddedFont>
      <p:font typeface="Patrick Hand" charset="-93"/>
      <p:regular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35748500-AE82-4C9D-8844-36819D9C07EA}">
  <a:tblStyle styleId="{35748500-AE82-4C9D-8844-36819D9C07E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60"/>
  </p:normalViewPr>
  <p:slideViewPr>
    <p:cSldViewPr snapToGrid="0">
      <p:cViewPr>
        <p:scale>
          <a:sx n="99" d="100"/>
          <a:sy n="99" d="100"/>
        </p:scale>
        <p:origin x="-52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3180245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3" name="Google Shape;3523;g8b385fd2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4" name="Google Shape;3524;g8b385fd2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6559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3" name="Google Shape;3523;g8b385fd2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4" name="Google Shape;3524;g8b385fd2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10338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3" name="Google Shape;3523;g8b385fd2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4" name="Google Shape;3524;g8b385fd2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1091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3" name="Google Shape;3523;g8b385fd2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4" name="Google Shape;3524;g8b385fd2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43858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3" name="Google Shape;3523;g8b385fd2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4" name="Google Shape;3524;g8b385fd2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4711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3" name="Google Shape;3523;g8b385fd2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4" name="Google Shape;3524;g8b385fd2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80001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D382-42BD-4350-8C59-856D881CC4A9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AB73-BD2D-4812-AB4E-9EADDF7C8BF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3638931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D382-42BD-4350-8C59-856D881CC4A9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AB73-BD2D-4812-AB4E-9EADDF7C8BF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717431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D382-42BD-4350-8C59-856D881CC4A9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AB73-BD2D-4812-AB4E-9EADDF7C8BF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5712575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3"/>
          <p:cNvSpPr txBox="1">
            <a:spLocks noGrp="1"/>
          </p:cNvSpPr>
          <p:nvPr>
            <p:ph type="title"/>
          </p:nvPr>
        </p:nvSpPr>
        <p:spPr>
          <a:xfrm>
            <a:off x="4489850" y="1441125"/>
            <a:ext cx="3680100" cy="19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R="47625" lvl="0" algn="r">
              <a:spcBef>
                <a:spcPts val="0"/>
              </a:spcBef>
              <a:spcAft>
                <a:spcPts val="0"/>
              </a:spcAft>
              <a:buSzPts val="4800"/>
              <a:buNone/>
              <a:defRPr sz="44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34" name="Google Shape;434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Livvic"/>
              <a:buChar char="●"/>
              <a:defRPr sz="1200">
                <a:solidFill>
                  <a:schemeClr val="accent1"/>
                </a:solidFill>
              </a:defRPr>
            </a:lvl1pPr>
            <a:lvl2pPr marL="914400" lvl="1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Roboto Condensed Light"/>
              <a:buChar char="○"/>
              <a:defRPr>
                <a:solidFill>
                  <a:schemeClr val="accent1"/>
                </a:solidFill>
              </a:defRPr>
            </a:lvl2pPr>
            <a:lvl3pPr marL="1371600" lvl="2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Roboto Condensed Light"/>
              <a:buChar char="■"/>
              <a:defRPr>
                <a:solidFill>
                  <a:schemeClr val="accent1"/>
                </a:solidFill>
              </a:defRPr>
            </a:lvl3pPr>
            <a:lvl4pPr marL="1828800" lvl="3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Roboto Condensed Light"/>
              <a:buChar char="●"/>
              <a:defRPr>
                <a:solidFill>
                  <a:schemeClr val="accent1"/>
                </a:solidFill>
              </a:defRPr>
            </a:lvl4pPr>
            <a:lvl5pPr marL="2286000" lvl="4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Roboto Condensed Light"/>
              <a:buChar char="○"/>
              <a:defRPr>
                <a:solidFill>
                  <a:schemeClr val="accent1"/>
                </a:solidFill>
              </a:defRPr>
            </a:lvl5pPr>
            <a:lvl6pPr marL="2743200" lvl="5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Roboto Condensed Light"/>
              <a:buChar char="■"/>
              <a:defRPr>
                <a:solidFill>
                  <a:schemeClr val="accent1"/>
                </a:solidFill>
              </a:defRPr>
            </a:lvl6pPr>
            <a:lvl7pPr marL="3200400" lvl="6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Roboto Condensed Light"/>
              <a:buChar char="●"/>
              <a:defRPr>
                <a:solidFill>
                  <a:schemeClr val="accent1"/>
                </a:solidFill>
              </a:defRPr>
            </a:lvl7pPr>
            <a:lvl8pPr marL="3657600" lvl="7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Roboto Condensed Light"/>
              <a:buChar char="○"/>
              <a:defRPr>
                <a:solidFill>
                  <a:schemeClr val="accent1"/>
                </a:solidFill>
              </a:defRPr>
            </a:lvl8pPr>
            <a:lvl9pPr marL="4114800" lvl="8" indent="-3048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200"/>
              <a:buFont typeface="Roboto Condensed Light"/>
              <a:buChar char="■"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33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D382-42BD-4350-8C59-856D881CC4A9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AB73-BD2D-4812-AB4E-9EADDF7C8BF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4917933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D382-42BD-4350-8C59-856D881CC4A9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AB73-BD2D-4812-AB4E-9EADDF7C8BF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6236917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D382-42BD-4350-8C59-856D881CC4A9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AB73-BD2D-4812-AB4E-9EADDF7C8BF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3139563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D382-42BD-4350-8C59-856D881CC4A9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AB73-BD2D-4812-AB4E-9EADDF7C8BF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7465133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D382-42BD-4350-8C59-856D881CC4A9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AB73-BD2D-4812-AB4E-9EADDF7C8BF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0953764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D382-42BD-4350-8C59-856D881CC4A9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AB73-BD2D-4812-AB4E-9EADDF7C8BF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4403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D382-42BD-4350-8C59-856D881CC4A9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AB73-BD2D-4812-AB4E-9EADDF7C8BF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3838889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D382-42BD-4350-8C59-856D881CC4A9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7AB73-BD2D-4812-AB4E-9EADDF7C8BF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3150324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4D382-42BD-4350-8C59-856D881CC4A9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7AB73-BD2D-4812-AB4E-9EADDF7C8BF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09460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401" y="259882"/>
            <a:ext cx="7214453" cy="808915"/>
          </a:xfrm>
        </p:spPr>
        <p:txBody>
          <a:bodyPr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51800" y="816739"/>
            <a:ext cx="7214453" cy="808915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R="47625" lvl="0" algn="r" defTabSz="914400" rtl="0" eaLnBrk="1" latinLnBrk="0" hangingPunct="1">
              <a:spcBef>
                <a:spcPts val="0"/>
              </a:spcBef>
              <a:spcAft>
                <a:spcPts val="0"/>
              </a:spcAft>
              <a:buSzPts val="4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pPr algn="l"/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93552" y="2530445"/>
            <a:ext cx="3682624" cy="808915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R="47625" lvl="0" algn="r" defTabSz="914400" rtl="0" eaLnBrk="1" latinLnBrk="0" hangingPunct="1">
              <a:spcBef>
                <a:spcPts val="0"/>
              </a:spcBef>
              <a:spcAft>
                <a:spcPts val="0"/>
              </a:spcAft>
              <a:buSzPts val="4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pPr algn="l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04200" y="1460014"/>
            <a:ext cx="7214453" cy="808915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R="47625" lvl="0" algn="r" defTabSz="914400" rtl="0" eaLnBrk="1" latinLnBrk="0" hangingPunct="1">
              <a:spcBef>
                <a:spcPts val="0"/>
              </a:spcBef>
              <a:spcAft>
                <a:spcPts val="0"/>
              </a:spcAft>
              <a:buSzPts val="4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pPr algn="l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81964" y="3087302"/>
            <a:ext cx="5955224" cy="808915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R="47625" lvl="0" algn="r" defTabSz="914400" rtl="0" eaLnBrk="1" latinLnBrk="0" hangingPunct="1">
              <a:spcBef>
                <a:spcPts val="0"/>
              </a:spcBef>
              <a:spcAft>
                <a:spcPts val="0"/>
              </a:spcAft>
              <a:buSzPts val="4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pPr algn="l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ABC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017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58761" y="385287"/>
            <a:ext cx="7704000" cy="477600"/>
          </a:xfrm>
        </p:spPr>
        <p:txBody>
          <a:bodyPr/>
          <a:lstStyle/>
          <a:p>
            <a:pPr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435 + 127 =?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75291" y="2282228"/>
            <a:ext cx="26597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E53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Patrick Hand"/>
              </a:rPr>
              <a:t> </a:t>
            </a:r>
            <a:r>
              <a:rPr lang="en-US" sz="2800" b="1" dirty="0">
                <a:solidFill>
                  <a:srgbClr val="0E53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Patrick Hand"/>
              </a:rPr>
              <a:t>435 + 127 </a:t>
            </a:r>
            <a:r>
              <a:rPr lang="en-US" sz="2800" b="1" dirty="0" smtClean="0">
                <a:solidFill>
                  <a:srgbClr val="0E53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Patrick Hand"/>
              </a:rPr>
              <a:t>= 562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8762" y="3337841"/>
            <a:ext cx="81422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0" indent="-342900">
              <a:buFont typeface="Courier New" panose="02070309020205020404" pitchFamily="49" charset="0"/>
              <a:buChar char="o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12,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8762" y="3814895"/>
            <a:ext cx="81422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0" indent="-342900">
              <a:buFont typeface="Courier New" panose="02070309020205020404" pitchFamily="49" charset="0"/>
              <a:buChar char="o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5,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6,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8761" y="4291949"/>
            <a:ext cx="81422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0" indent="-342900">
              <a:buFont typeface="Courier New" panose="02070309020205020404" pitchFamily="49" charset="0"/>
              <a:buChar char="o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5,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82995" y="862887"/>
            <a:ext cx="88357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435</a:t>
            </a:r>
          </a:p>
          <a:p>
            <a:pPr>
              <a:lnSpc>
                <a:spcPct val="150000"/>
              </a:lnSpc>
            </a:pPr>
            <a:r>
              <a:rPr lang="en-US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127</a:t>
            </a:r>
            <a:endParaRPr 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02851" y="1312234"/>
            <a:ext cx="66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3705593" y="2455382"/>
            <a:ext cx="1371600" cy="0"/>
          </a:xfrm>
          <a:prstGeom prst="line">
            <a:avLst/>
          </a:prstGeom>
          <a:ln w="28575">
            <a:solidFill>
              <a:schemeClr val="accent6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435057" y="2552141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03888" y="2552141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82993" y="2557848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0" grpId="0"/>
      <p:bldP spid="11" grpId="0"/>
      <p:bldP spid="15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80361" y="385287"/>
            <a:ext cx="7682400" cy="477600"/>
          </a:xfrm>
        </p:spPr>
        <p:txBody>
          <a:bodyPr/>
          <a:lstStyle/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256 + 162 =?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6046212" y="2606002"/>
            <a:ext cx="2553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E53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Patrick Hand"/>
              </a:rPr>
              <a:t>256 + </a:t>
            </a:r>
            <a:r>
              <a:rPr lang="en-US" sz="2800" b="1" dirty="0" smtClean="0">
                <a:solidFill>
                  <a:srgbClr val="0E53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Patrick Hand"/>
              </a:rPr>
              <a:t>162= 418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58762" y="3194005"/>
            <a:ext cx="81422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0" indent="-342900">
              <a:buFont typeface="Courier New" panose="02070309020205020404" pitchFamily="49" charset="0"/>
              <a:buChar char="o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8,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8762" y="3671059"/>
            <a:ext cx="81422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0" indent="-342900">
              <a:buFont typeface="Courier New" panose="02070309020205020404" pitchFamily="49" charset="0"/>
              <a:buChar char="o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11,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8761" y="4148113"/>
            <a:ext cx="81422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0" indent="-342900">
              <a:buFont typeface="Courier New" panose="02070309020205020404" pitchFamily="49" charset="0"/>
              <a:buChar char="o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3,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4,viết 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93939" y="571706"/>
            <a:ext cx="88357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256</a:t>
            </a:r>
          </a:p>
          <a:p>
            <a:pPr>
              <a:lnSpc>
                <a:spcPct val="150000"/>
              </a:lnSpc>
            </a:pPr>
            <a:r>
              <a:rPr lang="en-US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162</a:t>
            </a:r>
            <a:endParaRPr 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13795" y="1021053"/>
            <a:ext cx="66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3516537" y="2164201"/>
            <a:ext cx="1371600" cy="0"/>
          </a:xfrm>
          <a:prstGeom prst="line">
            <a:avLst/>
          </a:prstGeom>
          <a:ln w="28575">
            <a:solidFill>
              <a:schemeClr val="accent6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256275" y="2260960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35380" y="2260960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93937" y="2266667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8999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4" grpId="0"/>
      <p:bldP spid="15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6" name="Google Shape;3526;p38"/>
          <p:cNvSpPr txBox="1">
            <a:spLocks noGrp="1"/>
          </p:cNvSpPr>
          <p:nvPr>
            <p:ph type="title"/>
          </p:nvPr>
        </p:nvSpPr>
        <p:spPr>
          <a:xfrm>
            <a:off x="648081" y="540000"/>
            <a:ext cx="1472430" cy="4625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1. </a:t>
            </a:r>
            <a:r>
              <a:rPr lang="en-US" dirty="0" err="1" smtClean="0"/>
              <a:t>Tính</a:t>
            </a:r>
            <a:r>
              <a:rPr lang="en-US" dirty="0" smtClean="0"/>
              <a:t>:</a:t>
            </a:r>
            <a:endParaRPr dirty="0"/>
          </a:p>
        </p:txBody>
      </p:sp>
      <p:sp>
        <p:nvSpPr>
          <p:cNvPr id="33" name="Rectangle 32"/>
          <p:cNvSpPr/>
          <p:nvPr/>
        </p:nvSpPr>
        <p:spPr>
          <a:xfrm>
            <a:off x="2419948" y="1416121"/>
            <a:ext cx="11948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528276" y="1253447"/>
            <a:ext cx="88357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256</a:t>
            </a:r>
          </a:p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125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48132" y="1764438"/>
            <a:ext cx="66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250874" y="2845942"/>
            <a:ext cx="1371600" cy="0"/>
          </a:xfrm>
          <a:prstGeom prst="line">
            <a:avLst/>
          </a:prstGeom>
          <a:ln w="28575">
            <a:solidFill>
              <a:schemeClr val="accent6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973512" y="2942701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738895" y="2942701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518000" y="2948408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00417" y="1253447"/>
            <a:ext cx="88357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417</a:t>
            </a:r>
          </a:p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168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820273" y="1764438"/>
            <a:ext cx="66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3959853" y="2856216"/>
            <a:ext cx="1371600" cy="0"/>
          </a:xfrm>
          <a:prstGeom prst="line">
            <a:avLst/>
          </a:prstGeom>
          <a:ln w="28575">
            <a:solidFill>
              <a:schemeClr val="accent6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645653" y="2942701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411036" y="2942701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90141" y="2948408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697513" y="1253447"/>
            <a:ext cx="88357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555</a:t>
            </a:r>
          </a:p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209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17369" y="1764438"/>
            <a:ext cx="66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6420111" y="2845942"/>
            <a:ext cx="1371600" cy="0"/>
          </a:xfrm>
          <a:prstGeom prst="line">
            <a:avLst/>
          </a:prstGeom>
          <a:ln w="28575">
            <a:solidFill>
              <a:schemeClr val="accent6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142749" y="2942701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908132" y="2942701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687237" y="2948408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36967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  <p:bldP spid="34" grpId="0"/>
      <p:bldP spid="44" grpId="0"/>
      <p:bldP spid="45" grpId="0"/>
      <p:bldP spid="46" grpId="0"/>
      <p:bldP spid="50" grpId="0"/>
      <p:bldP spid="51" grpId="0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6" name="Google Shape;3526;p38"/>
          <p:cNvSpPr txBox="1">
            <a:spLocks noGrp="1"/>
          </p:cNvSpPr>
          <p:nvPr>
            <p:ph type="title"/>
          </p:nvPr>
        </p:nvSpPr>
        <p:spPr>
          <a:xfrm>
            <a:off x="648081" y="540000"/>
            <a:ext cx="7910292" cy="60037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2</a:t>
            </a:r>
            <a:r>
              <a:rPr lang="en-US" dirty="0" smtClean="0"/>
              <a:t>. </a:t>
            </a:r>
            <a:r>
              <a:rPr lang="en-US" dirty="0" err="1" smtClean="0"/>
              <a:t>Tính</a:t>
            </a:r>
            <a:r>
              <a:rPr lang="en-US" dirty="0" smtClean="0"/>
              <a:t>:</a:t>
            </a:r>
            <a:endParaRPr dirty="0"/>
          </a:p>
        </p:txBody>
      </p:sp>
      <p:sp>
        <p:nvSpPr>
          <p:cNvPr id="33" name="Rectangle 32"/>
          <p:cNvSpPr/>
          <p:nvPr/>
        </p:nvSpPr>
        <p:spPr>
          <a:xfrm>
            <a:off x="2419948" y="1416121"/>
            <a:ext cx="11948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487180" y="1253447"/>
            <a:ext cx="88357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256</a:t>
            </a:r>
          </a:p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182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07036" y="1764438"/>
            <a:ext cx="66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209778" y="2845942"/>
            <a:ext cx="1371600" cy="0"/>
          </a:xfrm>
          <a:prstGeom prst="line">
            <a:avLst/>
          </a:prstGeom>
          <a:ln w="28575">
            <a:solidFill>
              <a:schemeClr val="accent6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932416" y="2942701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697799" y="2942701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476904" y="2948408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971813" y="1253447"/>
            <a:ext cx="88357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452</a:t>
            </a:r>
          </a:p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361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591669" y="1764438"/>
            <a:ext cx="66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694411" y="2845942"/>
            <a:ext cx="1371600" cy="0"/>
          </a:xfrm>
          <a:prstGeom prst="line">
            <a:avLst/>
          </a:prstGeom>
          <a:ln w="28575">
            <a:solidFill>
              <a:schemeClr val="accent6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417049" y="2942701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182432" y="2942701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961537" y="2948408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252581" y="1253447"/>
            <a:ext cx="88357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166</a:t>
            </a:r>
          </a:p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283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872437" y="1764438"/>
            <a:ext cx="66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cxnSp>
        <p:nvCxnSpPr>
          <p:cNvPr id="48" name="Straight Connector 47"/>
          <p:cNvCxnSpPr/>
          <p:nvPr/>
        </p:nvCxnSpPr>
        <p:spPr>
          <a:xfrm>
            <a:off x="5975179" y="2845942"/>
            <a:ext cx="1371600" cy="0"/>
          </a:xfrm>
          <a:prstGeom prst="line">
            <a:avLst/>
          </a:prstGeom>
          <a:ln w="28575">
            <a:solidFill>
              <a:schemeClr val="accent6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697817" y="2942701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473474" y="2942701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242305" y="2948408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52823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  <p:bldP spid="34" grpId="0"/>
      <p:bldP spid="41" grpId="0"/>
      <p:bldP spid="44" grpId="0"/>
      <p:bldP spid="45" grpId="0"/>
      <p:bldP spid="49" grpId="0"/>
      <p:bldP spid="50" grpId="0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11" y="482547"/>
            <a:ext cx="6030929" cy="808915"/>
          </a:xfrm>
        </p:spPr>
        <p:txBody>
          <a:bodyPr/>
          <a:lstStyle/>
          <a:p>
            <a:pPr algn="ctr"/>
            <a:r>
              <a:rPr lang="en-US" sz="2800" dirty="0" smtClean="0"/>
              <a:t>3. </a:t>
            </a:r>
            <a:r>
              <a:rPr lang="en-US" sz="2800" dirty="0" err="1" smtClean="0"/>
              <a:t>Đặt</a:t>
            </a:r>
            <a:r>
              <a:rPr lang="en-US" sz="2800" dirty="0" smtClean="0"/>
              <a:t> </a:t>
            </a:r>
            <a:r>
              <a:rPr lang="en-US" sz="2800" dirty="0" err="1" smtClean="0"/>
              <a:t>tính</a:t>
            </a:r>
            <a:r>
              <a:rPr lang="en-US" sz="2800" dirty="0" smtClean="0"/>
              <a:t> </a:t>
            </a:r>
            <a:r>
              <a:rPr lang="en-US" sz="2800" dirty="0" err="1" smtClean="0"/>
              <a:t>rồi</a:t>
            </a:r>
            <a:r>
              <a:rPr lang="en-US" sz="2800" dirty="0" smtClean="0"/>
              <a:t> </a:t>
            </a:r>
            <a:r>
              <a:rPr lang="en-US" sz="2800" dirty="0" err="1" smtClean="0"/>
              <a:t>tính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561673" y="1291462"/>
            <a:ext cx="2517167" cy="808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47625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Patrick Hand"/>
              <a:buNone/>
              <a:defRPr sz="4400" b="1" i="0" u="none" strike="noStrike" cap="none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500" b="0" dirty="0" smtClean="0">
                <a:solidFill>
                  <a:schemeClr val="accent6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235 +417</a:t>
            </a:r>
            <a:endParaRPr lang="en-US" sz="3500" b="0" dirty="0">
              <a:solidFill>
                <a:schemeClr val="accent6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45304" y="1386971"/>
            <a:ext cx="183907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256 + 70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6572" y="1371582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chemeClr val="accent6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2420321" y="1941815"/>
            <a:ext cx="88357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235</a:t>
            </a:r>
          </a:p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417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40177" y="2452806"/>
            <a:ext cx="66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142919" y="3534310"/>
            <a:ext cx="1371600" cy="0"/>
          </a:xfrm>
          <a:prstGeom prst="line">
            <a:avLst/>
          </a:prstGeom>
          <a:ln w="28575">
            <a:solidFill>
              <a:schemeClr val="accent6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865557" y="3631069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41214" y="3631069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10045" y="3636776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48737" y="1968433"/>
            <a:ext cx="883577" cy="1611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256</a:t>
            </a:r>
          </a:p>
          <a:p>
            <a:pPr algn="r"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15584" y="2524724"/>
            <a:ext cx="66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5718326" y="3534310"/>
            <a:ext cx="1371600" cy="0"/>
          </a:xfrm>
          <a:prstGeom prst="line">
            <a:avLst/>
          </a:prstGeom>
          <a:ln w="28575">
            <a:solidFill>
              <a:schemeClr val="accent6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440964" y="3631069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16621" y="3631069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85452" y="3636776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8348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6" name="Google Shape;3526;p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5</a:t>
            </a:r>
            <a:r>
              <a:rPr lang="en-US" dirty="0" smtClean="0"/>
              <a:t>. </a:t>
            </a:r>
            <a:r>
              <a:rPr lang="en-US" dirty="0" err="1" smtClean="0"/>
              <a:t>Số</a:t>
            </a:r>
            <a:r>
              <a:rPr lang="en-US" dirty="0" smtClean="0"/>
              <a:t> ?</a:t>
            </a:r>
            <a:endParaRPr dirty="0"/>
          </a:p>
        </p:txBody>
      </p:sp>
      <p:sp>
        <p:nvSpPr>
          <p:cNvPr id="8" name="TextBox 7"/>
          <p:cNvSpPr txBox="1"/>
          <p:nvPr/>
        </p:nvSpPr>
        <p:spPr>
          <a:xfrm>
            <a:off x="1115837" y="1659701"/>
            <a:ext cx="69650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200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+……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5837" y="2393878"/>
            <a:ext cx="66529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400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+…....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837" y="3128055"/>
            <a:ext cx="7308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…...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+ 500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06256" y="1582217"/>
            <a:ext cx="1160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</a:t>
            </a:r>
            <a:endParaRPr lang="en-US" sz="3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06256" y="2301802"/>
            <a:ext cx="1160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endParaRPr lang="en-US" sz="3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11021" y="3070729"/>
            <a:ext cx="1160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3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6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6" name="Google Shape;3526;p38"/>
          <p:cNvSpPr txBox="1">
            <a:spLocks noGrp="1"/>
          </p:cNvSpPr>
          <p:nvPr>
            <p:ph type="title"/>
          </p:nvPr>
        </p:nvSpPr>
        <p:spPr>
          <a:xfrm>
            <a:off x="1440000" y="1300288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 err="1" smtClean="0"/>
              <a:t>Dặn</a:t>
            </a:r>
            <a:r>
              <a:rPr lang="en-US" sz="4000" dirty="0" smtClean="0"/>
              <a:t> </a:t>
            </a:r>
            <a:r>
              <a:rPr lang="en-US" sz="4000" dirty="0" err="1" smtClean="0"/>
              <a:t>dò</a:t>
            </a:r>
            <a:r>
              <a:rPr lang="en-US" sz="4000" dirty="0" smtClean="0"/>
              <a:t>:</a:t>
            </a:r>
            <a:endParaRPr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1397285" y="2137025"/>
            <a:ext cx="70267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BT 4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</a:p>
          <a:p>
            <a:pPr marL="342900" indent="-342900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42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60342" y="1797977"/>
            <a:ext cx="22192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07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</TotalTime>
  <Words>264</Words>
  <Application>Microsoft Office PowerPoint</Application>
  <PresentationFormat>On-screen Show (16:9)</PresentationFormat>
  <Paragraphs>92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Roboto Condensed Light</vt:lpstr>
      <vt:lpstr>Calibri</vt:lpstr>
      <vt:lpstr>Livvic</vt:lpstr>
      <vt:lpstr>Patrick Hand</vt:lpstr>
      <vt:lpstr>Courier New</vt:lpstr>
      <vt:lpstr>Times New Roman</vt:lpstr>
      <vt:lpstr>Office Theme</vt:lpstr>
      <vt:lpstr>     Thứ  hai, ngày 4 tháng 10 năm 2021</vt:lpstr>
      <vt:lpstr>a) 435 + 127 =?</vt:lpstr>
      <vt:lpstr>b) 256 + 162 =?</vt:lpstr>
      <vt:lpstr>1. Tính:</vt:lpstr>
      <vt:lpstr>2. Tính:</vt:lpstr>
      <vt:lpstr>3. Đặt tính rồi tính:</vt:lpstr>
      <vt:lpstr>5. Số ?</vt:lpstr>
      <vt:lpstr>Dặn dò: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2, ngày 4 tháng 10 năm 2021</dc:title>
  <dc:creator>Nhen</dc:creator>
  <cp:lastModifiedBy>21AK22</cp:lastModifiedBy>
  <cp:revision>60</cp:revision>
  <dcterms:modified xsi:type="dcterms:W3CDTF">2021-10-04T01:25:53Z</dcterms:modified>
</cp:coreProperties>
</file>