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1"/>
  </p:notesMasterIdLst>
  <p:sldIdLst>
    <p:sldId id="306" r:id="rId2"/>
    <p:sldId id="257" r:id="rId3"/>
    <p:sldId id="317" r:id="rId4"/>
    <p:sldId id="308" r:id="rId5"/>
    <p:sldId id="318" r:id="rId6"/>
    <p:sldId id="311" r:id="rId7"/>
    <p:sldId id="312" r:id="rId8"/>
    <p:sldId id="313" r:id="rId9"/>
    <p:sldId id="319" r:id="rId10"/>
  </p:sldIdLst>
  <p:sldSz cx="9144000" cy="5143500" type="screen16x9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Patrick Hand" charset="-93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5748500-AE82-4C9D-8844-36819D9C07EA}">
  <a:tblStyle styleId="{35748500-AE82-4C9D-8844-36819D9C07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 snapToGrid="0">
      <p:cViewPr>
        <p:scale>
          <a:sx n="99" d="100"/>
          <a:sy n="99" d="100"/>
        </p:scale>
        <p:origin x="-52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1802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6559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338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09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85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471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00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63893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71743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71257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"/>
          <p:cNvSpPr txBox="1">
            <a:spLocks noGrp="1"/>
          </p:cNvSpPr>
          <p:nvPr>
            <p:ph type="title"/>
          </p:nvPr>
        </p:nvSpPr>
        <p:spPr>
          <a:xfrm>
            <a:off x="4489850" y="1441125"/>
            <a:ext cx="3680100" cy="19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47625"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●"/>
              <a:defRPr sz="1200">
                <a:solidFill>
                  <a:schemeClr val="accent1"/>
                </a:solidFill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91793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236917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139563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46513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95376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4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3888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150324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4D382-42BD-4350-8C59-856D881CC4A9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AB73-BD2D-4812-AB4E-9EADDF7C8BF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946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401" y="259882"/>
            <a:ext cx="7214453" cy="808915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51800" y="816739"/>
            <a:ext cx="7214453" cy="80891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R="47625" lvl="0" algn="r" defTabSz="914400" rtl="0" eaLnBrk="1" latinLnBrk="0" hangingPunct="1">
              <a:spcBef>
                <a:spcPts val="0"/>
              </a:spcBef>
              <a:spcAft>
                <a:spcPts val="0"/>
              </a:spcAft>
              <a:buSzPts val="4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3552" y="2530445"/>
            <a:ext cx="3682624" cy="80891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R="47625" lvl="0" algn="r" defTabSz="914400" rtl="0" eaLnBrk="1" latinLnBrk="0" hangingPunct="1">
              <a:spcBef>
                <a:spcPts val="0"/>
              </a:spcBef>
              <a:spcAft>
                <a:spcPts val="0"/>
              </a:spcAft>
              <a:buSzPts val="4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 algn="l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04200" y="1460014"/>
            <a:ext cx="7214453" cy="80891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R="47625" lvl="0" algn="r" defTabSz="914400" rtl="0" eaLnBrk="1" latinLnBrk="0" hangingPunct="1">
              <a:spcBef>
                <a:spcPts val="0"/>
              </a:spcBef>
              <a:spcAft>
                <a:spcPts val="0"/>
              </a:spcAft>
              <a:buSzPts val="4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 algn="l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1964" y="3087302"/>
            <a:ext cx="5955224" cy="80891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R="47625" lvl="0" algn="r" defTabSz="914400" rtl="0" eaLnBrk="1" latinLnBrk="0" hangingPunct="1">
              <a:spcBef>
                <a:spcPts val="0"/>
              </a:spcBef>
              <a:spcAft>
                <a:spcPts val="0"/>
              </a:spcAft>
              <a:buSzPts val="4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 algn="l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8761" y="385287"/>
            <a:ext cx="7704000" cy="477600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435 + 127 =?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75291" y="2282228"/>
            <a:ext cx="2659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E5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atrick Hand"/>
              </a:rPr>
              <a:t> </a:t>
            </a:r>
            <a:r>
              <a:rPr lang="en-US" sz="2800" b="1" dirty="0">
                <a:solidFill>
                  <a:srgbClr val="0E5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atrick Hand"/>
              </a:rPr>
              <a:t>435 + 127 </a:t>
            </a:r>
            <a:r>
              <a:rPr lang="en-US" sz="2800" b="1" dirty="0" smtClean="0">
                <a:solidFill>
                  <a:srgbClr val="0E5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atrick Hand"/>
              </a:rPr>
              <a:t>= 562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8762" y="3337841"/>
            <a:ext cx="81422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762" y="3814895"/>
            <a:ext cx="81422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761" y="4291949"/>
            <a:ext cx="81422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2995" y="86288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435</a:t>
            </a:r>
          </a:p>
          <a:p>
            <a:pPr>
              <a:lnSpc>
                <a:spcPct val="150000"/>
              </a:lnSpc>
            </a:pP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2851" y="1312234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705593" y="245538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35057" y="255214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03888" y="255214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82993" y="255784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  <p:bldP spid="15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0361" y="385287"/>
            <a:ext cx="7682400" cy="477600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256 + 162 =?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6046212" y="2606002"/>
            <a:ext cx="2553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5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atrick Hand"/>
              </a:rPr>
              <a:t>256 + </a:t>
            </a:r>
            <a:r>
              <a:rPr lang="en-US" sz="2800" b="1" dirty="0" smtClean="0">
                <a:solidFill>
                  <a:srgbClr val="0E5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atrick Hand"/>
              </a:rPr>
              <a:t>162= 418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762" y="3194005"/>
            <a:ext cx="81422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8762" y="3671059"/>
            <a:ext cx="81422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761" y="4148113"/>
            <a:ext cx="81422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4,viết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3939" y="571706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  <a:p>
            <a:pPr>
              <a:lnSpc>
                <a:spcPct val="150000"/>
              </a:lnSpc>
            </a:pP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3795" y="1021053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516537" y="2164201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56275" y="2260960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35380" y="2260960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3937" y="2266667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999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4" grpId="0"/>
      <p:bldP spid="15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648081" y="540000"/>
            <a:ext cx="1472430" cy="4625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1. </a:t>
            </a:r>
            <a:r>
              <a:rPr lang="en-US" dirty="0" err="1" smtClean="0"/>
              <a:t>Tính</a:t>
            </a:r>
            <a:r>
              <a:rPr lang="en-US" dirty="0" smtClean="0"/>
              <a:t>:</a:t>
            </a:r>
            <a:endParaRPr dirty="0"/>
          </a:p>
        </p:txBody>
      </p:sp>
      <p:sp>
        <p:nvSpPr>
          <p:cNvPr id="33" name="Rectangle 32"/>
          <p:cNvSpPr/>
          <p:nvPr/>
        </p:nvSpPr>
        <p:spPr>
          <a:xfrm>
            <a:off x="2419948" y="1416121"/>
            <a:ext cx="11948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8276" y="125344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8132" y="17644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250874" y="284594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73512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8895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18000" y="294840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00417" y="125344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417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20273" y="17644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959853" y="2856216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645653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11036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0141" y="294840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97513" y="125344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555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209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17369" y="17644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6420111" y="284594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2749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08132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687237" y="294840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6967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44" grpId="0"/>
      <p:bldP spid="45" grpId="0"/>
      <p:bldP spid="46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648081" y="540000"/>
            <a:ext cx="7910292" cy="6003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Tính</a:t>
            </a:r>
            <a:r>
              <a:rPr lang="en-US" dirty="0" smtClean="0"/>
              <a:t>:</a:t>
            </a:r>
            <a:endParaRPr dirty="0"/>
          </a:p>
        </p:txBody>
      </p:sp>
      <p:sp>
        <p:nvSpPr>
          <p:cNvPr id="33" name="Rectangle 32"/>
          <p:cNvSpPr/>
          <p:nvPr/>
        </p:nvSpPr>
        <p:spPr>
          <a:xfrm>
            <a:off x="2419948" y="1416121"/>
            <a:ext cx="11948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87180" y="125344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07036" y="17644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209778" y="284594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32416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7799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76904" y="294840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71813" y="125344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452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361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91669" y="17644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694411" y="284594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17049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82432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61537" y="294840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52581" y="125344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283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72437" y="17644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975179" y="284594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97817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73474" y="294270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42305" y="294840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282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41" grpId="0"/>
      <p:bldP spid="44" grpId="0"/>
      <p:bldP spid="45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11" y="482547"/>
            <a:ext cx="6030929" cy="808915"/>
          </a:xfrm>
        </p:spPr>
        <p:txBody>
          <a:bodyPr/>
          <a:lstStyle/>
          <a:p>
            <a:pPr algn="ctr"/>
            <a:r>
              <a:rPr lang="en-US" sz="2800" dirty="0" smtClean="0"/>
              <a:t>3. </a:t>
            </a:r>
            <a:r>
              <a:rPr lang="en-US" sz="2800" dirty="0" err="1" smtClean="0"/>
              <a:t>Đặt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rồi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61673" y="1291462"/>
            <a:ext cx="2517167" cy="808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47625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trick Hand"/>
              <a:buNone/>
              <a:defRPr sz="4400" b="1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500" b="0" dirty="0" smtClean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 +417</a:t>
            </a:r>
            <a:endParaRPr lang="en-US" sz="3500" b="0" dirty="0">
              <a:solidFill>
                <a:schemeClr val="accent6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5304" y="1386971"/>
            <a:ext cx="18390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 + 70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572" y="1371582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420321" y="1941815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417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0177" y="2452806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142919" y="3534310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65557" y="3631069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41214" y="3631069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10045" y="3636776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8737" y="1968433"/>
            <a:ext cx="883577" cy="1611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  <a:p>
            <a:pPr algn="r"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15584" y="2524724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718326" y="3534310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40964" y="3631069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16621" y="3631069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85452" y="3636776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834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Số</a:t>
            </a:r>
            <a:r>
              <a:rPr lang="en-US" dirty="0" smtClean="0"/>
              <a:t> ?</a:t>
            </a:r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1115837" y="1659701"/>
            <a:ext cx="6965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+……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837" y="2393878"/>
            <a:ext cx="6652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+…....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837" y="3128055"/>
            <a:ext cx="7308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…...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+ 500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6256" y="1582217"/>
            <a:ext cx="1160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6256" y="2301802"/>
            <a:ext cx="1160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1021" y="3070729"/>
            <a:ext cx="1160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1440000" y="1300288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 smtClean="0"/>
              <a:t>Dặn</a:t>
            </a:r>
            <a:r>
              <a:rPr lang="en-US" sz="4000" dirty="0" smtClean="0"/>
              <a:t> </a:t>
            </a:r>
            <a:r>
              <a:rPr lang="en-US" sz="4000" dirty="0" err="1" smtClean="0"/>
              <a:t>dò</a:t>
            </a:r>
            <a:r>
              <a:rPr lang="en-US" sz="4000" dirty="0" smtClean="0"/>
              <a:t>:</a:t>
            </a:r>
            <a:endParaRPr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397285" y="2137025"/>
            <a:ext cx="7026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BT 4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  <a:p>
            <a:pPr marL="342900" indent="-3429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0342" y="1797977"/>
            <a:ext cx="2219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264</Words>
  <Application>Microsoft Office PowerPoint</Application>
  <PresentationFormat>On-screen Show (16:9)</PresentationFormat>
  <Paragraphs>92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Roboto Condensed Light</vt:lpstr>
      <vt:lpstr>Calibri</vt:lpstr>
      <vt:lpstr>Livvic</vt:lpstr>
      <vt:lpstr>Patrick Hand</vt:lpstr>
      <vt:lpstr>Courier New</vt:lpstr>
      <vt:lpstr>Times New Roman</vt:lpstr>
      <vt:lpstr>Office Theme</vt:lpstr>
      <vt:lpstr>     Thứ  hai, ngày 4 tháng 10 năm 2021</vt:lpstr>
      <vt:lpstr>a) 435 + 127 =?</vt:lpstr>
      <vt:lpstr>b) 256 + 162 =?</vt:lpstr>
      <vt:lpstr>1. Tính:</vt:lpstr>
      <vt:lpstr>2. Tính:</vt:lpstr>
      <vt:lpstr>3. Đặt tính rồi tính:</vt:lpstr>
      <vt:lpstr>5. Số ?</vt:lpstr>
      <vt:lpstr>Dặn dò: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2, ngày 4 tháng 10 năm 2021</dc:title>
  <dc:creator>Nhen</dc:creator>
  <cp:lastModifiedBy>21AK22</cp:lastModifiedBy>
  <cp:revision>60</cp:revision>
  <dcterms:modified xsi:type="dcterms:W3CDTF">2021-10-04T01:25:53Z</dcterms:modified>
</cp:coreProperties>
</file>