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3" r:id="rId7"/>
    <p:sldId id="272" r:id="rId8"/>
    <p:sldId id="257" r:id="rId9"/>
    <p:sldId id="266" r:id="rId10"/>
    <p:sldId id="260" r:id="rId11"/>
    <p:sldId id="258" r:id="rId12"/>
    <p:sldId id="259" r:id="rId13"/>
    <p:sldId id="262" r:id="rId14"/>
    <p:sldId id="26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01CE19-A022-4B56-B680-A96AEF31BE6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2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1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3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92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8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2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4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2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701CE19-A022-4B56-B680-A96AEF31BE6C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3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481" y="342796"/>
            <a:ext cx="52430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GD &amp; ĐT PHÚ GIÁO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 HỌC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THÁI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96050"/>
            <a:ext cx="9218165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VỀ DỰ </a:t>
            </a:r>
            <a:r>
              <a:rPr lang="en-US" sz="3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endParaRPr kumimoji="0" lang="en-US" sz="3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kumimoji="0" lang="en-US" sz="3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MĨ THUẬT – LỚP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4869160"/>
            <a:ext cx="5017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NGUYỄN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THỊ THU THỦY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 HÌNH CON RỐI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61" y="836712"/>
            <a:ext cx="460353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78" y="1196752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708920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3429000"/>
            <a:ext cx="4479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08" y="3318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CON RỐI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52140"/>
            <a:ext cx="266960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263134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4334"/>
            <a:ext cx="23241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4334"/>
            <a:ext cx="2562225" cy="250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36131"/>
            <a:ext cx="2549606" cy="231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5845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0192" y="5733256"/>
            <a:ext cx="3034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B5: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59832" y="5984208"/>
            <a:ext cx="3230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83568" y="2643085"/>
            <a:ext cx="4037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148064" y="2616970"/>
            <a:ext cx="4069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Trang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07504" y="5984208"/>
            <a:ext cx="2791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5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95738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27" y="1321478"/>
            <a:ext cx="227989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1478"/>
            <a:ext cx="22322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0" y="4357391"/>
            <a:ext cx="4536504" cy="233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3323"/>
            <a:ext cx="352839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2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75048"/>
            <a:ext cx="334786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91426"/>
            <a:ext cx="280831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880320" cy="27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30143"/>
            <a:ext cx="27673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0143"/>
            <a:ext cx="2808312" cy="215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4482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784" y="476672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588" y="1844824"/>
            <a:ext cx="79838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yeu ngh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78100"/>
            <a:ext cx="2592387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manh kho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095750"/>
            <a:ext cx="4276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HANH PHU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4202113"/>
            <a:ext cx="32400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177088" cy="1674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6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</a:t>
            </a:r>
            <a:r>
              <a:rPr lang="en-US" sz="36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MẠNH KHỎE, HẠNH PHÚC</a:t>
            </a:r>
          </a:p>
          <a:p>
            <a:pPr algn="ctr">
              <a:lnSpc>
                <a:spcPct val="150000"/>
              </a:lnSpc>
            </a:pPr>
            <a:r>
              <a:rPr lang="en-US" sz="36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-US" sz="36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8627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0636" y="1109412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 BÍ MẬT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713" y="2195736"/>
            <a:ext cx="7992888" cy="504056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06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8508" y="2992388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8508" y="3671124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8508" y="4293096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8508" y="2992388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99792" y="467544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371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332656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 BÍ MẬT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7992888" cy="504056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06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52" y="2380320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 Chai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2989815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9552" y="3648440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3356" y="2989815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702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332656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 BÍ MẬT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7992888" cy="504056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06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52" y="2380320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2989815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9552" y="3648440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9552" y="2392476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5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332656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 BÍ MẬT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7992888" cy="504056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06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52" y="2380320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2989815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9552" y="3648440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9552" y="3648440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895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332656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CỬA  BÍ MẬT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06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413599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4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332656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06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5556" y="1998157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5556" y="2791376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5556" y="3553409"/>
            <a:ext cx="79928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874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0" y="2780928"/>
            <a:ext cx="91440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Sách giáo khoa Mĩ thuật 2 (Chân trời sáng tạo)"/>
          <p:cNvSpPr>
            <a:spLocks noChangeAspect="1" noChangeArrowheads="1"/>
          </p:cNvSpPr>
          <p:nvPr/>
        </p:nvSpPr>
        <p:spPr bwMode="auto">
          <a:xfrm>
            <a:off x="-3175" y="6683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sách mĩ thuật giá tốt Tháng 4, 2022 | Mua ngay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7" y="93889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ở Bài Tập Mĩ Thuật 2 - Chân Trời Sáng Tạo | Mê Tải Sá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38895"/>
            <a:ext cx="204016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55576" y="764704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</a:p>
          <a:p>
            <a:pPr algn="ctr">
              <a:lnSpc>
                <a:spcPct val="150000"/>
              </a:lnSpc>
            </a:pP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ĐỒ CHƠI THÚ VỊ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CON RỐI ĐÁNG YÊU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160</TotalTime>
  <Words>430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Basis</vt:lpstr>
      <vt:lpstr>PowerPoint Presentation</vt:lpstr>
      <vt:lpstr>Câu 1: Rô bốt có những bộ phận chính nào? </vt:lpstr>
      <vt:lpstr>Câu 2: Rô bốt được tạo ra bằng những vật liệu nào? </vt:lpstr>
      <vt:lpstr>Câu 3: Rô bốt được tạo bằng cách nào? </vt:lpstr>
      <vt:lpstr>Câu 4/ Hình nào được lập lại nhiều lần khi làm rô bốt? </vt:lpstr>
      <vt:lpstr>PowerPoint Presentation</vt:lpstr>
      <vt:lpstr>PowerPoint Presentation</vt:lpstr>
      <vt:lpstr>KIỂM TRA ĐỒ DÙNG HỌC TẬP </vt:lpstr>
      <vt:lpstr>PowerPoint Presentation</vt:lpstr>
      <vt:lpstr>KHÁM PHÁ HÌNH CON RỐI </vt:lpstr>
      <vt:lpstr>CÁCH TẠO HÌNH CON RỐI</vt:lpstr>
      <vt:lpstr>BÀI THAM KHẢO</vt:lpstr>
      <vt:lpstr>BÀI THAM KHẢO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Windows 10</cp:lastModifiedBy>
  <cp:revision>30</cp:revision>
  <dcterms:created xsi:type="dcterms:W3CDTF">2021-07-23T14:33:12Z</dcterms:created>
  <dcterms:modified xsi:type="dcterms:W3CDTF">2024-06-08T03:18:32Z</dcterms:modified>
</cp:coreProperties>
</file>