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258" r:id="rId2"/>
    <p:sldId id="267" r:id="rId3"/>
    <p:sldId id="268" r:id="rId4"/>
    <p:sldId id="269" r:id="rId5"/>
    <p:sldId id="290" r:id="rId6"/>
    <p:sldId id="287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9" r:id="rId24"/>
    <p:sldId id="288" r:id="rId25"/>
  </p:sldIdLst>
  <p:sldSz cx="12192000" cy="6858000"/>
  <p:notesSz cx="6858000" cy="9144000"/>
  <p:embeddedFontLst>
    <p:embeddedFont>
      <p:font typeface="Arial-Rounded" panose="020B0500000000000000" charset="-93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VNI-Avo" pitchFamily="2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.VnAvant" panose="020B720000000000000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B4FD2"/>
    <a:srgbClr val="C5F0FF"/>
    <a:srgbClr val="5BD4FF"/>
    <a:srgbClr val="C45A12"/>
    <a:srgbClr val="FF9900"/>
    <a:srgbClr val="FF6600"/>
    <a:srgbClr val="993366"/>
    <a:srgbClr val="FF0000"/>
    <a:srgbClr val="A54C0F"/>
    <a:srgbClr val="2D2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199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6A84-D53F-4D35-B71E-39D1C4B6E70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018B8-D565-46C6-9EB7-E9F653219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5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91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00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506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09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4.png"/><Relationship Id="rId7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6.jpg"/><Relationship Id="rId4" Type="http://schemas.openxmlformats.org/officeDocument/2006/relationships/image" Target="../media/image35.jfif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Arial" pitchFamily="34" charset="0"/>
                <a:cs typeface="Arial" pitchFamily="34" charset="0"/>
              </a:rPr>
              <a:t>cò</a:t>
            </a:r>
            <a:endParaRPr lang="en-US" sz="7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480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0" b="99087" l="1462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77" y="847872"/>
            <a:ext cx="2899490" cy="371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8">
                        <a14:foregroundMark x1="10963" y1="64214" x2="10963" y2="64214"/>
                        <a14:foregroundMark x1="14784" y1="72742" x2="14784" y2="72742"/>
                        <a14:foregroundMark x1="16777" y1="76254" x2="16777" y2="76254"/>
                        <a14:foregroundMark x1="8472" y1="71572" x2="8472" y2="71572"/>
                        <a14:foregroundMark x1="3156" y1="32609" x2="3156" y2="32609"/>
                        <a14:foregroundMark x1="4983" y1="26756" x2="4983" y2="26756"/>
                        <a14:foregroundMark x1="4983" y1="19900" x2="4983" y2="19900"/>
                        <a14:foregroundMark x1="3322" y1="90301" x2="3322" y2="90301"/>
                        <a14:foregroundMark x1="5814" y1="87291" x2="5814" y2="87291"/>
                        <a14:foregroundMark x1="3821" y1="85452" x2="3821" y2="85452"/>
                        <a14:foregroundMark x1="56977" y1="72241" x2="56977" y2="72241"/>
                        <a14:foregroundMark x1="95349" y1="53177" x2="95349" y2="53177"/>
                        <a14:foregroundMark x1="96013" y1="60033" x2="96013" y2="60033"/>
                        <a14:foregroundMark x1="98007" y1="63712" x2="98007" y2="63712"/>
                        <a14:foregroundMark x1="99169" y1="61873" x2="99169" y2="61873"/>
                        <a14:foregroundMark x1="98505" y1="51839" x2="98505" y2="51839"/>
                        <a14:foregroundMark x1="98505" y1="22910" x2="98505" y2="22910"/>
                        <a14:foregroundMark x1="28904" y1="90301" x2="28904" y2="90301"/>
                        <a14:foregroundMark x1="29402" y1="93311" x2="29402" y2="93311"/>
                        <a14:foregroundMark x1="664" y1="50000" x2="664" y2="50000"/>
                        <a14:backgroundMark x1="31894" y1="74080" x2="31894" y2="74080"/>
                        <a14:backgroundMark x1="26412" y1="79933" x2="26412" y2="79933"/>
                        <a14:backgroundMark x1="13455" y1="83779" x2="13455" y2="83779"/>
                        <a14:backgroundMark x1="7973" y1="76923" x2="7973" y2="76923"/>
                        <a14:backgroundMark x1="43189" y1="79933" x2="43189" y2="79933"/>
                        <a14:backgroundMark x1="60465" y1="65886" x2="60465" y2="65886"/>
                        <a14:backgroundMark x1="67110" y1="74582" x2="67110" y2="74582"/>
                        <a14:backgroundMark x1="81229" y1="70067" x2="81229" y2="70067"/>
                        <a14:backgroundMark x1="98173" y1="82943" x2="98173" y2="82943"/>
                        <a14:backgroundMark x1="98173" y1="75753" x2="98173" y2="75753"/>
                        <a14:backgroundMark x1="79070" y1="52007" x2="79070" y2="52007"/>
                        <a14:backgroundMark x1="92359" y1="38294" x2="92359" y2="38294"/>
                        <a14:backgroundMark x1="79568" y1="22575" x2="79236" y2="21739"/>
                        <a14:backgroundMark x1="66611" y1="19732" x2="66611" y2="19732"/>
                        <a14:backgroundMark x1="48837" y1="25084" x2="48837" y2="25084"/>
                        <a14:backgroundMark x1="22924" y1="26087" x2="22591" y2="24916"/>
                        <a14:backgroundMark x1="7475" y1="10368" x2="7475" y2="10368"/>
                        <a14:backgroundMark x1="31894" y1="48495" x2="31894" y2="48495"/>
                        <a14:backgroundMark x1="78073" y1="92809" x2="78073" y2="92809"/>
                        <a14:backgroundMark x1="85382" y1="98495" x2="85382" y2="98495"/>
                        <a14:backgroundMark x1="79568" y1="93813" x2="79568" y2="9381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6908" cy="678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70" y="2334382"/>
            <a:ext cx="4586861" cy="23884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63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8" y="1996667"/>
            <a:ext cx="4303487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9"/>
            <a:ext cx="1368552" cy="298543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GB" sz="171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dirty="0"/>
          </a:p>
        </p:txBody>
      </p:sp>
      <p:pic>
        <p:nvPicPr>
          <p:cNvPr id="13" name="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0982" y="3671190"/>
            <a:ext cx="343028" cy="343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668">
                        <a14:foregroundMark x1="10963" y1="64214" x2="10963" y2="64214"/>
                        <a14:foregroundMark x1="14784" y1="72742" x2="14784" y2="72742"/>
                        <a14:foregroundMark x1="16777" y1="76254" x2="16777" y2="76254"/>
                        <a14:foregroundMark x1="8472" y1="71572" x2="8472" y2="71572"/>
                        <a14:foregroundMark x1="3156" y1="32609" x2="3156" y2="32609"/>
                        <a14:foregroundMark x1="4983" y1="26756" x2="4983" y2="26756"/>
                        <a14:foregroundMark x1="4983" y1="19900" x2="4983" y2="19900"/>
                        <a14:foregroundMark x1="3322" y1="90301" x2="3322" y2="90301"/>
                        <a14:foregroundMark x1="5814" y1="87291" x2="5814" y2="87291"/>
                        <a14:foregroundMark x1="3821" y1="85452" x2="3821" y2="85452"/>
                        <a14:foregroundMark x1="56977" y1="72241" x2="56977" y2="72241"/>
                        <a14:foregroundMark x1="95349" y1="53177" x2="95349" y2="53177"/>
                        <a14:foregroundMark x1="96013" y1="60033" x2="96013" y2="60033"/>
                        <a14:foregroundMark x1="98007" y1="63712" x2="98007" y2="63712"/>
                        <a14:foregroundMark x1="99169" y1="61873" x2="99169" y2="61873"/>
                        <a14:foregroundMark x1="98505" y1="51839" x2="98505" y2="51839"/>
                        <a14:foregroundMark x1="98505" y1="22910" x2="98505" y2="22910"/>
                        <a14:foregroundMark x1="28904" y1="90301" x2="28904" y2="90301"/>
                        <a14:foregroundMark x1="29402" y1="93311" x2="29402" y2="93311"/>
                        <a14:foregroundMark x1="664" y1="50000" x2="664" y2="50000"/>
                        <a14:backgroundMark x1="31894" y1="74080" x2="31894" y2="74080"/>
                        <a14:backgroundMark x1="26412" y1="79933" x2="26412" y2="79933"/>
                        <a14:backgroundMark x1="13455" y1="83779" x2="13455" y2="83779"/>
                        <a14:backgroundMark x1="7973" y1="76923" x2="7973" y2="76923"/>
                        <a14:backgroundMark x1="43189" y1="79933" x2="43189" y2="79933"/>
                        <a14:backgroundMark x1="60465" y1="65886" x2="60465" y2="65886"/>
                        <a14:backgroundMark x1="67110" y1="74582" x2="67110" y2="74582"/>
                        <a14:backgroundMark x1="81229" y1="70067" x2="81229" y2="70067"/>
                        <a14:backgroundMark x1="98173" y1="82943" x2="98173" y2="82943"/>
                        <a14:backgroundMark x1="98173" y1="75753" x2="98173" y2="75753"/>
                        <a14:backgroundMark x1="79070" y1="52007" x2="79070" y2="52007"/>
                        <a14:backgroundMark x1="92359" y1="38294" x2="92359" y2="38294"/>
                        <a14:backgroundMark x1="79568" y1="22575" x2="79236" y2="21739"/>
                        <a14:backgroundMark x1="66611" y1="19732" x2="66611" y2="19732"/>
                        <a14:backgroundMark x1="48837" y1="25084" x2="48837" y2="25084"/>
                        <a14:backgroundMark x1="22924" y1="26087" x2="22591" y2="24916"/>
                        <a14:backgroundMark x1="7475" y1="10368" x2="7475" y2="10368"/>
                        <a14:backgroundMark x1="31894" y1="48495" x2="31894" y2="48495"/>
                        <a14:backgroundMark x1="78073" y1="92809" x2="78073" y2="92809"/>
                        <a14:backgroundMark x1="85382" y1="98495" x2="85382" y2="98495"/>
                        <a14:backgroundMark x1="79568" y1="93813" x2="79568" y2="9381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6908" cy="678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61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2373" y="2648184"/>
            <a:ext cx="4137676" cy="2076165"/>
            <a:chOff x="4900211" y="1986138"/>
            <a:chExt cx="3103257" cy="1557124"/>
          </a:xfrm>
        </p:grpSpPr>
        <p:sp>
          <p:nvSpPr>
            <p:cNvPr id="16" name="Rectangle 1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8" y="725805"/>
            <a:ext cx="1197483" cy="623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2374" y="3698240"/>
            <a:ext cx="4137676" cy="1029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b</a:t>
            </a:r>
            <a:r>
              <a:rPr lang="en-US" sz="72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«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2373" y="2651621"/>
            <a:ext cx="2179688" cy="10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72063" y="2651621"/>
            <a:ext cx="1957987" cy="10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«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80155" y="1037585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«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788373" y="2660157"/>
            <a:ext cx="4137676" cy="2076165"/>
            <a:chOff x="4900211" y="1986138"/>
            <a:chExt cx="3103257" cy="1557124"/>
          </a:xfrm>
        </p:grpSpPr>
        <p:sp>
          <p:nvSpPr>
            <p:cNvPr id="20" name="Rectangle 19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88373" y="2656720"/>
            <a:ext cx="4137676" cy="2076165"/>
            <a:chOff x="4900211" y="1986138"/>
            <a:chExt cx="3103257" cy="1557124"/>
          </a:xfrm>
        </p:grpSpPr>
        <p:sp>
          <p:nvSpPr>
            <p:cNvPr id="24" name="Rectangle 23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788374" y="3706776"/>
            <a:ext cx="4137676" cy="1029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b</a:t>
            </a:r>
            <a:r>
              <a:rPr lang="en-US" sz="72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é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88373" y="2660157"/>
            <a:ext cx="2179688" cy="10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968063" y="2660157"/>
            <a:ext cx="1957987" cy="1046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«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148664" y="3725618"/>
            <a:ext cx="198117" cy="1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-222796" y="5311798"/>
            <a:ext cx="12664063" cy="1546202"/>
            <a:chOff x="-222796" y="5311798"/>
            <a:chExt cx="12664063" cy="1546202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35" b="98086" l="950" r="98812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30"/>
            <a:stretch/>
          </p:blipFill>
          <p:spPr bwMode="auto">
            <a:xfrm>
              <a:off x="-222796" y="5311799"/>
              <a:ext cx="4010025" cy="154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35" b="98086" l="950" r="988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30"/>
            <a:stretch/>
          </p:blipFill>
          <p:spPr bwMode="auto">
            <a:xfrm>
              <a:off x="3148664" y="5311799"/>
              <a:ext cx="4010025" cy="154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35" b="98086" l="950" r="988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30"/>
            <a:stretch/>
          </p:blipFill>
          <p:spPr bwMode="auto">
            <a:xfrm>
              <a:off x="6963050" y="5311798"/>
              <a:ext cx="4010025" cy="154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35" b="98086" l="950" r="988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30"/>
            <a:stretch/>
          </p:blipFill>
          <p:spPr bwMode="auto">
            <a:xfrm>
              <a:off x="8431242" y="5311799"/>
              <a:ext cx="4010025" cy="154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06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9"/>
            <a:ext cx="1368552" cy="267775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GB" sz="151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8" y="1430062"/>
            <a:ext cx="2921471" cy="368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7"/>
            <a:ext cx="3381256" cy="3602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5024" y="5300251"/>
            <a:ext cx="1536192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4790" y="5294534"/>
            <a:ext cx="2054181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bé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74016" y="5288294"/>
            <a:ext cx="2291212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cổ cò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077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8">
                        <a14:foregroundMark x1="10963" y1="64214" x2="10963" y2="64214"/>
                        <a14:foregroundMark x1="14784" y1="72742" x2="14784" y2="72742"/>
                        <a14:foregroundMark x1="16777" y1="76254" x2="16777" y2="76254"/>
                        <a14:foregroundMark x1="8472" y1="71572" x2="8472" y2="71572"/>
                        <a14:foregroundMark x1="3156" y1="32609" x2="3156" y2="32609"/>
                        <a14:foregroundMark x1="4983" y1="26756" x2="4983" y2="26756"/>
                        <a14:foregroundMark x1="4983" y1="19900" x2="4983" y2="19900"/>
                        <a14:foregroundMark x1="3322" y1="90301" x2="3322" y2="90301"/>
                        <a14:foregroundMark x1="5814" y1="87291" x2="5814" y2="87291"/>
                        <a14:foregroundMark x1="3821" y1="85452" x2="3821" y2="85452"/>
                        <a14:foregroundMark x1="56977" y1="72241" x2="56977" y2="72241"/>
                        <a14:foregroundMark x1="95349" y1="53177" x2="95349" y2="53177"/>
                        <a14:foregroundMark x1="96013" y1="60033" x2="96013" y2="60033"/>
                        <a14:foregroundMark x1="98007" y1="63712" x2="98007" y2="63712"/>
                        <a14:foregroundMark x1="99169" y1="61873" x2="99169" y2="61873"/>
                        <a14:foregroundMark x1="98505" y1="51839" x2="98505" y2="51839"/>
                        <a14:foregroundMark x1="98505" y1="22910" x2="98505" y2="22910"/>
                        <a14:foregroundMark x1="28904" y1="90301" x2="28904" y2="90301"/>
                        <a14:foregroundMark x1="29402" y1="93311" x2="29402" y2="93311"/>
                        <a14:foregroundMark x1="664" y1="50000" x2="664" y2="50000"/>
                        <a14:backgroundMark x1="31894" y1="74080" x2="31894" y2="74080"/>
                        <a14:backgroundMark x1="26412" y1="79933" x2="26412" y2="79933"/>
                        <a14:backgroundMark x1="13455" y1="83779" x2="13455" y2="83779"/>
                        <a14:backgroundMark x1="7973" y1="76923" x2="7973" y2="76923"/>
                        <a14:backgroundMark x1="43189" y1="79933" x2="43189" y2="79933"/>
                        <a14:backgroundMark x1="60465" y1="65886" x2="60465" y2="65886"/>
                        <a14:backgroundMark x1="67110" y1="74582" x2="67110" y2="74582"/>
                        <a14:backgroundMark x1="81229" y1="70067" x2="81229" y2="70067"/>
                        <a14:backgroundMark x1="98173" y1="82943" x2="98173" y2="82943"/>
                        <a14:backgroundMark x1="98173" y1="75753" x2="98173" y2="75753"/>
                        <a14:backgroundMark x1="79070" y1="52007" x2="79070" y2="52007"/>
                        <a14:backgroundMark x1="92359" y1="38294" x2="92359" y2="38294"/>
                        <a14:backgroundMark x1="79568" y1="22575" x2="79236" y2="21739"/>
                        <a14:backgroundMark x1="66611" y1="19732" x2="66611" y2="19732"/>
                        <a14:backgroundMark x1="48837" y1="25084" x2="48837" y2="25084"/>
                        <a14:backgroundMark x1="22924" y1="26087" x2="22591" y2="24916"/>
                        <a14:backgroundMark x1="7475" y1="10368" x2="7475" y2="10368"/>
                        <a14:backgroundMark x1="31894" y1="48495" x2="31894" y2="48495"/>
                        <a14:backgroundMark x1="78073" y1="92809" x2="78073" y2="92809"/>
                        <a14:backgroundMark x1="85382" y1="98495" x2="85382" y2="98495"/>
                        <a14:backgroundMark x1="79568" y1="93813" x2="79568" y2="9381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6908" cy="678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38" y="2464892"/>
            <a:ext cx="6328983" cy="184726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4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6" y="844296"/>
            <a:ext cx="1660415" cy="4846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31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7"/>
            <a:ext cx="4666488" cy="4666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9" y="1605345"/>
            <a:ext cx="4764116" cy="4764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6" y="844296"/>
            <a:ext cx="1660415" cy="4846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031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8">
                        <a14:foregroundMark x1="10963" y1="64214" x2="10963" y2="64214"/>
                        <a14:foregroundMark x1="14784" y1="72742" x2="14784" y2="72742"/>
                        <a14:foregroundMark x1="16777" y1="76254" x2="16777" y2="76254"/>
                        <a14:foregroundMark x1="8472" y1="71572" x2="8472" y2="71572"/>
                        <a14:foregroundMark x1="3156" y1="32609" x2="3156" y2="32609"/>
                        <a14:foregroundMark x1="4983" y1="26756" x2="4983" y2="26756"/>
                        <a14:foregroundMark x1="4983" y1="19900" x2="4983" y2="19900"/>
                        <a14:foregroundMark x1="3322" y1="90301" x2="3322" y2="90301"/>
                        <a14:foregroundMark x1="5814" y1="87291" x2="5814" y2="87291"/>
                        <a14:foregroundMark x1="3821" y1="85452" x2="3821" y2="85452"/>
                        <a14:foregroundMark x1="56977" y1="72241" x2="56977" y2="72241"/>
                        <a14:foregroundMark x1="95349" y1="53177" x2="95349" y2="53177"/>
                        <a14:foregroundMark x1="96013" y1="60033" x2="96013" y2="60033"/>
                        <a14:foregroundMark x1="98007" y1="63712" x2="98007" y2="63712"/>
                        <a14:foregroundMark x1="99169" y1="61873" x2="99169" y2="61873"/>
                        <a14:foregroundMark x1="98505" y1="51839" x2="98505" y2="51839"/>
                        <a14:foregroundMark x1="98505" y1="22910" x2="98505" y2="22910"/>
                        <a14:foregroundMark x1="28904" y1="90301" x2="28904" y2="90301"/>
                        <a14:foregroundMark x1="29402" y1="93311" x2="29402" y2="93311"/>
                        <a14:foregroundMark x1="664" y1="50000" x2="664" y2="50000"/>
                        <a14:backgroundMark x1="31894" y1="74080" x2="31894" y2="74080"/>
                        <a14:backgroundMark x1="26412" y1="79933" x2="26412" y2="79933"/>
                        <a14:backgroundMark x1="13455" y1="83779" x2="13455" y2="83779"/>
                        <a14:backgroundMark x1="7973" y1="76923" x2="7973" y2="76923"/>
                        <a14:backgroundMark x1="43189" y1="79933" x2="43189" y2="79933"/>
                        <a14:backgroundMark x1="60465" y1="65886" x2="60465" y2="65886"/>
                        <a14:backgroundMark x1="67110" y1="74582" x2="67110" y2="74582"/>
                        <a14:backgroundMark x1="81229" y1="70067" x2="81229" y2="70067"/>
                        <a14:backgroundMark x1="98173" y1="82943" x2="98173" y2="82943"/>
                        <a14:backgroundMark x1="98173" y1="75753" x2="98173" y2="75753"/>
                        <a14:backgroundMark x1="79070" y1="52007" x2="79070" y2="52007"/>
                        <a14:backgroundMark x1="92359" y1="38294" x2="92359" y2="38294"/>
                        <a14:backgroundMark x1="79568" y1="22575" x2="79236" y2="21739"/>
                        <a14:backgroundMark x1="66611" y1="19732" x2="66611" y2="19732"/>
                        <a14:backgroundMark x1="48837" y1="25084" x2="48837" y2="25084"/>
                        <a14:backgroundMark x1="22924" y1="26087" x2="22591" y2="24916"/>
                        <a14:backgroundMark x1="7475" y1="10368" x2="7475" y2="10368"/>
                        <a14:backgroundMark x1="31894" y1="48495" x2="31894" y2="48495"/>
                        <a14:backgroundMark x1="78073" y1="92809" x2="78073" y2="92809"/>
                        <a14:backgroundMark x1="85382" y1="98495" x2="85382" y2="98495"/>
                        <a14:backgroundMark x1="79568" y1="93813" x2="79568" y2="9381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6908" cy="678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7" y="1877378"/>
            <a:ext cx="5316093" cy="27682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367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220073"/>
            <a:ext cx="9558528" cy="4998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2823" y="5218100"/>
            <a:ext cx="4075331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9"/>
            <a:ext cx="1106288" cy="5760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198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68">
                        <a14:foregroundMark x1="10963" y1="64214" x2="10963" y2="64214"/>
                        <a14:foregroundMark x1="14784" y1="72742" x2="14784" y2="72742"/>
                        <a14:foregroundMark x1="16777" y1="76254" x2="16777" y2="76254"/>
                        <a14:foregroundMark x1="8472" y1="71572" x2="8472" y2="71572"/>
                        <a14:foregroundMark x1="3156" y1="32609" x2="3156" y2="32609"/>
                        <a14:foregroundMark x1="4983" y1="26756" x2="4983" y2="26756"/>
                        <a14:foregroundMark x1="4983" y1="19900" x2="4983" y2="19900"/>
                        <a14:foregroundMark x1="3322" y1="90301" x2="3322" y2="90301"/>
                        <a14:foregroundMark x1="5814" y1="87291" x2="5814" y2="87291"/>
                        <a14:foregroundMark x1="3821" y1="85452" x2="3821" y2="85452"/>
                        <a14:foregroundMark x1="56977" y1="72241" x2="56977" y2="72241"/>
                        <a14:foregroundMark x1="95349" y1="53177" x2="95349" y2="53177"/>
                        <a14:foregroundMark x1="96013" y1="60033" x2="96013" y2="60033"/>
                        <a14:foregroundMark x1="98007" y1="63712" x2="98007" y2="63712"/>
                        <a14:foregroundMark x1="99169" y1="61873" x2="99169" y2="61873"/>
                        <a14:foregroundMark x1="98505" y1="51839" x2="98505" y2="51839"/>
                        <a14:foregroundMark x1="98505" y1="22910" x2="98505" y2="22910"/>
                        <a14:foregroundMark x1="28904" y1="90301" x2="28904" y2="90301"/>
                        <a14:foregroundMark x1="29402" y1="93311" x2="29402" y2="93311"/>
                        <a14:foregroundMark x1="664" y1="50000" x2="664" y2="50000"/>
                        <a14:backgroundMark x1="31894" y1="74080" x2="31894" y2="74080"/>
                        <a14:backgroundMark x1="26412" y1="79933" x2="26412" y2="79933"/>
                        <a14:backgroundMark x1="13455" y1="83779" x2="13455" y2="83779"/>
                        <a14:backgroundMark x1="7973" y1="76923" x2="7973" y2="76923"/>
                        <a14:backgroundMark x1="43189" y1="79933" x2="43189" y2="79933"/>
                        <a14:backgroundMark x1="60465" y1="65886" x2="60465" y2="65886"/>
                        <a14:backgroundMark x1="67110" y1="74582" x2="67110" y2="74582"/>
                        <a14:backgroundMark x1="81229" y1="70067" x2="81229" y2="70067"/>
                        <a14:backgroundMark x1="98173" y1="82943" x2="98173" y2="82943"/>
                        <a14:backgroundMark x1="98173" y1="75753" x2="98173" y2="75753"/>
                        <a14:backgroundMark x1="79070" y1="52007" x2="79070" y2="52007"/>
                        <a14:backgroundMark x1="92359" y1="38294" x2="92359" y2="38294"/>
                        <a14:backgroundMark x1="79568" y1="22575" x2="79236" y2="21739"/>
                        <a14:backgroundMark x1="66611" y1="19732" x2="66611" y2="19732"/>
                        <a14:backgroundMark x1="48837" y1="25084" x2="48837" y2="25084"/>
                        <a14:backgroundMark x1="22924" y1="26087" x2="22591" y2="24916"/>
                        <a14:backgroundMark x1="7475" y1="10368" x2="7475" y2="10368"/>
                        <a14:backgroundMark x1="31894" y1="48495" x2="31894" y2="48495"/>
                        <a14:backgroundMark x1="78073" y1="92809" x2="78073" y2="92809"/>
                        <a14:backgroundMark x1="85382" y1="98495" x2="85382" y2="98495"/>
                        <a14:backgroundMark x1="79568" y1="93813" x2="79568" y2="9381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6908" cy="678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205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555166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Arial" pitchFamily="34" charset="0"/>
                <a:cs typeface="Arial" pitchFamily="34" charset="0"/>
              </a:rPr>
              <a:t>cọ</a:t>
            </a:r>
            <a:endParaRPr lang="en-US" sz="8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0" b="97734" l="6630" r="95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00" y="555166"/>
            <a:ext cx="4408395" cy="429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7" y="1394605"/>
            <a:ext cx="8430868" cy="5017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0274" y="563608"/>
            <a:ext cx="2055553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7"/>
            <a:ext cx="965736" cy="4323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654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9695" y="357523"/>
            <a:ext cx="11679051" cy="5987853"/>
            <a:chOff x="349695" y="357522"/>
            <a:chExt cx="11679050" cy="5987853"/>
          </a:xfrm>
        </p:grpSpPr>
        <p:grpSp>
          <p:nvGrpSpPr>
            <p:cNvPr id="5" name="Group 4"/>
            <p:cNvGrpSpPr/>
            <p:nvPr/>
          </p:nvGrpSpPr>
          <p:grpSpPr>
            <a:xfrm>
              <a:off x="349695" y="357522"/>
              <a:ext cx="11679050" cy="4497861"/>
              <a:chOff x="326046" y="435900"/>
              <a:chExt cx="11679050" cy="449786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001339" y="435900"/>
                <a:ext cx="9003757" cy="4497861"/>
                <a:chOff x="3156389" y="343960"/>
                <a:chExt cx="9003757" cy="4497861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6389" y="343960"/>
                  <a:ext cx="5687568" cy="2666332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5451" y="1677126"/>
                  <a:ext cx="3164695" cy="3164695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046" y="2875057"/>
                <a:ext cx="3830419" cy="194561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378" y="3715868"/>
              <a:ext cx="4207212" cy="26295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27" y="770827"/>
            <a:ext cx="965736" cy="4323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-222796" y="5311799"/>
            <a:ext cx="12664063" cy="1546201"/>
            <a:chOff x="-222796" y="5311799"/>
            <a:chExt cx="12664063" cy="1546201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35" b="98086" l="950" r="98812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30"/>
            <a:stretch/>
          </p:blipFill>
          <p:spPr bwMode="auto">
            <a:xfrm>
              <a:off x="-222796" y="5311799"/>
              <a:ext cx="4010025" cy="154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35" b="98086" l="950" r="988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30"/>
            <a:stretch/>
          </p:blipFill>
          <p:spPr bwMode="auto">
            <a:xfrm>
              <a:off x="8431242" y="5311799"/>
              <a:ext cx="4010025" cy="1546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229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flipH="1" flipV="1">
            <a:off x="-3" y="2060619"/>
            <a:ext cx="7096261" cy="4797378"/>
          </a:xfrm>
          <a:custGeom>
            <a:avLst/>
            <a:gdLst>
              <a:gd name="connsiteX0" fmla="*/ 0 w 7478332"/>
              <a:gd name="connsiteY0" fmla="*/ 764261 h 4585477"/>
              <a:gd name="connsiteX1" fmla="*/ 764261 w 7478332"/>
              <a:gd name="connsiteY1" fmla="*/ 0 h 4585477"/>
              <a:gd name="connsiteX2" fmla="*/ 6714071 w 7478332"/>
              <a:gd name="connsiteY2" fmla="*/ 0 h 4585477"/>
              <a:gd name="connsiteX3" fmla="*/ 7478332 w 7478332"/>
              <a:gd name="connsiteY3" fmla="*/ 764261 h 4585477"/>
              <a:gd name="connsiteX4" fmla="*/ 7478332 w 7478332"/>
              <a:gd name="connsiteY4" fmla="*/ 3821216 h 4585477"/>
              <a:gd name="connsiteX5" fmla="*/ 6714071 w 7478332"/>
              <a:gd name="connsiteY5" fmla="*/ 4585477 h 4585477"/>
              <a:gd name="connsiteX6" fmla="*/ 764261 w 7478332"/>
              <a:gd name="connsiteY6" fmla="*/ 4585477 h 4585477"/>
              <a:gd name="connsiteX7" fmla="*/ 0 w 7478332"/>
              <a:gd name="connsiteY7" fmla="*/ 3821216 h 4585477"/>
              <a:gd name="connsiteX8" fmla="*/ 0 w 7478332"/>
              <a:gd name="connsiteY8" fmla="*/ 764261 h 4585477"/>
              <a:gd name="connsiteX0" fmla="*/ 0 w 7559363"/>
              <a:gd name="connsiteY0" fmla="*/ 764261 h 4585477"/>
              <a:gd name="connsiteX1" fmla="*/ 764261 w 7559363"/>
              <a:gd name="connsiteY1" fmla="*/ 0 h 4585477"/>
              <a:gd name="connsiteX2" fmla="*/ 7319378 w 7559363"/>
              <a:gd name="connsiteY2" fmla="*/ 12879 h 4585477"/>
              <a:gd name="connsiteX3" fmla="*/ 7478332 w 7559363"/>
              <a:gd name="connsiteY3" fmla="*/ 764261 h 4585477"/>
              <a:gd name="connsiteX4" fmla="*/ 7478332 w 7559363"/>
              <a:gd name="connsiteY4" fmla="*/ 3821216 h 4585477"/>
              <a:gd name="connsiteX5" fmla="*/ 6714071 w 7559363"/>
              <a:gd name="connsiteY5" fmla="*/ 4585477 h 4585477"/>
              <a:gd name="connsiteX6" fmla="*/ 764261 w 7559363"/>
              <a:gd name="connsiteY6" fmla="*/ 4585477 h 4585477"/>
              <a:gd name="connsiteX7" fmla="*/ 0 w 7559363"/>
              <a:gd name="connsiteY7" fmla="*/ 3821216 h 4585477"/>
              <a:gd name="connsiteX8" fmla="*/ 0 w 7559363"/>
              <a:gd name="connsiteY8" fmla="*/ 764261 h 4585477"/>
              <a:gd name="connsiteX0" fmla="*/ 0 w 7691675"/>
              <a:gd name="connsiteY0" fmla="*/ 764261 h 4585477"/>
              <a:gd name="connsiteX1" fmla="*/ 764261 w 7691675"/>
              <a:gd name="connsiteY1" fmla="*/ 0 h 4585477"/>
              <a:gd name="connsiteX2" fmla="*/ 7512561 w 7691675"/>
              <a:gd name="connsiteY2" fmla="*/ 12879 h 4585477"/>
              <a:gd name="connsiteX3" fmla="*/ 7478332 w 7691675"/>
              <a:gd name="connsiteY3" fmla="*/ 764261 h 4585477"/>
              <a:gd name="connsiteX4" fmla="*/ 7478332 w 7691675"/>
              <a:gd name="connsiteY4" fmla="*/ 3821216 h 4585477"/>
              <a:gd name="connsiteX5" fmla="*/ 6714071 w 7691675"/>
              <a:gd name="connsiteY5" fmla="*/ 4585477 h 4585477"/>
              <a:gd name="connsiteX6" fmla="*/ 764261 w 7691675"/>
              <a:gd name="connsiteY6" fmla="*/ 4585477 h 4585477"/>
              <a:gd name="connsiteX7" fmla="*/ 0 w 7691675"/>
              <a:gd name="connsiteY7" fmla="*/ 3821216 h 4585477"/>
              <a:gd name="connsiteX8" fmla="*/ 0 w 7691675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478332 w 7512561"/>
              <a:gd name="connsiteY4" fmla="*/ 3821216 h 4585477"/>
              <a:gd name="connsiteX5" fmla="*/ 6714071 w 7512561"/>
              <a:gd name="connsiteY5" fmla="*/ 4585477 h 4585477"/>
              <a:gd name="connsiteX6" fmla="*/ 764261 w 7512561"/>
              <a:gd name="connsiteY6" fmla="*/ 4585477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615270"/>
              <a:gd name="connsiteX1" fmla="*/ 764261 w 7512561"/>
              <a:gd name="connsiteY1" fmla="*/ 0 h 4615270"/>
              <a:gd name="connsiteX2" fmla="*/ 7512561 w 7512561"/>
              <a:gd name="connsiteY2" fmla="*/ 12879 h 4615270"/>
              <a:gd name="connsiteX3" fmla="*/ 7478332 w 7512561"/>
              <a:gd name="connsiteY3" fmla="*/ 764261 h 4615270"/>
              <a:gd name="connsiteX4" fmla="*/ 7491211 w 7512561"/>
              <a:gd name="connsiteY4" fmla="*/ 4323492 h 4615270"/>
              <a:gd name="connsiteX5" fmla="*/ 6714071 w 7512561"/>
              <a:gd name="connsiteY5" fmla="*/ 4585477 h 4615270"/>
              <a:gd name="connsiteX6" fmla="*/ 764261 w 7512561"/>
              <a:gd name="connsiteY6" fmla="*/ 4585477 h 4615270"/>
              <a:gd name="connsiteX7" fmla="*/ 0 w 7512561"/>
              <a:gd name="connsiteY7" fmla="*/ 3821216 h 4615270"/>
              <a:gd name="connsiteX8" fmla="*/ 0 w 7512561"/>
              <a:gd name="connsiteY8" fmla="*/ 764261 h 4615270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491211 w 7512561"/>
              <a:gd name="connsiteY4" fmla="*/ 4323492 h 4585477"/>
              <a:gd name="connsiteX5" fmla="*/ 6714071 w 7512561"/>
              <a:gd name="connsiteY5" fmla="*/ 4585477 h 4585477"/>
              <a:gd name="connsiteX6" fmla="*/ 764261 w 7512561"/>
              <a:gd name="connsiteY6" fmla="*/ 4585477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504090 w 7512561"/>
              <a:gd name="connsiteY4" fmla="*/ 4568190 h 4585477"/>
              <a:gd name="connsiteX5" fmla="*/ 6714071 w 7512561"/>
              <a:gd name="connsiteY5" fmla="*/ 4585477 h 4585477"/>
              <a:gd name="connsiteX6" fmla="*/ 764261 w 7512561"/>
              <a:gd name="connsiteY6" fmla="*/ 4585477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504090 w 7512561"/>
              <a:gd name="connsiteY4" fmla="*/ 4568190 h 4585477"/>
              <a:gd name="connsiteX5" fmla="*/ 6714071 w 7512561"/>
              <a:gd name="connsiteY5" fmla="*/ 4585477 h 4585477"/>
              <a:gd name="connsiteX6" fmla="*/ 1910481 w 7512561"/>
              <a:gd name="connsiteY6" fmla="*/ 4559719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504090 w 7512561"/>
              <a:gd name="connsiteY4" fmla="*/ 4568190 h 4585477"/>
              <a:gd name="connsiteX5" fmla="*/ 6714071 w 7512561"/>
              <a:gd name="connsiteY5" fmla="*/ 4585477 h 4585477"/>
              <a:gd name="connsiteX6" fmla="*/ 1910481 w 7512561"/>
              <a:gd name="connsiteY6" fmla="*/ 4559719 h 4585477"/>
              <a:gd name="connsiteX7" fmla="*/ 811369 w 7512561"/>
              <a:gd name="connsiteY7" fmla="*/ 3885611 h 4585477"/>
              <a:gd name="connsiteX8" fmla="*/ 0 w 7512561"/>
              <a:gd name="connsiteY8" fmla="*/ 764261 h 4585477"/>
              <a:gd name="connsiteX0" fmla="*/ 253428 w 7765989"/>
              <a:gd name="connsiteY0" fmla="*/ 764261 h 4585477"/>
              <a:gd name="connsiteX1" fmla="*/ 167683 w 7765989"/>
              <a:gd name="connsiteY1" fmla="*/ 0 h 4585477"/>
              <a:gd name="connsiteX2" fmla="*/ 7765989 w 7765989"/>
              <a:gd name="connsiteY2" fmla="*/ 12879 h 4585477"/>
              <a:gd name="connsiteX3" fmla="*/ 7731760 w 7765989"/>
              <a:gd name="connsiteY3" fmla="*/ 764261 h 4585477"/>
              <a:gd name="connsiteX4" fmla="*/ 7757518 w 7765989"/>
              <a:gd name="connsiteY4" fmla="*/ 4568190 h 4585477"/>
              <a:gd name="connsiteX5" fmla="*/ 6967499 w 7765989"/>
              <a:gd name="connsiteY5" fmla="*/ 4585477 h 4585477"/>
              <a:gd name="connsiteX6" fmla="*/ 2163909 w 7765989"/>
              <a:gd name="connsiteY6" fmla="*/ 4559719 h 4585477"/>
              <a:gd name="connsiteX7" fmla="*/ 1064797 w 7765989"/>
              <a:gd name="connsiteY7" fmla="*/ 3885611 h 4585477"/>
              <a:gd name="connsiteX8" fmla="*/ 253428 w 7765989"/>
              <a:gd name="connsiteY8" fmla="*/ 764261 h 4585477"/>
              <a:gd name="connsiteX0" fmla="*/ 85745 w 7598306"/>
              <a:gd name="connsiteY0" fmla="*/ 764261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85745 w 7598306"/>
              <a:gd name="connsiteY8" fmla="*/ 764261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163018 w 7598306"/>
              <a:gd name="connsiteY8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163018 w 7598306"/>
              <a:gd name="connsiteY8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781204 w 7598306"/>
              <a:gd name="connsiteY7" fmla="*/ 3924247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8306" h="4585477">
                <a:moveTo>
                  <a:pt x="163018" y="828655"/>
                </a:moveTo>
                <a:cubicBezTo>
                  <a:pt x="98623" y="445202"/>
                  <a:pt x="15791" y="180304"/>
                  <a:pt x="0" y="0"/>
                </a:cubicBezTo>
                <a:lnTo>
                  <a:pt x="7598306" y="12879"/>
                </a:lnTo>
                <a:cubicBezTo>
                  <a:pt x="7582514" y="257578"/>
                  <a:pt x="7564077" y="342171"/>
                  <a:pt x="7564077" y="764261"/>
                </a:cubicBezTo>
                <a:lnTo>
                  <a:pt x="7589835" y="4568190"/>
                </a:lnTo>
                <a:cubicBezTo>
                  <a:pt x="7602714" y="4552399"/>
                  <a:pt x="7221906" y="4585477"/>
                  <a:pt x="6799816" y="4585477"/>
                </a:cubicBezTo>
                <a:lnTo>
                  <a:pt x="1996226" y="4559719"/>
                </a:lnTo>
                <a:cubicBezTo>
                  <a:pt x="1574136" y="4559719"/>
                  <a:pt x="1231964" y="4269064"/>
                  <a:pt x="1077418" y="4078794"/>
                </a:cubicBezTo>
                <a:cubicBezTo>
                  <a:pt x="1068832" y="4058599"/>
                  <a:pt x="995851" y="3935372"/>
                  <a:pt x="987265" y="3915177"/>
                </a:cubicBezTo>
                <a:cubicBezTo>
                  <a:pt x="635243" y="2809063"/>
                  <a:pt x="643829" y="2733259"/>
                  <a:pt x="163018" y="828655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-489397" y="2333328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8000" b="1" spc="13" dirty="0" err="1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8000" b="1" spc="13" dirty="0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b="1" spc="13" dirty="0" err="1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8000" b="1" spc="13" dirty="0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8000" b="1" spc="13" dirty="0" err="1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spc="13" dirty="0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b="1" spc="13" dirty="0" err="1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8000" b="1" spc="13" dirty="0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32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flipH="1" flipV="1">
            <a:off x="-3" y="2060619"/>
            <a:ext cx="7096261" cy="4797378"/>
          </a:xfrm>
          <a:custGeom>
            <a:avLst/>
            <a:gdLst>
              <a:gd name="connsiteX0" fmla="*/ 0 w 7478332"/>
              <a:gd name="connsiteY0" fmla="*/ 764261 h 4585477"/>
              <a:gd name="connsiteX1" fmla="*/ 764261 w 7478332"/>
              <a:gd name="connsiteY1" fmla="*/ 0 h 4585477"/>
              <a:gd name="connsiteX2" fmla="*/ 6714071 w 7478332"/>
              <a:gd name="connsiteY2" fmla="*/ 0 h 4585477"/>
              <a:gd name="connsiteX3" fmla="*/ 7478332 w 7478332"/>
              <a:gd name="connsiteY3" fmla="*/ 764261 h 4585477"/>
              <a:gd name="connsiteX4" fmla="*/ 7478332 w 7478332"/>
              <a:gd name="connsiteY4" fmla="*/ 3821216 h 4585477"/>
              <a:gd name="connsiteX5" fmla="*/ 6714071 w 7478332"/>
              <a:gd name="connsiteY5" fmla="*/ 4585477 h 4585477"/>
              <a:gd name="connsiteX6" fmla="*/ 764261 w 7478332"/>
              <a:gd name="connsiteY6" fmla="*/ 4585477 h 4585477"/>
              <a:gd name="connsiteX7" fmla="*/ 0 w 7478332"/>
              <a:gd name="connsiteY7" fmla="*/ 3821216 h 4585477"/>
              <a:gd name="connsiteX8" fmla="*/ 0 w 7478332"/>
              <a:gd name="connsiteY8" fmla="*/ 764261 h 4585477"/>
              <a:gd name="connsiteX0" fmla="*/ 0 w 7559363"/>
              <a:gd name="connsiteY0" fmla="*/ 764261 h 4585477"/>
              <a:gd name="connsiteX1" fmla="*/ 764261 w 7559363"/>
              <a:gd name="connsiteY1" fmla="*/ 0 h 4585477"/>
              <a:gd name="connsiteX2" fmla="*/ 7319378 w 7559363"/>
              <a:gd name="connsiteY2" fmla="*/ 12879 h 4585477"/>
              <a:gd name="connsiteX3" fmla="*/ 7478332 w 7559363"/>
              <a:gd name="connsiteY3" fmla="*/ 764261 h 4585477"/>
              <a:gd name="connsiteX4" fmla="*/ 7478332 w 7559363"/>
              <a:gd name="connsiteY4" fmla="*/ 3821216 h 4585477"/>
              <a:gd name="connsiteX5" fmla="*/ 6714071 w 7559363"/>
              <a:gd name="connsiteY5" fmla="*/ 4585477 h 4585477"/>
              <a:gd name="connsiteX6" fmla="*/ 764261 w 7559363"/>
              <a:gd name="connsiteY6" fmla="*/ 4585477 h 4585477"/>
              <a:gd name="connsiteX7" fmla="*/ 0 w 7559363"/>
              <a:gd name="connsiteY7" fmla="*/ 3821216 h 4585477"/>
              <a:gd name="connsiteX8" fmla="*/ 0 w 7559363"/>
              <a:gd name="connsiteY8" fmla="*/ 764261 h 4585477"/>
              <a:gd name="connsiteX0" fmla="*/ 0 w 7691675"/>
              <a:gd name="connsiteY0" fmla="*/ 764261 h 4585477"/>
              <a:gd name="connsiteX1" fmla="*/ 764261 w 7691675"/>
              <a:gd name="connsiteY1" fmla="*/ 0 h 4585477"/>
              <a:gd name="connsiteX2" fmla="*/ 7512561 w 7691675"/>
              <a:gd name="connsiteY2" fmla="*/ 12879 h 4585477"/>
              <a:gd name="connsiteX3" fmla="*/ 7478332 w 7691675"/>
              <a:gd name="connsiteY3" fmla="*/ 764261 h 4585477"/>
              <a:gd name="connsiteX4" fmla="*/ 7478332 w 7691675"/>
              <a:gd name="connsiteY4" fmla="*/ 3821216 h 4585477"/>
              <a:gd name="connsiteX5" fmla="*/ 6714071 w 7691675"/>
              <a:gd name="connsiteY5" fmla="*/ 4585477 h 4585477"/>
              <a:gd name="connsiteX6" fmla="*/ 764261 w 7691675"/>
              <a:gd name="connsiteY6" fmla="*/ 4585477 h 4585477"/>
              <a:gd name="connsiteX7" fmla="*/ 0 w 7691675"/>
              <a:gd name="connsiteY7" fmla="*/ 3821216 h 4585477"/>
              <a:gd name="connsiteX8" fmla="*/ 0 w 7691675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478332 w 7512561"/>
              <a:gd name="connsiteY4" fmla="*/ 3821216 h 4585477"/>
              <a:gd name="connsiteX5" fmla="*/ 6714071 w 7512561"/>
              <a:gd name="connsiteY5" fmla="*/ 4585477 h 4585477"/>
              <a:gd name="connsiteX6" fmla="*/ 764261 w 7512561"/>
              <a:gd name="connsiteY6" fmla="*/ 4585477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615270"/>
              <a:gd name="connsiteX1" fmla="*/ 764261 w 7512561"/>
              <a:gd name="connsiteY1" fmla="*/ 0 h 4615270"/>
              <a:gd name="connsiteX2" fmla="*/ 7512561 w 7512561"/>
              <a:gd name="connsiteY2" fmla="*/ 12879 h 4615270"/>
              <a:gd name="connsiteX3" fmla="*/ 7478332 w 7512561"/>
              <a:gd name="connsiteY3" fmla="*/ 764261 h 4615270"/>
              <a:gd name="connsiteX4" fmla="*/ 7491211 w 7512561"/>
              <a:gd name="connsiteY4" fmla="*/ 4323492 h 4615270"/>
              <a:gd name="connsiteX5" fmla="*/ 6714071 w 7512561"/>
              <a:gd name="connsiteY5" fmla="*/ 4585477 h 4615270"/>
              <a:gd name="connsiteX6" fmla="*/ 764261 w 7512561"/>
              <a:gd name="connsiteY6" fmla="*/ 4585477 h 4615270"/>
              <a:gd name="connsiteX7" fmla="*/ 0 w 7512561"/>
              <a:gd name="connsiteY7" fmla="*/ 3821216 h 4615270"/>
              <a:gd name="connsiteX8" fmla="*/ 0 w 7512561"/>
              <a:gd name="connsiteY8" fmla="*/ 764261 h 4615270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491211 w 7512561"/>
              <a:gd name="connsiteY4" fmla="*/ 4323492 h 4585477"/>
              <a:gd name="connsiteX5" fmla="*/ 6714071 w 7512561"/>
              <a:gd name="connsiteY5" fmla="*/ 4585477 h 4585477"/>
              <a:gd name="connsiteX6" fmla="*/ 764261 w 7512561"/>
              <a:gd name="connsiteY6" fmla="*/ 4585477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504090 w 7512561"/>
              <a:gd name="connsiteY4" fmla="*/ 4568190 h 4585477"/>
              <a:gd name="connsiteX5" fmla="*/ 6714071 w 7512561"/>
              <a:gd name="connsiteY5" fmla="*/ 4585477 h 4585477"/>
              <a:gd name="connsiteX6" fmla="*/ 764261 w 7512561"/>
              <a:gd name="connsiteY6" fmla="*/ 4585477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504090 w 7512561"/>
              <a:gd name="connsiteY4" fmla="*/ 4568190 h 4585477"/>
              <a:gd name="connsiteX5" fmla="*/ 6714071 w 7512561"/>
              <a:gd name="connsiteY5" fmla="*/ 4585477 h 4585477"/>
              <a:gd name="connsiteX6" fmla="*/ 1910481 w 7512561"/>
              <a:gd name="connsiteY6" fmla="*/ 4559719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504090 w 7512561"/>
              <a:gd name="connsiteY4" fmla="*/ 4568190 h 4585477"/>
              <a:gd name="connsiteX5" fmla="*/ 6714071 w 7512561"/>
              <a:gd name="connsiteY5" fmla="*/ 4585477 h 4585477"/>
              <a:gd name="connsiteX6" fmla="*/ 1910481 w 7512561"/>
              <a:gd name="connsiteY6" fmla="*/ 4559719 h 4585477"/>
              <a:gd name="connsiteX7" fmla="*/ 811369 w 7512561"/>
              <a:gd name="connsiteY7" fmla="*/ 3885611 h 4585477"/>
              <a:gd name="connsiteX8" fmla="*/ 0 w 7512561"/>
              <a:gd name="connsiteY8" fmla="*/ 764261 h 4585477"/>
              <a:gd name="connsiteX0" fmla="*/ 253428 w 7765989"/>
              <a:gd name="connsiteY0" fmla="*/ 764261 h 4585477"/>
              <a:gd name="connsiteX1" fmla="*/ 167683 w 7765989"/>
              <a:gd name="connsiteY1" fmla="*/ 0 h 4585477"/>
              <a:gd name="connsiteX2" fmla="*/ 7765989 w 7765989"/>
              <a:gd name="connsiteY2" fmla="*/ 12879 h 4585477"/>
              <a:gd name="connsiteX3" fmla="*/ 7731760 w 7765989"/>
              <a:gd name="connsiteY3" fmla="*/ 764261 h 4585477"/>
              <a:gd name="connsiteX4" fmla="*/ 7757518 w 7765989"/>
              <a:gd name="connsiteY4" fmla="*/ 4568190 h 4585477"/>
              <a:gd name="connsiteX5" fmla="*/ 6967499 w 7765989"/>
              <a:gd name="connsiteY5" fmla="*/ 4585477 h 4585477"/>
              <a:gd name="connsiteX6" fmla="*/ 2163909 w 7765989"/>
              <a:gd name="connsiteY6" fmla="*/ 4559719 h 4585477"/>
              <a:gd name="connsiteX7" fmla="*/ 1064797 w 7765989"/>
              <a:gd name="connsiteY7" fmla="*/ 3885611 h 4585477"/>
              <a:gd name="connsiteX8" fmla="*/ 253428 w 7765989"/>
              <a:gd name="connsiteY8" fmla="*/ 764261 h 4585477"/>
              <a:gd name="connsiteX0" fmla="*/ 85745 w 7598306"/>
              <a:gd name="connsiteY0" fmla="*/ 764261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85745 w 7598306"/>
              <a:gd name="connsiteY8" fmla="*/ 764261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163018 w 7598306"/>
              <a:gd name="connsiteY8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163018 w 7598306"/>
              <a:gd name="connsiteY8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781204 w 7598306"/>
              <a:gd name="connsiteY7" fmla="*/ 3924247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8306" h="4585477">
                <a:moveTo>
                  <a:pt x="163018" y="828655"/>
                </a:moveTo>
                <a:cubicBezTo>
                  <a:pt x="98623" y="445202"/>
                  <a:pt x="15791" y="180304"/>
                  <a:pt x="0" y="0"/>
                </a:cubicBezTo>
                <a:lnTo>
                  <a:pt x="7598306" y="12879"/>
                </a:lnTo>
                <a:cubicBezTo>
                  <a:pt x="7582514" y="257578"/>
                  <a:pt x="7564077" y="342171"/>
                  <a:pt x="7564077" y="764261"/>
                </a:cubicBezTo>
                <a:lnTo>
                  <a:pt x="7589835" y="4568190"/>
                </a:lnTo>
                <a:cubicBezTo>
                  <a:pt x="7602714" y="4552399"/>
                  <a:pt x="7221906" y="4585477"/>
                  <a:pt x="6799816" y="4585477"/>
                </a:cubicBezTo>
                <a:lnTo>
                  <a:pt x="1996226" y="4559719"/>
                </a:lnTo>
                <a:cubicBezTo>
                  <a:pt x="1574136" y="4559719"/>
                  <a:pt x="1231964" y="4269064"/>
                  <a:pt x="1077418" y="4078794"/>
                </a:cubicBezTo>
                <a:cubicBezTo>
                  <a:pt x="1068832" y="4058599"/>
                  <a:pt x="995851" y="3935372"/>
                  <a:pt x="987265" y="3915177"/>
                </a:cubicBezTo>
                <a:cubicBezTo>
                  <a:pt x="635243" y="2809063"/>
                  <a:pt x="643829" y="2733259"/>
                  <a:pt x="163018" y="828655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-489397" y="2333328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8000" b="1" spc="13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lang="en-GB" sz="8000" b="1" spc="13" dirty="0">
              <a:solidFill>
                <a:schemeClr val="dk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8000" b="1" spc="13">
                <a:solidFill>
                  <a:schemeClr val="dk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8000" b="1" spc="13" dirty="0">
              <a:solidFill>
                <a:schemeClr val="dk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3339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199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latin typeface="Arial" pitchFamily="34" charset="0"/>
                <a:cs typeface="Arial" pitchFamily="34" charset="0"/>
              </a:rPr>
              <a:t>cỏ</a:t>
            </a:r>
            <a:endParaRPr lang="en-US" sz="7200" dirty="0">
              <a:latin typeface="Arial" pitchFamily="34" charset="0"/>
              <a:cs typeface="Arial" pitchFamily="34" charset="0"/>
            </a:endParaRPr>
          </a:p>
          <a:p>
            <a:pPr algn="ctr"/>
            <a:endParaRPr lang="vi-VN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0" b="954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98" y="351776"/>
            <a:ext cx="4805295" cy="405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latin typeface="Arial" pitchFamily="34" charset="0"/>
                <a:cs typeface="Arial" pitchFamily="34" charset="0"/>
              </a:rPr>
              <a:t>có</a:t>
            </a:r>
            <a:endParaRPr lang="en-US" sz="7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799109" y="1037584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VNI-Avo" pitchFamily="2" charset="0"/>
                <a:cs typeface="Calibri" pitchFamily="34" charset="0"/>
              </a:rPr>
              <a:t>boø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1311" y="1084477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VNI-Avo" pitchFamily="2" charset="0"/>
                <a:cs typeface="Calibri" pitchFamily="34" charset="0"/>
              </a:rPr>
              <a:t>boù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5941" y="1131370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VNI-Avo" pitchFamily="2" charset="0"/>
                <a:cs typeface="Calibri" pitchFamily="34" charset="0"/>
              </a:rPr>
              <a:t>boû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0837" y="2854661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VNI-Avo" pitchFamily="2" charset="0"/>
                <a:cs typeface="Calibri" pitchFamily="34" charset="0"/>
              </a:rPr>
              <a:t>coø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7865" y="2852156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VNI-Avo" pitchFamily="2" charset="0"/>
                <a:cs typeface="Calibri" pitchFamily="34" charset="0"/>
              </a:rPr>
              <a:t>coù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2495" y="2899049"/>
            <a:ext cx="2179688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VNI-Avo" pitchFamily="2" charset="0"/>
                <a:cs typeface="Calibri" pitchFamily="34" charset="0"/>
              </a:rPr>
              <a:t>coû</a:t>
            </a:r>
            <a:endParaRPr lang="en-US" sz="8800" dirty="0">
              <a:solidFill>
                <a:srgbClr val="FF0000"/>
              </a:solidFill>
              <a:latin typeface="VNI-Avo" pitchFamily="2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1940" y="4645787"/>
            <a:ext cx="6164397" cy="104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8800" dirty="0" err="1" smtClean="0">
                <a:solidFill>
                  <a:srgbClr val="2B4FD2"/>
                </a:solidFill>
                <a:latin typeface="VNI-Avo" pitchFamily="2" charset="0"/>
                <a:cs typeface="Calibri" pitchFamily="34" charset="0"/>
              </a:rPr>
              <a:t>Beâ</a:t>
            </a:r>
            <a:r>
              <a:rPr lang="en-US" sz="8800" dirty="0" smtClean="0">
                <a:solidFill>
                  <a:srgbClr val="2B4FD2"/>
                </a:solidFill>
                <a:latin typeface="VNI-Avo" pitchFamily="2" charset="0"/>
                <a:cs typeface="Calibri" pitchFamily="34" charset="0"/>
              </a:rPr>
              <a:t> </a:t>
            </a:r>
            <a:r>
              <a:rPr lang="en-US" sz="8800" dirty="0" err="1" smtClean="0">
                <a:solidFill>
                  <a:srgbClr val="2B4FD2"/>
                </a:solidFill>
                <a:latin typeface="VNI-Avo" pitchFamily="2" charset="0"/>
                <a:cs typeface="Calibri" pitchFamily="34" charset="0"/>
              </a:rPr>
              <a:t>coù</a:t>
            </a:r>
            <a:r>
              <a:rPr lang="en-US" sz="8800" dirty="0" smtClean="0">
                <a:solidFill>
                  <a:srgbClr val="2B4FD2"/>
                </a:solidFill>
                <a:latin typeface="VNI-Avo" pitchFamily="2" charset="0"/>
                <a:cs typeface="Calibri" pitchFamily="34" charset="0"/>
              </a:rPr>
              <a:t> </a:t>
            </a:r>
            <a:r>
              <a:rPr lang="en-US" sz="8800" dirty="0" err="1" smtClean="0">
                <a:solidFill>
                  <a:srgbClr val="2B4FD2"/>
                </a:solidFill>
                <a:latin typeface="VNI-Avo" pitchFamily="2" charset="0"/>
                <a:cs typeface="Calibri" pitchFamily="34" charset="0"/>
              </a:rPr>
              <a:t>coû</a:t>
            </a:r>
            <a:endParaRPr lang="en-US" sz="8800" dirty="0">
              <a:solidFill>
                <a:srgbClr val="2B4FD2"/>
              </a:solidFill>
              <a:latin typeface="VNI-Avo" pitchFamily="2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59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627924" y="-12879"/>
            <a:ext cx="7598306" cy="4585477"/>
          </a:xfrm>
          <a:custGeom>
            <a:avLst/>
            <a:gdLst>
              <a:gd name="connsiteX0" fmla="*/ 0 w 7478332"/>
              <a:gd name="connsiteY0" fmla="*/ 764261 h 4585477"/>
              <a:gd name="connsiteX1" fmla="*/ 764261 w 7478332"/>
              <a:gd name="connsiteY1" fmla="*/ 0 h 4585477"/>
              <a:gd name="connsiteX2" fmla="*/ 6714071 w 7478332"/>
              <a:gd name="connsiteY2" fmla="*/ 0 h 4585477"/>
              <a:gd name="connsiteX3" fmla="*/ 7478332 w 7478332"/>
              <a:gd name="connsiteY3" fmla="*/ 764261 h 4585477"/>
              <a:gd name="connsiteX4" fmla="*/ 7478332 w 7478332"/>
              <a:gd name="connsiteY4" fmla="*/ 3821216 h 4585477"/>
              <a:gd name="connsiteX5" fmla="*/ 6714071 w 7478332"/>
              <a:gd name="connsiteY5" fmla="*/ 4585477 h 4585477"/>
              <a:gd name="connsiteX6" fmla="*/ 764261 w 7478332"/>
              <a:gd name="connsiteY6" fmla="*/ 4585477 h 4585477"/>
              <a:gd name="connsiteX7" fmla="*/ 0 w 7478332"/>
              <a:gd name="connsiteY7" fmla="*/ 3821216 h 4585477"/>
              <a:gd name="connsiteX8" fmla="*/ 0 w 7478332"/>
              <a:gd name="connsiteY8" fmla="*/ 764261 h 4585477"/>
              <a:gd name="connsiteX0" fmla="*/ 0 w 7559363"/>
              <a:gd name="connsiteY0" fmla="*/ 764261 h 4585477"/>
              <a:gd name="connsiteX1" fmla="*/ 764261 w 7559363"/>
              <a:gd name="connsiteY1" fmla="*/ 0 h 4585477"/>
              <a:gd name="connsiteX2" fmla="*/ 7319378 w 7559363"/>
              <a:gd name="connsiteY2" fmla="*/ 12879 h 4585477"/>
              <a:gd name="connsiteX3" fmla="*/ 7478332 w 7559363"/>
              <a:gd name="connsiteY3" fmla="*/ 764261 h 4585477"/>
              <a:gd name="connsiteX4" fmla="*/ 7478332 w 7559363"/>
              <a:gd name="connsiteY4" fmla="*/ 3821216 h 4585477"/>
              <a:gd name="connsiteX5" fmla="*/ 6714071 w 7559363"/>
              <a:gd name="connsiteY5" fmla="*/ 4585477 h 4585477"/>
              <a:gd name="connsiteX6" fmla="*/ 764261 w 7559363"/>
              <a:gd name="connsiteY6" fmla="*/ 4585477 h 4585477"/>
              <a:gd name="connsiteX7" fmla="*/ 0 w 7559363"/>
              <a:gd name="connsiteY7" fmla="*/ 3821216 h 4585477"/>
              <a:gd name="connsiteX8" fmla="*/ 0 w 7559363"/>
              <a:gd name="connsiteY8" fmla="*/ 764261 h 4585477"/>
              <a:gd name="connsiteX0" fmla="*/ 0 w 7691675"/>
              <a:gd name="connsiteY0" fmla="*/ 764261 h 4585477"/>
              <a:gd name="connsiteX1" fmla="*/ 764261 w 7691675"/>
              <a:gd name="connsiteY1" fmla="*/ 0 h 4585477"/>
              <a:gd name="connsiteX2" fmla="*/ 7512561 w 7691675"/>
              <a:gd name="connsiteY2" fmla="*/ 12879 h 4585477"/>
              <a:gd name="connsiteX3" fmla="*/ 7478332 w 7691675"/>
              <a:gd name="connsiteY3" fmla="*/ 764261 h 4585477"/>
              <a:gd name="connsiteX4" fmla="*/ 7478332 w 7691675"/>
              <a:gd name="connsiteY4" fmla="*/ 3821216 h 4585477"/>
              <a:gd name="connsiteX5" fmla="*/ 6714071 w 7691675"/>
              <a:gd name="connsiteY5" fmla="*/ 4585477 h 4585477"/>
              <a:gd name="connsiteX6" fmla="*/ 764261 w 7691675"/>
              <a:gd name="connsiteY6" fmla="*/ 4585477 h 4585477"/>
              <a:gd name="connsiteX7" fmla="*/ 0 w 7691675"/>
              <a:gd name="connsiteY7" fmla="*/ 3821216 h 4585477"/>
              <a:gd name="connsiteX8" fmla="*/ 0 w 7691675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478332 w 7512561"/>
              <a:gd name="connsiteY4" fmla="*/ 3821216 h 4585477"/>
              <a:gd name="connsiteX5" fmla="*/ 6714071 w 7512561"/>
              <a:gd name="connsiteY5" fmla="*/ 4585477 h 4585477"/>
              <a:gd name="connsiteX6" fmla="*/ 764261 w 7512561"/>
              <a:gd name="connsiteY6" fmla="*/ 4585477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615270"/>
              <a:gd name="connsiteX1" fmla="*/ 764261 w 7512561"/>
              <a:gd name="connsiteY1" fmla="*/ 0 h 4615270"/>
              <a:gd name="connsiteX2" fmla="*/ 7512561 w 7512561"/>
              <a:gd name="connsiteY2" fmla="*/ 12879 h 4615270"/>
              <a:gd name="connsiteX3" fmla="*/ 7478332 w 7512561"/>
              <a:gd name="connsiteY3" fmla="*/ 764261 h 4615270"/>
              <a:gd name="connsiteX4" fmla="*/ 7491211 w 7512561"/>
              <a:gd name="connsiteY4" fmla="*/ 4323492 h 4615270"/>
              <a:gd name="connsiteX5" fmla="*/ 6714071 w 7512561"/>
              <a:gd name="connsiteY5" fmla="*/ 4585477 h 4615270"/>
              <a:gd name="connsiteX6" fmla="*/ 764261 w 7512561"/>
              <a:gd name="connsiteY6" fmla="*/ 4585477 h 4615270"/>
              <a:gd name="connsiteX7" fmla="*/ 0 w 7512561"/>
              <a:gd name="connsiteY7" fmla="*/ 3821216 h 4615270"/>
              <a:gd name="connsiteX8" fmla="*/ 0 w 7512561"/>
              <a:gd name="connsiteY8" fmla="*/ 764261 h 4615270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491211 w 7512561"/>
              <a:gd name="connsiteY4" fmla="*/ 4323492 h 4585477"/>
              <a:gd name="connsiteX5" fmla="*/ 6714071 w 7512561"/>
              <a:gd name="connsiteY5" fmla="*/ 4585477 h 4585477"/>
              <a:gd name="connsiteX6" fmla="*/ 764261 w 7512561"/>
              <a:gd name="connsiteY6" fmla="*/ 4585477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504090 w 7512561"/>
              <a:gd name="connsiteY4" fmla="*/ 4568190 h 4585477"/>
              <a:gd name="connsiteX5" fmla="*/ 6714071 w 7512561"/>
              <a:gd name="connsiteY5" fmla="*/ 4585477 h 4585477"/>
              <a:gd name="connsiteX6" fmla="*/ 764261 w 7512561"/>
              <a:gd name="connsiteY6" fmla="*/ 4585477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504090 w 7512561"/>
              <a:gd name="connsiteY4" fmla="*/ 4568190 h 4585477"/>
              <a:gd name="connsiteX5" fmla="*/ 6714071 w 7512561"/>
              <a:gd name="connsiteY5" fmla="*/ 4585477 h 4585477"/>
              <a:gd name="connsiteX6" fmla="*/ 1910481 w 7512561"/>
              <a:gd name="connsiteY6" fmla="*/ 4559719 h 4585477"/>
              <a:gd name="connsiteX7" fmla="*/ 0 w 7512561"/>
              <a:gd name="connsiteY7" fmla="*/ 3821216 h 4585477"/>
              <a:gd name="connsiteX8" fmla="*/ 0 w 7512561"/>
              <a:gd name="connsiteY8" fmla="*/ 764261 h 4585477"/>
              <a:gd name="connsiteX0" fmla="*/ 0 w 7512561"/>
              <a:gd name="connsiteY0" fmla="*/ 764261 h 4585477"/>
              <a:gd name="connsiteX1" fmla="*/ 764261 w 7512561"/>
              <a:gd name="connsiteY1" fmla="*/ 0 h 4585477"/>
              <a:gd name="connsiteX2" fmla="*/ 7512561 w 7512561"/>
              <a:gd name="connsiteY2" fmla="*/ 12879 h 4585477"/>
              <a:gd name="connsiteX3" fmla="*/ 7478332 w 7512561"/>
              <a:gd name="connsiteY3" fmla="*/ 764261 h 4585477"/>
              <a:gd name="connsiteX4" fmla="*/ 7504090 w 7512561"/>
              <a:gd name="connsiteY4" fmla="*/ 4568190 h 4585477"/>
              <a:gd name="connsiteX5" fmla="*/ 6714071 w 7512561"/>
              <a:gd name="connsiteY5" fmla="*/ 4585477 h 4585477"/>
              <a:gd name="connsiteX6" fmla="*/ 1910481 w 7512561"/>
              <a:gd name="connsiteY6" fmla="*/ 4559719 h 4585477"/>
              <a:gd name="connsiteX7" fmla="*/ 811369 w 7512561"/>
              <a:gd name="connsiteY7" fmla="*/ 3885611 h 4585477"/>
              <a:gd name="connsiteX8" fmla="*/ 0 w 7512561"/>
              <a:gd name="connsiteY8" fmla="*/ 764261 h 4585477"/>
              <a:gd name="connsiteX0" fmla="*/ 253428 w 7765989"/>
              <a:gd name="connsiteY0" fmla="*/ 764261 h 4585477"/>
              <a:gd name="connsiteX1" fmla="*/ 167683 w 7765989"/>
              <a:gd name="connsiteY1" fmla="*/ 0 h 4585477"/>
              <a:gd name="connsiteX2" fmla="*/ 7765989 w 7765989"/>
              <a:gd name="connsiteY2" fmla="*/ 12879 h 4585477"/>
              <a:gd name="connsiteX3" fmla="*/ 7731760 w 7765989"/>
              <a:gd name="connsiteY3" fmla="*/ 764261 h 4585477"/>
              <a:gd name="connsiteX4" fmla="*/ 7757518 w 7765989"/>
              <a:gd name="connsiteY4" fmla="*/ 4568190 h 4585477"/>
              <a:gd name="connsiteX5" fmla="*/ 6967499 w 7765989"/>
              <a:gd name="connsiteY5" fmla="*/ 4585477 h 4585477"/>
              <a:gd name="connsiteX6" fmla="*/ 2163909 w 7765989"/>
              <a:gd name="connsiteY6" fmla="*/ 4559719 h 4585477"/>
              <a:gd name="connsiteX7" fmla="*/ 1064797 w 7765989"/>
              <a:gd name="connsiteY7" fmla="*/ 3885611 h 4585477"/>
              <a:gd name="connsiteX8" fmla="*/ 253428 w 7765989"/>
              <a:gd name="connsiteY8" fmla="*/ 764261 h 4585477"/>
              <a:gd name="connsiteX0" fmla="*/ 85745 w 7598306"/>
              <a:gd name="connsiteY0" fmla="*/ 764261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85745 w 7598306"/>
              <a:gd name="connsiteY8" fmla="*/ 764261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163018 w 7598306"/>
              <a:gd name="connsiteY8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163018 w 7598306"/>
              <a:gd name="connsiteY8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897114 w 7598306"/>
              <a:gd name="connsiteY7" fmla="*/ 3885611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781204 w 7598306"/>
              <a:gd name="connsiteY7" fmla="*/ 3924247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  <a:gd name="connsiteX0" fmla="*/ 163018 w 7598306"/>
              <a:gd name="connsiteY0" fmla="*/ 828655 h 4585477"/>
              <a:gd name="connsiteX1" fmla="*/ 0 w 7598306"/>
              <a:gd name="connsiteY1" fmla="*/ 0 h 4585477"/>
              <a:gd name="connsiteX2" fmla="*/ 7598306 w 7598306"/>
              <a:gd name="connsiteY2" fmla="*/ 12879 h 4585477"/>
              <a:gd name="connsiteX3" fmla="*/ 7564077 w 7598306"/>
              <a:gd name="connsiteY3" fmla="*/ 764261 h 4585477"/>
              <a:gd name="connsiteX4" fmla="*/ 7589835 w 7598306"/>
              <a:gd name="connsiteY4" fmla="*/ 4568190 h 4585477"/>
              <a:gd name="connsiteX5" fmla="*/ 6799816 w 7598306"/>
              <a:gd name="connsiteY5" fmla="*/ 4585477 h 4585477"/>
              <a:gd name="connsiteX6" fmla="*/ 1996226 w 7598306"/>
              <a:gd name="connsiteY6" fmla="*/ 4559719 h 4585477"/>
              <a:gd name="connsiteX7" fmla="*/ 1077418 w 7598306"/>
              <a:gd name="connsiteY7" fmla="*/ 4078794 h 4585477"/>
              <a:gd name="connsiteX8" fmla="*/ 987265 w 7598306"/>
              <a:gd name="connsiteY8" fmla="*/ 3915177 h 4585477"/>
              <a:gd name="connsiteX9" fmla="*/ 163018 w 7598306"/>
              <a:gd name="connsiteY9" fmla="*/ 828655 h 458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98306" h="4585477">
                <a:moveTo>
                  <a:pt x="163018" y="828655"/>
                </a:moveTo>
                <a:cubicBezTo>
                  <a:pt x="98623" y="445202"/>
                  <a:pt x="15791" y="180304"/>
                  <a:pt x="0" y="0"/>
                </a:cubicBezTo>
                <a:lnTo>
                  <a:pt x="7598306" y="12879"/>
                </a:lnTo>
                <a:cubicBezTo>
                  <a:pt x="7582514" y="257578"/>
                  <a:pt x="7564077" y="342171"/>
                  <a:pt x="7564077" y="764261"/>
                </a:cubicBezTo>
                <a:lnTo>
                  <a:pt x="7589835" y="4568190"/>
                </a:lnTo>
                <a:cubicBezTo>
                  <a:pt x="7602714" y="4552399"/>
                  <a:pt x="7221906" y="4585477"/>
                  <a:pt x="6799816" y="4585477"/>
                </a:cubicBezTo>
                <a:lnTo>
                  <a:pt x="1996226" y="4559719"/>
                </a:lnTo>
                <a:cubicBezTo>
                  <a:pt x="1574136" y="4559719"/>
                  <a:pt x="1231964" y="4269064"/>
                  <a:pt x="1077418" y="4078794"/>
                </a:cubicBezTo>
                <a:cubicBezTo>
                  <a:pt x="1068832" y="4058599"/>
                  <a:pt x="995851" y="3935372"/>
                  <a:pt x="987265" y="3915177"/>
                </a:cubicBezTo>
                <a:cubicBezTo>
                  <a:pt x="635243" y="2809063"/>
                  <a:pt x="643829" y="2733259"/>
                  <a:pt x="163018" y="828655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/>
          </p:cNvSpPr>
          <p:nvPr/>
        </p:nvSpPr>
        <p:spPr>
          <a:xfrm>
            <a:off x="4319601" y="1193450"/>
            <a:ext cx="7008712" cy="198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0700" b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 7: </a:t>
            </a:r>
            <a:endParaRPr lang="en-GB" sz="10700" b="1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sz="10700" b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Ô ô .</a:t>
            </a:r>
            <a:endParaRPr lang="en-GB" sz="10700" b="1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-1" y="1545465"/>
            <a:ext cx="2369713" cy="5331853"/>
          </a:xfrm>
          <a:custGeom>
            <a:avLst/>
            <a:gdLst>
              <a:gd name="connsiteX0" fmla="*/ 0 w 2112478"/>
              <a:gd name="connsiteY0" fmla="*/ 0 h 5331853"/>
              <a:gd name="connsiteX1" fmla="*/ 1133341 w 2112478"/>
              <a:gd name="connsiteY1" fmla="*/ 231820 h 5331853"/>
              <a:gd name="connsiteX2" fmla="*/ 1867437 w 2112478"/>
              <a:gd name="connsiteY2" fmla="*/ 631065 h 5331853"/>
              <a:gd name="connsiteX3" fmla="*/ 2073499 w 2112478"/>
              <a:gd name="connsiteY3" fmla="*/ 1700011 h 5331853"/>
              <a:gd name="connsiteX4" fmla="*/ 2112135 w 2112478"/>
              <a:gd name="connsiteY4" fmla="*/ 5331853 h 533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2478" h="5331853">
                <a:moveTo>
                  <a:pt x="0" y="0"/>
                </a:moveTo>
                <a:cubicBezTo>
                  <a:pt x="411051" y="63321"/>
                  <a:pt x="822102" y="126643"/>
                  <a:pt x="1133341" y="231820"/>
                </a:cubicBezTo>
                <a:cubicBezTo>
                  <a:pt x="1444581" y="336998"/>
                  <a:pt x="1710744" y="386367"/>
                  <a:pt x="1867437" y="631065"/>
                </a:cubicBezTo>
                <a:cubicBezTo>
                  <a:pt x="2024130" y="875763"/>
                  <a:pt x="2032716" y="916546"/>
                  <a:pt x="2073499" y="1700011"/>
                </a:cubicBezTo>
                <a:cubicBezTo>
                  <a:pt x="2114282" y="2483476"/>
                  <a:pt x="2113208" y="3907664"/>
                  <a:pt x="2112135" y="5331853"/>
                </a:cubicBezTo>
              </a:path>
            </a:pathLst>
          </a:custGeom>
          <a:ln w="254000">
            <a:solidFill>
              <a:srgbClr val="C5F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151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66" y="2345157"/>
            <a:ext cx="7906411" cy="22220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517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4" y="938048"/>
            <a:ext cx="10369296" cy="5109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77" y="3191761"/>
            <a:ext cx="1857403" cy="2558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0" y="871728"/>
            <a:ext cx="1622108" cy="4734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125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37" y="1099517"/>
            <a:ext cx="9340596" cy="4602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3186" y="5199379"/>
            <a:ext cx="7758293" cy="74892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1"/>
            <a:ext cx="448056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2"/>
            <a:ext cx="594360" cy="3795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48458" y="5195694"/>
            <a:ext cx="6096481" cy="790525"/>
            <a:chOff x="3561626" y="5830890"/>
            <a:chExt cx="3621500" cy="790533"/>
          </a:xfrm>
        </p:grpSpPr>
        <p:sp>
          <p:nvSpPr>
            <p:cNvPr id="9" name="TextBox 8"/>
            <p:cNvSpPr txBox="1"/>
            <p:nvPr/>
          </p:nvSpPr>
          <p:spPr>
            <a:xfrm>
              <a:off x="3561626" y="5841715"/>
              <a:ext cx="356616" cy="7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2204" y="5831834"/>
              <a:ext cx="356616" cy="7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26510" y="5830890"/>
              <a:ext cx="356616" cy="77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0" y="871728"/>
            <a:ext cx="1622108" cy="47345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1" y="78000"/>
            <a:ext cx="12226231" cy="6709164"/>
            <a:chOff x="0" y="0"/>
            <a:chExt cx="9144000" cy="513286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594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</TotalTime>
  <Words>61</Words>
  <Application>Microsoft Office PowerPoint</Application>
  <PresentationFormat>Custom</PresentationFormat>
  <Paragraphs>35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Arial-Rounded</vt:lpstr>
      <vt:lpstr>Lato</vt:lpstr>
      <vt:lpstr>Calibri Light</vt:lpstr>
      <vt:lpstr>VNI-Avo</vt:lpstr>
      <vt:lpstr>Calibri</vt:lpstr>
      <vt:lpstr>Quicksand Medium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Sách kết nối</dc:title>
  <dc:creator>Bích Duy</dc:creator>
  <cp:lastModifiedBy>Windows 10</cp:lastModifiedBy>
  <cp:revision>12</cp:revision>
  <dcterms:created xsi:type="dcterms:W3CDTF">2018-01-17T20:15:41Z</dcterms:created>
  <dcterms:modified xsi:type="dcterms:W3CDTF">2021-10-13T07:53:47Z</dcterms:modified>
</cp:coreProperties>
</file>