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85" r:id="rId5"/>
    <p:sldId id="584" r:id="rId6"/>
    <p:sldId id="472" r:id="rId7"/>
    <p:sldId id="532" r:id="rId8"/>
    <p:sldId id="535" r:id="rId9"/>
    <p:sldId id="534" r:id="rId10"/>
    <p:sldId id="485" r:id="rId11"/>
    <p:sldId id="533" r:id="rId12"/>
    <p:sldId id="258" r:id="rId13"/>
    <p:sldId id="263" r:id="rId14"/>
    <p:sldId id="264" r:id="rId15"/>
    <p:sldId id="582" r:id="rId16"/>
    <p:sldId id="265" r:id="rId17"/>
    <p:sldId id="526" r:id="rId18"/>
    <p:sldId id="5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3F8"/>
    <a:srgbClr val="93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46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3" r:id="rId8"/>
    <p:sldLayoutId id="2147483667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18" Type="http://schemas.openxmlformats.org/officeDocument/2006/relationships/image" Target="../media/image3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9.png"/><Relationship Id="rId18" Type="http://schemas.openxmlformats.org/officeDocument/2006/relationships/image" Target="../media/image36.png"/><Relationship Id="rId3" Type="http://schemas.microsoft.com/office/2007/relationships/media" Target="../media/media2.wav"/><Relationship Id="rId21" Type="http://schemas.openxmlformats.org/officeDocument/2006/relationships/image" Target="../media/image37.png"/><Relationship Id="rId7" Type="http://schemas.openxmlformats.org/officeDocument/2006/relationships/audio" Target="../media/audio2.wav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audio" Target="../media/media2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1.png"/><Relationship Id="rId18" Type="http://schemas.openxmlformats.org/officeDocument/2006/relationships/image" Target="../media/image3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microsoft.com/office/2007/relationships/media" Target="../media/media2.wav"/><Relationship Id="rId21" Type="http://schemas.openxmlformats.org/officeDocument/2006/relationships/image" Target="../media/image40.png"/><Relationship Id="rId7" Type="http://schemas.openxmlformats.org/officeDocument/2006/relationships/audio" Target="../media/audio1.wav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1.wav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7.png"/><Relationship Id="rId24" Type="http://schemas.openxmlformats.org/officeDocument/2006/relationships/image" Target="../media/image4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1.png"/><Relationship Id="rId23" Type="http://schemas.openxmlformats.org/officeDocument/2006/relationships/image" Target="../media/image42.png"/><Relationship Id="rId10" Type="http://schemas.openxmlformats.org/officeDocument/2006/relationships/image" Target="../media/image26.png"/><Relationship Id="rId19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25.PNG"/><Relationship Id="rId14" Type="http://schemas.openxmlformats.org/officeDocument/2006/relationships/image" Target="../media/image38.png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9460" name="Picture 5" descr="ANd9GcQkSUpZcu6loM34ZI5yFbuniI5oDbE1IhZyXB9BIXE62i8q_dNl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87"/>
          <p:cNvSpPr>
            <a:spLocks noChangeArrowheads="1" noChangeShapeType="1" noTextEdit="1"/>
          </p:cNvSpPr>
          <p:nvPr/>
        </p:nvSpPr>
        <p:spPr bwMode="auto">
          <a:xfrm>
            <a:off x="2819401" y="466726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 TIỂU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 THÁI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288"/>
          <p:cNvSpPr>
            <a:spLocks noChangeArrowheads="1" noChangeShapeType="1" noTextEdit="1"/>
          </p:cNvSpPr>
          <p:nvPr/>
        </p:nvSpPr>
        <p:spPr bwMode="auto">
          <a:xfrm>
            <a:off x="1580607" y="1463040"/>
            <a:ext cx="8608422" cy="18613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88"/>
          <p:cNvSpPr>
            <a:spLocks noChangeArrowheads="1" noChangeShapeType="1" noTextEdit="1"/>
          </p:cNvSpPr>
          <p:nvPr/>
        </p:nvSpPr>
        <p:spPr bwMode="auto">
          <a:xfrm>
            <a:off x="3574869" y="4109266"/>
            <a:ext cx="6261462" cy="1733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Đông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21480" y="29129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45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4185450" y="3740118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44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6500474" y="28676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54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536004" y="3712349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55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893949" y="485722"/>
            <a:ext cx="4263565" cy="2097594"/>
            <a:chOff x="3559723" y="102328"/>
            <a:chExt cx="4263565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319790" y="854017"/>
              <a:ext cx="33233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4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5" y="4073979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00111"/>
            <a:ext cx="1102696" cy="1052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76ABA8-3607-4994-B16B-6A026C7BC43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" y="476632"/>
            <a:ext cx="646362" cy="5117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39C42A-D0E2-4C19-A9B2-185732251E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796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815758" y="2782476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90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7100283" y="2762727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80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7100283" y="3771058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11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4858822" y="3729057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95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019026" y="354403"/>
            <a:ext cx="6677113" cy="2097594"/>
            <a:chOff x="3385833" y="63489"/>
            <a:chExt cx="5441570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385833" y="63489"/>
              <a:ext cx="5441570" cy="2097594"/>
              <a:chOff x="7830034" y="80373"/>
              <a:chExt cx="5147243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034" y="80373"/>
                <a:ext cx="5147243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804922" y="149482"/>
                <a:ext cx="1390235" cy="593508"/>
                <a:chOff x="9804922" y="149482"/>
                <a:chExt cx="1390235" cy="593508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4922" y="149482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997691" y="231967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3970199" y="827585"/>
              <a:ext cx="4772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hàng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hàng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giống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2A9A5B-0B56-4CD9-B32F-350217D80B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0" y="4083465"/>
            <a:ext cx="1102696" cy="1052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" y="4600111"/>
            <a:ext cx="1113311" cy="1062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8" y="5631447"/>
            <a:ext cx="1102696" cy="1052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DB9BC6-C96A-4B4A-AAF6-86DC146F0B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7" y="573140"/>
            <a:ext cx="646362" cy="5117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5586D3-8AAD-4D0C-81A0-00AF172D6E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29" y="564475"/>
            <a:ext cx="646362" cy="5117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6C1DEB-4F75-4C48-B2A2-962842FC7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" y="564475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21480" y="29129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53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4185450" y="3740118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44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6500474" y="28676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35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536004" y="3712349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55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893949" y="485722"/>
            <a:ext cx="4717418" cy="2097594"/>
            <a:chOff x="3559723" y="102328"/>
            <a:chExt cx="4309666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077434" y="854017"/>
              <a:ext cx="37919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 3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chục</a:t>
              </a:r>
              <a:r>
                <a:rPr lang="en-US" sz="3200" b="1" kern="0" dirty="0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5" y="4073979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00111"/>
            <a:ext cx="1102696" cy="1052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76ABA8-3607-4994-B16B-6A026C7BC43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" y="476632"/>
            <a:ext cx="646362" cy="5117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39C42A-D0E2-4C19-A9B2-185732251E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796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488"/>
            <a:ext cx="12192000" cy="6407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41383" y="3633547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60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6482254" y="2735666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90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4141383" y="2769717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70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499942" y="3582225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30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931596" y="333977"/>
            <a:ext cx="4263565" cy="2097594"/>
            <a:chOff x="3559723" y="102328"/>
            <a:chExt cx="4263565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121664" y="1019799"/>
              <a:ext cx="3701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40 + 50 – 20 = 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2A9A5B-0B56-4CD9-B32F-350217D80B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37" y="4118105"/>
            <a:ext cx="1102696" cy="1052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7" y="4549529"/>
            <a:ext cx="1113311" cy="1062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5" y="5640498"/>
            <a:ext cx="1102696" cy="10522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52777C-8D06-4057-9E1F-85480E3AC1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5" y="4742302"/>
            <a:ext cx="1102696" cy="10522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5A1016-8EFC-4546-857F-C9544DD1FEC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4" y="560351"/>
            <a:ext cx="646362" cy="5117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167995-73D0-44DA-B8BE-530A0DBABCE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46" y="551686"/>
            <a:ext cx="646362" cy="5117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EC0E47-5796-470C-BB9C-A0103BAEDEC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9" y="551686"/>
            <a:ext cx="646362" cy="5117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5F2E100-0CD8-45E4-9A25-73F79F25AE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4" y="523275"/>
            <a:ext cx="646362" cy="51174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0BFBECD-3CA0-4710-9D56-C33CD0048A8A}"/>
              </a:ext>
            </a:extLst>
          </p:cNvPr>
          <p:cNvGrpSpPr/>
          <p:nvPr/>
        </p:nvGrpSpPr>
        <p:grpSpPr>
          <a:xfrm>
            <a:off x="3816835" y="371943"/>
            <a:ext cx="4648888" cy="4333776"/>
            <a:chOff x="3861808" y="1469508"/>
            <a:chExt cx="4648888" cy="433377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3447E92-B67B-4424-93FA-D562C89A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08" y="1469508"/>
              <a:ext cx="4648888" cy="433377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A42A59-6E94-4031-A270-5DCDD055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40" y="1831146"/>
              <a:ext cx="3225612" cy="255383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F799E0-A468-4CEF-B875-04EDBABC21EA}"/>
                </a:ext>
              </a:extLst>
            </p:cNvPr>
            <p:cNvSpPr/>
            <p:nvPr/>
          </p:nvSpPr>
          <p:spPr>
            <a:xfrm>
              <a:off x="4168025" y="4371379"/>
              <a:ext cx="4036454" cy="7463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 w="6600">
                    <a:solidFill>
                      <a:srgbClr val="D7493B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CHIẾN THẮNG</a:t>
              </a:r>
              <a:endParaRPr kumimoji="0" lang="en-US" sz="2000" b="1" i="0" u="none" strike="noStrike" kern="0" cap="none" spc="0" normalizeH="0" baseline="0" noProof="0">
                <a:ln w="6600">
                  <a:solidFill>
                    <a:srgbClr val="D7493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7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5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592334" y="2640631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Chục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DD18BD22-0E23-4AAA-A3B0-877A70A39570}"/>
              </a:ext>
            </a:extLst>
          </p:cNvPr>
          <p:cNvSpPr/>
          <p:nvPr/>
        </p:nvSpPr>
        <p:spPr>
          <a:xfrm>
            <a:off x="1342398" y="1777074"/>
            <a:ext cx="9919972" cy="4612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B935CEC-247D-47DE-A7E8-CEC2F71C9DB1}"/>
              </a:ext>
            </a:extLst>
          </p:cNvPr>
          <p:cNvSpPr txBox="1"/>
          <p:nvPr/>
        </p:nvSpPr>
        <p:spPr>
          <a:xfrm>
            <a:off x="1042415" y="1939103"/>
            <a:ext cx="208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</a:p>
        </p:txBody>
      </p:sp>
      <p:sp>
        <p:nvSpPr>
          <p:cNvPr id="22" name="Cube 27">
            <a:extLst>
              <a:ext uri="{FF2B5EF4-FFF2-40B4-BE49-F238E27FC236}">
                <a16:creationId xmlns:a16="http://schemas.microsoft.com/office/drawing/2014/main" id="{16D631A4-78CE-44A7-A517-A84C9DFAC337}"/>
              </a:ext>
            </a:extLst>
          </p:cNvPr>
          <p:cNvSpPr/>
          <p:nvPr/>
        </p:nvSpPr>
        <p:spPr>
          <a:xfrm>
            <a:off x="3937525" y="4820089"/>
            <a:ext cx="376556" cy="331159"/>
          </a:xfrm>
          <a:prstGeom prst="cube">
            <a:avLst/>
          </a:prstGeom>
          <a:solidFill>
            <a:srgbClr val="93E43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Cube 28">
            <a:extLst>
              <a:ext uri="{FF2B5EF4-FFF2-40B4-BE49-F238E27FC236}">
                <a16:creationId xmlns:a16="http://schemas.microsoft.com/office/drawing/2014/main" id="{3DA6F1B1-FDC8-4FFC-A017-0DDF97737318}"/>
              </a:ext>
            </a:extLst>
          </p:cNvPr>
          <p:cNvSpPr/>
          <p:nvPr/>
        </p:nvSpPr>
        <p:spPr>
          <a:xfrm>
            <a:off x="3940492" y="4283506"/>
            <a:ext cx="376556" cy="331159"/>
          </a:xfrm>
          <a:prstGeom prst="cube">
            <a:avLst/>
          </a:prstGeom>
          <a:solidFill>
            <a:srgbClr val="93E43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5564247A-C067-4587-B43D-1D497787ADAD}"/>
              </a:ext>
            </a:extLst>
          </p:cNvPr>
          <p:cNvSpPr txBox="1"/>
          <p:nvPr/>
        </p:nvSpPr>
        <p:spPr>
          <a:xfrm>
            <a:off x="2169484" y="5410021"/>
            <a:ext cx="18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32</a:t>
            </a:r>
          </a:p>
        </p:txBody>
      </p:sp>
      <p:graphicFrame>
        <p:nvGraphicFramePr>
          <p:cNvPr id="25" name="Table 104">
            <a:extLst>
              <a:ext uri="{FF2B5EF4-FFF2-40B4-BE49-F238E27FC236}">
                <a16:creationId xmlns:a16="http://schemas.microsoft.com/office/drawing/2014/main" id="{7BE8D61A-4D2A-4554-9A8F-1781875C8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15634"/>
              </p:ext>
            </p:extLst>
          </p:nvPr>
        </p:nvGraphicFramePr>
        <p:xfrm>
          <a:off x="5156468" y="2751760"/>
          <a:ext cx="27184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43">
                  <a:extLst>
                    <a:ext uri="{9D8B030D-6E8A-4147-A177-3AD203B41FA5}">
                      <a16:colId xmlns:a16="http://schemas.microsoft.com/office/drawing/2014/main" val="2128493152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3127095192"/>
                    </a:ext>
                  </a:extLst>
                </a:gridCol>
              </a:tblGrid>
              <a:tr h="83126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97264"/>
                  </a:ext>
                </a:extLst>
              </a:tr>
              <a:tr h="83126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826827"/>
                  </a:ext>
                </a:extLst>
              </a:tr>
            </a:tbl>
          </a:graphicData>
        </a:graphic>
      </p:graphicFrame>
      <p:sp>
        <p:nvSpPr>
          <p:cNvPr id="26" name="TextBox 42">
            <a:extLst>
              <a:ext uri="{FF2B5EF4-FFF2-40B4-BE49-F238E27FC236}">
                <a16:creationId xmlns:a16="http://schemas.microsoft.com/office/drawing/2014/main" id="{2EDE09F4-0D2B-4017-8E2F-CA8AA9FF8685}"/>
              </a:ext>
            </a:extLst>
          </p:cNvPr>
          <p:cNvSpPr txBox="1"/>
          <p:nvPr/>
        </p:nvSpPr>
        <p:spPr>
          <a:xfrm>
            <a:off x="5206875" y="2857796"/>
            <a:ext cx="120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  <a:cs typeface="Times New Roman" pitchFamily="18" charset="0"/>
              </a:rPr>
              <a:t>Chục</a:t>
            </a:r>
            <a:r>
              <a:rPr lang="en-US" sz="2800" b="1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7FABFE22-07D8-47CC-8AB3-E2819A93C2AA}"/>
              </a:ext>
            </a:extLst>
          </p:cNvPr>
          <p:cNvSpPr txBox="1"/>
          <p:nvPr/>
        </p:nvSpPr>
        <p:spPr>
          <a:xfrm>
            <a:off x="6414129" y="2857796"/>
            <a:ext cx="152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  <a:cs typeface="Times New Roman" pitchFamily="18" charset="0"/>
              </a:rPr>
              <a:t>Đơn</a:t>
            </a:r>
            <a:r>
              <a:rPr lang="en-US" sz="2800" b="1" dirty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itchFamily="18" charset="0"/>
              </a:rPr>
              <a:t>vị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A44F534B-E21A-47B2-93BF-2CE774A3BE18}"/>
              </a:ext>
            </a:extLst>
          </p:cNvPr>
          <p:cNvSpPr txBox="1"/>
          <p:nvPr/>
        </p:nvSpPr>
        <p:spPr>
          <a:xfrm>
            <a:off x="5410621" y="3645689"/>
            <a:ext cx="89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F4849739-5A57-4EFE-AA6C-59DB5AF495D5}"/>
              </a:ext>
            </a:extLst>
          </p:cNvPr>
          <p:cNvSpPr txBox="1"/>
          <p:nvPr/>
        </p:nvSpPr>
        <p:spPr>
          <a:xfrm>
            <a:off x="6673622" y="3647633"/>
            <a:ext cx="89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pic>
        <p:nvPicPr>
          <p:cNvPr id="31" name="Picture 58">
            <a:extLst>
              <a:ext uri="{FF2B5EF4-FFF2-40B4-BE49-F238E27FC236}">
                <a16:creationId xmlns:a16="http://schemas.microsoft.com/office/drawing/2014/main" id="{18938029-7CE9-4275-940E-B0834FC7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745" y="2503775"/>
            <a:ext cx="408907" cy="2683453"/>
          </a:xfrm>
          <a:prstGeom prst="rect">
            <a:avLst/>
          </a:prstGeom>
        </p:spPr>
      </p:pic>
      <p:pic>
        <p:nvPicPr>
          <p:cNvPr id="32" name="Picture 59">
            <a:extLst>
              <a:ext uri="{FF2B5EF4-FFF2-40B4-BE49-F238E27FC236}">
                <a16:creationId xmlns:a16="http://schemas.microsoft.com/office/drawing/2014/main" id="{8F6343CD-6075-4F39-8EB3-5BAAFC2E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418" y="2526135"/>
            <a:ext cx="408907" cy="2683453"/>
          </a:xfrm>
          <a:prstGeom prst="rect">
            <a:avLst/>
          </a:prstGeom>
        </p:spPr>
      </p:pic>
      <p:pic>
        <p:nvPicPr>
          <p:cNvPr id="34" name="Picture 58">
            <a:extLst>
              <a:ext uri="{FF2B5EF4-FFF2-40B4-BE49-F238E27FC236}">
                <a16:creationId xmlns:a16="http://schemas.microsoft.com/office/drawing/2014/main" id="{A9C9E220-160F-44CC-B2B1-3AD730280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420" y="2573719"/>
            <a:ext cx="408907" cy="2683453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58CB3D0F-AE4C-4891-AEF4-96EE972A0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09" y="4020902"/>
            <a:ext cx="2598593" cy="2332652"/>
          </a:xfrm>
          <a:prstGeom prst="rect">
            <a:avLst/>
          </a:prstGeom>
        </p:spPr>
      </p:pic>
      <p:sp>
        <p:nvSpPr>
          <p:cNvPr id="37" name="Bong bóng Lời nói: Hình bầu dục 36">
            <a:extLst>
              <a:ext uri="{FF2B5EF4-FFF2-40B4-BE49-F238E27FC236}">
                <a16:creationId xmlns:a16="http://schemas.microsoft.com/office/drawing/2014/main" id="{23298B82-50D3-46BE-952B-4D0A5D13E5F3}"/>
              </a:ext>
            </a:extLst>
          </p:cNvPr>
          <p:cNvSpPr/>
          <p:nvPr/>
        </p:nvSpPr>
        <p:spPr>
          <a:xfrm>
            <a:off x="8129107" y="2465037"/>
            <a:ext cx="2990429" cy="1447182"/>
          </a:xfrm>
          <a:prstGeom prst="wedgeEllipseCallout">
            <a:avLst>
              <a:gd name="adj1" fmla="val 21054"/>
              <a:gd name="adj2" fmla="val 68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32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3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chục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vị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.</a:t>
            </a: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A5034CC2-95A5-431A-BEE6-3ACF2AE3459A}"/>
              </a:ext>
            </a:extLst>
          </p:cNvPr>
          <p:cNvGrpSpPr/>
          <p:nvPr/>
        </p:nvGrpSpPr>
        <p:grpSpPr>
          <a:xfrm>
            <a:off x="921090" y="782132"/>
            <a:ext cx="1103609" cy="937052"/>
            <a:chOff x="793702" y="604864"/>
            <a:chExt cx="1357515" cy="1100380"/>
          </a:xfrm>
        </p:grpSpPr>
        <p:sp>
          <p:nvSpPr>
            <p:cNvPr id="39" name="Sun 5">
              <a:extLst>
                <a:ext uri="{FF2B5EF4-FFF2-40B4-BE49-F238E27FC236}">
                  <a16:creationId xmlns:a16="http://schemas.microsoft.com/office/drawing/2014/main" id="{36E8C170-E121-44BD-9887-87C6E4AD09C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E550CCB3-2EC0-4CA2-A88F-E0D9E96D63A1}"/>
                </a:ext>
              </a:extLst>
            </p:cNvPr>
            <p:cNvSpPr/>
            <p:nvPr/>
          </p:nvSpPr>
          <p:spPr>
            <a:xfrm>
              <a:off x="793702" y="832987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22BEE39-B667-4509-90E9-07AF7EA3B404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</p:spTree>
    <p:extLst>
      <p:ext uri="{BB962C8B-B14F-4D97-AF65-F5344CB8AC3E}">
        <p14:creationId xmlns:p14="http://schemas.microsoft.com/office/powerpoint/2010/main" val="6353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 animBg="1"/>
      <p:bldP spid="23" grpId="0" animBg="1"/>
      <p:bldP spid="24" grpId="0"/>
      <p:bldP spid="26" grpId="0"/>
      <p:bldP spid="27" grpId="0"/>
      <p:bldP spid="28" grpId="0"/>
      <p:bldP spid="29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F6C2DB-EB21-464C-9F72-F8D5C20FB76B}"/>
              </a:ext>
            </a:extLst>
          </p:cNvPr>
          <p:cNvSpPr/>
          <p:nvPr/>
        </p:nvSpPr>
        <p:spPr>
          <a:xfrm>
            <a:off x="1699446" y="317894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F534BC4-966C-4485-ACCC-1F5CF4E96B1D}"/>
              </a:ext>
            </a:extLst>
          </p:cNvPr>
          <p:cNvSpPr txBox="1"/>
          <p:nvPr/>
        </p:nvSpPr>
        <p:spPr>
          <a:xfrm>
            <a:off x="3912162" y="24945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DD3CBE65-3EE3-4B21-85A3-DEA9C7918356}"/>
              </a:ext>
            </a:extLst>
          </p:cNvPr>
          <p:cNvSpPr txBox="1"/>
          <p:nvPr/>
        </p:nvSpPr>
        <p:spPr>
          <a:xfrm>
            <a:off x="4910385" y="248897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4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1D2DDE5-0584-43E0-86F7-D95E1CA45848}"/>
              </a:ext>
            </a:extLst>
          </p:cNvPr>
          <p:cNvGrpSpPr/>
          <p:nvPr/>
        </p:nvGrpSpPr>
        <p:grpSpPr>
          <a:xfrm>
            <a:off x="1002345" y="776218"/>
            <a:ext cx="1689867" cy="2349360"/>
            <a:chOff x="1002345" y="776218"/>
            <a:chExt cx="1689867" cy="2349360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EF817E1E-6751-4877-BFE7-10376653F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4" t="6269" r="69531" b="28378"/>
            <a:stretch/>
          </p:blipFill>
          <p:spPr>
            <a:xfrm>
              <a:off x="1510145" y="776218"/>
              <a:ext cx="1182067" cy="2349360"/>
            </a:xfrm>
            <a:prstGeom prst="rect">
              <a:avLst/>
            </a:prstGeom>
          </p:spPr>
        </p:pic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FBF846AD-7316-4EE5-A26D-F5751249474C}"/>
                </a:ext>
              </a:extLst>
            </p:cNvPr>
            <p:cNvSpPr/>
            <p:nvPr/>
          </p:nvSpPr>
          <p:spPr>
            <a:xfrm>
              <a:off x="1002345" y="77621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a)</a:t>
              </a:r>
            </a:p>
          </p:txBody>
        </p:sp>
      </p:grp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92D0C11D-BDEF-40B7-842B-03DB84F609A0}"/>
              </a:ext>
            </a:extLst>
          </p:cNvPr>
          <p:cNvSpPr/>
          <p:nvPr/>
        </p:nvSpPr>
        <p:spPr>
          <a:xfrm>
            <a:off x="1742454" y="3277585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27572736-CDBF-42B8-AD5D-74F302965226}"/>
              </a:ext>
            </a:extLst>
          </p:cNvPr>
          <p:cNvSpPr/>
          <p:nvPr/>
        </p:nvSpPr>
        <p:spPr>
          <a:xfrm>
            <a:off x="1797381" y="32722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E238073-EB66-4A5C-AF1A-FDD54CC92F0A}"/>
              </a:ext>
            </a:extLst>
          </p:cNvPr>
          <p:cNvGrpSpPr/>
          <p:nvPr/>
        </p:nvGrpSpPr>
        <p:grpSpPr>
          <a:xfrm>
            <a:off x="6316200" y="776218"/>
            <a:ext cx="2799291" cy="2501367"/>
            <a:chOff x="6497109" y="776218"/>
            <a:chExt cx="2799291" cy="250136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E7270CEC-D575-4717-819C-133F7B15F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3" t="4612" r="53745" b="28956"/>
            <a:stretch/>
          </p:blipFill>
          <p:spPr>
            <a:xfrm>
              <a:off x="7017527" y="851751"/>
              <a:ext cx="2278873" cy="2425834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71C572B-F335-471F-9CA7-1A002494ADC9}"/>
                </a:ext>
              </a:extLst>
            </p:cNvPr>
            <p:cNvSpPr/>
            <p:nvPr/>
          </p:nvSpPr>
          <p:spPr>
            <a:xfrm>
              <a:off x="6497109" y="77621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C4D45B6E-24CF-4EC1-870D-5CB9AB9E2E74}"/>
              </a:ext>
            </a:extLst>
          </p:cNvPr>
          <p:cNvGrpSpPr/>
          <p:nvPr/>
        </p:nvGrpSpPr>
        <p:grpSpPr>
          <a:xfrm>
            <a:off x="913928" y="3821016"/>
            <a:ext cx="2807048" cy="2009219"/>
            <a:chOff x="913928" y="3821016"/>
            <a:chExt cx="2807048" cy="2009219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1EAE5EBE-D8CF-4BBA-A841-C9955D2E9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7" t="7845" r="49965" b="30083"/>
            <a:stretch/>
          </p:blipFill>
          <p:spPr>
            <a:xfrm>
              <a:off x="1346106" y="4010181"/>
              <a:ext cx="2374870" cy="1820054"/>
            </a:xfrm>
            <a:prstGeom prst="rect">
              <a:avLst/>
            </a:prstGeom>
          </p:spPr>
        </p:pic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5EA566F4-7E14-47AD-B174-870868FEB01D}"/>
                </a:ext>
              </a:extLst>
            </p:cNvPr>
            <p:cNvSpPr/>
            <p:nvPr/>
          </p:nvSpPr>
          <p:spPr>
            <a:xfrm>
              <a:off x="913928" y="3821016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c)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10A276D8-8F1F-41B7-92B1-19794A92E93C}"/>
              </a:ext>
            </a:extLst>
          </p:cNvPr>
          <p:cNvGrpSpPr/>
          <p:nvPr/>
        </p:nvGrpSpPr>
        <p:grpSpPr>
          <a:xfrm>
            <a:off x="6316200" y="3749110"/>
            <a:ext cx="2895289" cy="2156285"/>
            <a:chOff x="6497109" y="3667778"/>
            <a:chExt cx="2895289" cy="2156285"/>
          </a:xfrm>
        </p:grpSpPr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91955CAD-638D-447F-9233-FC08281E4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3" t="5121" r="54233" b="32098"/>
            <a:stretch/>
          </p:blipFill>
          <p:spPr>
            <a:xfrm>
              <a:off x="7017528" y="3746763"/>
              <a:ext cx="2374870" cy="2077300"/>
            </a:xfrm>
            <a:prstGeom prst="rect">
              <a:avLst/>
            </a:prstGeom>
          </p:spPr>
        </p:pic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F128C42B-F201-47C0-982D-CE9D5B3BA55C}"/>
                </a:ext>
              </a:extLst>
            </p:cNvPr>
            <p:cNvSpPr/>
            <p:nvPr/>
          </p:nvSpPr>
          <p:spPr>
            <a:xfrm>
              <a:off x="6497109" y="366777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d)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60948F39-BC21-4290-B61C-869D2648BDB4}"/>
              </a:ext>
            </a:extLst>
          </p:cNvPr>
          <p:cNvSpPr/>
          <p:nvPr/>
        </p:nvSpPr>
        <p:spPr>
          <a:xfrm>
            <a:off x="4225067" y="250506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5BB85C28-E244-4355-BE29-6712D4A81722}"/>
              </a:ext>
            </a:extLst>
          </p:cNvPr>
          <p:cNvSpPr/>
          <p:nvPr/>
        </p:nvSpPr>
        <p:spPr>
          <a:xfrm>
            <a:off x="5237852" y="250421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97D9F73-40DB-4FA2-BD5E-0F76FBBEA5AC}"/>
              </a:ext>
            </a:extLst>
          </p:cNvPr>
          <p:cNvSpPr/>
          <p:nvPr/>
        </p:nvSpPr>
        <p:spPr>
          <a:xfrm>
            <a:off x="9714594" y="24658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1DF02A55-5DFA-4C2B-8476-3631CB1ACBF9}"/>
              </a:ext>
            </a:extLst>
          </p:cNvPr>
          <p:cNvSpPr/>
          <p:nvPr/>
        </p:nvSpPr>
        <p:spPr>
          <a:xfrm>
            <a:off x="10796902" y="24658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3CE34B7A-40A3-48D1-AEA4-8AFE9EA795D3}"/>
              </a:ext>
            </a:extLst>
          </p:cNvPr>
          <p:cNvSpPr/>
          <p:nvPr/>
        </p:nvSpPr>
        <p:spPr>
          <a:xfrm>
            <a:off x="7728329" y="3242343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634D576B-C77F-4F7F-9753-230EB66BF377}"/>
              </a:ext>
            </a:extLst>
          </p:cNvPr>
          <p:cNvSpPr/>
          <p:nvPr/>
        </p:nvSpPr>
        <p:spPr>
          <a:xfrm>
            <a:off x="7775889" y="32076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353860C1-F418-4044-BE16-01F0BD18678A}"/>
              </a:ext>
            </a:extLst>
          </p:cNvPr>
          <p:cNvSpPr/>
          <p:nvPr/>
        </p:nvSpPr>
        <p:spPr>
          <a:xfrm>
            <a:off x="2170123" y="5917685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467160C-A6A6-40F2-9BCD-8BEF7270F3CA}"/>
              </a:ext>
            </a:extLst>
          </p:cNvPr>
          <p:cNvSpPr/>
          <p:nvPr/>
        </p:nvSpPr>
        <p:spPr>
          <a:xfrm>
            <a:off x="2225050" y="59123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3FB5148-66B8-4F06-9947-57493BF34CBD}"/>
              </a:ext>
            </a:extLst>
          </p:cNvPr>
          <p:cNvSpPr/>
          <p:nvPr/>
        </p:nvSpPr>
        <p:spPr>
          <a:xfrm>
            <a:off x="7955581" y="5912322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833CC86-2A2E-4952-B954-55C4052BF0FA}"/>
              </a:ext>
            </a:extLst>
          </p:cNvPr>
          <p:cNvSpPr/>
          <p:nvPr/>
        </p:nvSpPr>
        <p:spPr>
          <a:xfrm>
            <a:off x="7955581" y="58776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A01D72E1-BE7A-46F2-B544-ABD55275DA90}"/>
              </a:ext>
            </a:extLst>
          </p:cNvPr>
          <p:cNvGrpSpPr/>
          <p:nvPr/>
        </p:nvGrpSpPr>
        <p:grpSpPr>
          <a:xfrm>
            <a:off x="3734611" y="1735913"/>
            <a:ext cx="2384432" cy="1344518"/>
            <a:chOff x="3002916" y="3522839"/>
            <a:chExt cx="2384432" cy="1344518"/>
          </a:xfrm>
        </p:grpSpPr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70FDDFD1-50B1-48D6-AAEB-EAAA0B3F227A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E392DA1B-2841-4D89-947D-00D08028EBA2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F3D441F5-31CE-4650-859C-6343A82F092D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ình chữ nhật 46">
              <a:extLst>
                <a:ext uri="{FF2B5EF4-FFF2-40B4-BE49-F238E27FC236}">
                  <a16:creationId xmlns:a16="http://schemas.microsoft.com/office/drawing/2014/main" id="{A0109304-0119-420C-8CFC-BA753B97F3F8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ình chữ nhật 47">
              <a:extLst>
                <a:ext uri="{FF2B5EF4-FFF2-40B4-BE49-F238E27FC236}">
                  <a16:creationId xmlns:a16="http://schemas.microsoft.com/office/drawing/2014/main" id="{74D0C6B5-8C3C-4D77-A6F8-7F077BDFCEA3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ình chữ nhật 48">
              <a:extLst>
                <a:ext uri="{FF2B5EF4-FFF2-40B4-BE49-F238E27FC236}">
                  <a16:creationId xmlns:a16="http://schemas.microsoft.com/office/drawing/2014/main" id="{DE5D236E-40A3-4686-BCD5-03465DFCF3E1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DE85F1A4-479A-4D70-96F6-186B53E6A562}"/>
              </a:ext>
            </a:extLst>
          </p:cNvPr>
          <p:cNvGrpSpPr/>
          <p:nvPr/>
        </p:nvGrpSpPr>
        <p:grpSpPr>
          <a:xfrm>
            <a:off x="3734611" y="4363472"/>
            <a:ext cx="2384432" cy="1344518"/>
            <a:chOff x="3002916" y="3522839"/>
            <a:chExt cx="2384432" cy="1344518"/>
          </a:xfrm>
        </p:grpSpPr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109C4C2D-AEBA-4F86-95DA-B4A10D515E86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B3BF6243-7C40-435E-AA9E-E79A89EEC44C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53" name="Hình chữ nhật 52">
              <a:extLst>
                <a:ext uri="{FF2B5EF4-FFF2-40B4-BE49-F238E27FC236}">
                  <a16:creationId xmlns:a16="http://schemas.microsoft.com/office/drawing/2014/main" id="{1BE57EEF-F92E-4DFC-885E-D675A41922FD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ình chữ nhật 53">
              <a:extLst>
                <a:ext uri="{FF2B5EF4-FFF2-40B4-BE49-F238E27FC236}">
                  <a16:creationId xmlns:a16="http://schemas.microsoft.com/office/drawing/2014/main" id="{65BAA5FB-955A-4242-BBF3-2CE99BE57A4E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ình chữ nhật 54">
              <a:extLst>
                <a:ext uri="{FF2B5EF4-FFF2-40B4-BE49-F238E27FC236}">
                  <a16:creationId xmlns:a16="http://schemas.microsoft.com/office/drawing/2014/main" id="{13B39251-D7B7-4F27-AB73-783787C19780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>
              <a:extLst>
                <a:ext uri="{FF2B5EF4-FFF2-40B4-BE49-F238E27FC236}">
                  <a16:creationId xmlns:a16="http://schemas.microsoft.com/office/drawing/2014/main" id="{1A154D3E-3A18-401A-BC16-D60FBC76EF55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C53295DD-A9AD-4233-9DE4-BA79F83E911D}"/>
              </a:ext>
            </a:extLst>
          </p:cNvPr>
          <p:cNvGrpSpPr/>
          <p:nvPr/>
        </p:nvGrpSpPr>
        <p:grpSpPr>
          <a:xfrm>
            <a:off x="9296400" y="1783119"/>
            <a:ext cx="2384432" cy="1344518"/>
            <a:chOff x="3002916" y="3522839"/>
            <a:chExt cx="2384432" cy="1344518"/>
          </a:xfrm>
        </p:grpSpPr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8BF836A9-9B6B-4894-B673-9DD8B6D0F1D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C5EC101E-DCA3-4A5B-A2C3-2B2DAD534049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60" name="Hình chữ nhật 59">
              <a:extLst>
                <a:ext uri="{FF2B5EF4-FFF2-40B4-BE49-F238E27FC236}">
                  <a16:creationId xmlns:a16="http://schemas.microsoft.com/office/drawing/2014/main" id="{B2198D50-DBDF-4E60-BEE5-0520371BD2F4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ình chữ nhật 60">
              <a:extLst>
                <a:ext uri="{FF2B5EF4-FFF2-40B4-BE49-F238E27FC236}">
                  <a16:creationId xmlns:a16="http://schemas.microsoft.com/office/drawing/2014/main" id="{20F6119B-D9A1-4FE2-A304-C39BA159229C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ình chữ nhật 61">
              <a:extLst>
                <a:ext uri="{FF2B5EF4-FFF2-40B4-BE49-F238E27FC236}">
                  <a16:creationId xmlns:a16="http://schemas.microsoft.com/office/drawing/2014/main" id="{029BA0B0-8C62-4184-8B77-ACCF1CE659D5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ình chữ nhật 62">
              <a:extLst>
                <a:ext uri="{FF2B5EF4-FFF2-40B4-BE49-F238E27FC236}">
                  <a16:creationId xmlns:a16="http://schemas.microsoft.com/office/drawing/2014/main" id="{866A20D7-FCB0-4A69-9C1E-043B5BAC831E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A607EFFF-D9B2-4715-BC6F-D401AEF288E7}"/>
              </a:ext>
            </a:extLst>
          </p:cNvPr>
          <p:cNvGrpSpPr/>
          <p:nvPr/>
        </p:nvGrpSpPr>
        <p:grpSpPr>
          <a:xfrm>
            <a:off x="9270618" y="4395885"/>
            <a:ext cx="2384432" cy="1344518"/>
            <a:chOff x="3002916" y="3522839"/>
            <a:chExt cx="2384432" cy="1344518"/>
          </a:xfrm>
        </p:grpSpPr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59690C3E-B9F3-4942-B2B4-CDE545F9E2C4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BAE3CEE8-A2E0-48BE-B1C2-EA829373A181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67" name="Hình chữ nhật 66">
              <a:extLst>
                <a:ext uri="{FF2B5EF4-FFF2-40B4-BE49-F238E27FC236}">
                  <a16:creationId xmlns:a16="http://schemas.microsoft.com/office/drawing/2014/main" id="{7B4A0729-0871-4500-971C-33FEB4D165F4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ình chữ nhật 67">
              <a:extLst>
                <a:ext uri="{FF2B5EF4-FFF2-40B4-BE49-F238E27FC236}">
                  <a16:creationId xmlns:a16="http://schemas.microsoft.com/office/drawing/2014/main" id="{310E29D2-BF83-4134-A7ED-90794FE4FEC9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ình chữ nhật 68">
              <a:extLst>
                <a:ext uri="{FF2B5EF4-FFF2-40B4-BE49-F238E27FC236}">
                  <a16:creationId xmlns:a16="http://schemas.microsoft.com/office/drawing/2014/main" id="{9A5DEAFC-F9B6-4C6E-A1C6-3A5580B6BCB7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ình chữ nhật 69">
              <a:extLst>
                <a:ext uri="{FF2B5EF4-FFF2-40B4-BE49-F238E27FC236}">
                  <a16:creationId xmlns:a16="http://schemas.microsoft.com/office/drawing/2014/main" id="{EE619108-F467-4C2D-A2BD-43D67746906C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82C756E6-45A5-4B57-A993-A34240EC4FB4}"/>
              </a:ext>
            </a:extLst>
          </p:cNvPr>
          <p:cNvSpPr/>
          <p:nvPr/>
        </p:nvSpPr>
        <p:spPr>
          <a:xfrm>
            <a:off x="7636958" y="317928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53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id="{DE0388EF-2230-4F25-9814-A0EFCDFC48D3}"/>
              </a:ext>
            </a:extLst>
          </p:cNvPr>
          <p:cNvSpPr txBox="1"/>
          <p:nvPr/>
        </p:nvSpPr>
        <p:spPr>
          <a:xfrm>
            <a:off x="9412634" y="24945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73" name="TextBox 15">
            <a:extLst>
              <a:ext uri="{FF2B5EF4-FFF2-40B4-BE49-F238E27FC236}">
                <a16:creationId xmlns:a16="http://schemas.microsoft.com/office/drawing/2014/main" id="{54EED2C5-B437-4310-B246-6CF81BC55CB0}"/>
              </a:ext>
            </a:extLst>
          </p:cNvPr>
          <p:cNvSpPr txBox="1"/>
          <p:nvPr/>
        </p:nvSpPr>
        <p:spPr>
          <a:xfrm>
            <a:off x="10492947" y="248216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A0C799A9-7CC2-4897-9121-43CB4380EC0B}"/>
              </a:ext>
            </a:extLst>
          </p:cNvPr>
          <p:cNvSpPr/>
          <p:nvPr/>
        </p:nvSpPr>
        <p:spPr>
          <a:xfrm>
            <a:off x="2101178" y="58489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76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8EEAFB40-9950-4334-916F-C80C6E8BF116}"/>
              </a:ext>
            </a:extLst>
          </p:cNvPr>
          <p:cNvSpPr/>
          <p:nvPr/>
        </p:nvSpPr>
        <p:spPr>
          <a:xfrm>
            <a:off x="7872435" y="58632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60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DDDA274C-3994-4CF0-95F1-A87F5FE7444C}"/>
              </a:ext>
            </a:extLst>
          </p:cNvPr>
          <p:cNvSpPr/>
          <p:nvPr/>
        </p:nvSpPr>
        <p:spPr>
          <a:xfrm>
            <a:off x="4228379" y="51024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5013D076-7248-43E4-B7CA-7C6272369855}"/>
              </a:ext>
            </a:extLst>
          </p:cNvPr>
          <p:cNvSpPr/>
          <p:nvPr/>
        </p:nvSpPr>
        <p:spPr>
          <a:xfrm>
            <a:off x="5241164" y="51147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483B1FB4-6F1B-4450-8662-BAC98CC2529F}"/>
              </a:ext>
            </a:extLst>
          </p:cNvPr>
          <p:cNvSpPr/>
          <p:nvPr/>
        </p:nvSpPr>
        <p:spPr>
          <a:xfrm>
            <a:off x="9768288" y="51100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F3B0FA0D-4D19-42EF-8E22-30DB9BE02D5D}"/>
              </a:ext>
            </a:extLst>
          </p:cNvPr>
          <p:cNvSpPr/>
          <p:nvPr/>
        </p:nvSpPr>
        <p:spPr>
          <a:xfrm>
            <a:off x="10781073" y="512242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15">
            <a:extLst>
              <a:ext uri="{FF2B5EF4-FFF2-40B4-BE49-F238E27FC236}">
                <a16:creationId xmlns:a16="http://schemas.microsoft.com/office/drawing/2014/main" id="{AFB2FB86-4C37-489E-8F79-20859A5F2234}"/>
              </a:ext>
            </a:extLst>
          </p:cNvPr>
          <p:cNvSpPr txBox="1"/>
          <p:nvPr/>
        </p:nvSpPr>
        <p:spPr>
          <a:xfrm>
            <a:off x="3912162" y="51283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92618B26-E7D0-455E-98D4-C529454EFF10}"/>
              </a:ext>
            </a:extLst>
          </p:cNvPr>
          <p:cNvSpPr txBox="1"/>
          <p:nvPr/>
        </p:nvSpPr>
        <p:spPr>
          <a:xfrm>
            <a:off x="4910637" y="511653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82" name="TextBox 15">
            <a:extLst>
              <a:ext uri="{FF2B5EF4-FFF2-40B4-BE49-F238E27FC236}">
                <a16:creationId xmlns:a16="http://schemas.microsoft.com/office/drawing/2014/main" id="{35E544A5-6103-43BB-84BD-7999070B5F8B}"/>
              </a:ext>
            </a:extLst>
          </p:cNvPr>
          <p:cNvSpPr txBox="1"/>
          <p:nvPr/>
        </p:nvSpPr>
        <p:spPr>
          <a:xfrm>
            <a:off x="9447828" y="511182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EDD3AA24-BDC9-4EB0-AF1A-72D0CFCF47BE}"/>
              </a:ext>
            </a:extLst>
          </p:cNvPr>
          <p:cNvSpPr txBox="1"/>
          <p:nvPr/>
        </p:nvSpPr>
        <p:spPr>
          <a:xfrm>
            <a:off x="10446303" y="509998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954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24" grpId="0"/>
      <p:bldP spid="25" grpId="0"/>
      <p:bldP spid="35" grpId="0"/>
      <p:bldP spid="36" grpId="0"/>
      <p:bldP spid="38" grpId="0"/>
      <p:bldP spid="40" grpId="0"/>
      <p:bldP spid="42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8E482FD8-336E-4BF5-A4E7-5E923A919CD2}"/>
              </a:ext>
            </a:extLst>
          </p:cNvPr>
          <p:cNvGrpSpPr/>
          <p:nvPr/>
        </p:nvGrpSpPr>
        <p:grpSpPr>
          <a:xfrm>
            <a:off x="827330" y="782132"/>
            <a:ext cx="1168157" cy="937052"/>
            <a:chOff x="678374" y="604864"/>
            <a:chExt cx="1436913" cy="1100380"/>
          </a:xfrm>
        </p:grpSpPr>
        <p:sp>
          <p:nvSpPr>
            <p:cNvPr id="17" name="Sun 5">
              <a:extLst>
                <a:ext uri="{FF2B5EF4-FFF2-40B4-BE49-F238E27FC236}">
                  <a16:creationId xmlns:a16="http://schemas.microsoft.com/office/drawing/2014/main" id="{D00822D2-323C-4BF7-ADB1-1CACB91B33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9CB6DA06-A2AD-40D4-BD82-6D29E22BD603}"/>
                </a:ext>
              </a:extLst>
            </p:cNvPr>
            <p:cNvSpPr/>
            <p:nvPr/>
          </p:nvSpPr>
          <p:spPr>
            <a:xfrm>
              <a:off x="678374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A8E0743-0037-42FD-9729-0D00181F37BA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829E1F92-FB42-4EAF-971F-7B91789794B1}"/>
              </a:ext>
            </a:extLst>
          </p:cNvPr>
          <p:cNvSpPr txBox="1"/>
          <p:nvPr/>
        </p:nvSpPr>
        <p:spPr>
          <a:xfrm>
            <a:off x="1848638" y="2626576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DE68EB90-1585-4B9A-A078-7F43D3F47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4835" l="65929" r="91214">
                        <a14:foregroundMark x1="65929" y1="52527" x2="65929" y2="56264"/>
                        <a14:foregroundMark x1="69886" y1="85934" x2="73575" y2="84835"/>
                        <a14:foregroundMark x1="73575" y1="84835" x2="73575" y2="84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83" t="27132" r="19524" b="8038"/>
          <a:stretch/>
        </p:blipFill>
        <p:spPr>
          <a:xfrm>
            <a:off x="9856330" y="4017369"/>
            <a:ext cx="1622976" cy="2396701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AB150C2C-E250-40B5-9EBE-8200618557B2}"/>
              </a:ext>
            </a:extLst>
          </p:cNvPr>
          <p:cNvSpPr txBox="1"/>
          <p:nvPr/>
        </p:nvSpPr>
        <p:spPr>
          <a:xfrm>
            <a:off x="1848639" y="3512073"/>
            <a:ext cx="766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49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ADC2F54E-9DD1-4E02-A3AE-5591DC7E4710}"/>
              </a:ext>
            </a:extLst>
          </p:cNvPr>
          <p:cNvSpPr txBox="1"/>
          <p:nvPr/>
        </p:nvSpPr>
        <p:spPr>
          <a:xfrm>
            <a:off x="1848638" y="4448995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80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34218E7-2C49-469E-87D8-D2160AF72A36}"/>
              </a:ext>
            </a:extLst>
          </p:cNvPr>
          <p:cNvSpPr/>
          <p:nvPr/>
        </p:nvSpPr>
        <p:spPr>
          <a:xfrm>
            <a:off x="4242163" y="257215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66855BD-E4F3-4BC0-8ED1-61DC543B9FA3}"/>
              </a:ext>
            </a:extLst>
          </p:cNvPr>
          <p:cNvSpPr/>
          <p:nvPr/>
        </p:nvSpPr>
        <p:spPr>
          <a:xfrm>
            <a:off x="6532771" y="253805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788B6A0-AC3E-4D38-988D-98C8F009BBB0}"/>
              </a:ext>
            </a:extLst>
          </p:cNvPr>
          <p:cNvSpPr/>
          <p:nvPr/>
        </p:nvSpPr>
        <p:spPr>
          <a:xfrm>
            <a:off x="4339847" y="347954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44F2CB8-243E-4378-B5A6-787F7EB67264}"/>
              </a:ext>
            </a:extLst>
          </p:cNvPr>
          <p:cNvSpPr/>
          <p:nvPr/>
        </p:nvSpPr>
        <p:spPr>
          <a:xfrm>
            <a:off x="6245823" y="3467801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686B8FEE-3106-40AA-98BB-5999132D1018}"/>
              </a:ext>
            </a:extLst>
          </p:cNvPr>
          <p:cNvSpPr/>
          <p:nvPr/>
        </p:nvSpPr>
        <p:spPr>
          <a:xfrm>
            <a:off x="4339846" y="441133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B3E12B3-5173-478D-903D-D6CE2CEB62E6}"/>
              </a:ext>
            </a:extLst>
          </p:cNvPr>
          <p:cNvSpPr/>
          <p:nvPr/>
        </p:nvSpPr>
        <p:spPr>
          <a:xfrm>
            <a:off x="6539976" y="4412390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图片 7" descr="572005ec0a0c4">
            <a:extLst>
              <a:ext uri="{FF2B5EF4-FFF2-40B4-BE49-F238E27FC236}">
                <a16:creationId xmlns:a16="http://schemas.microsoft.com/office/drawing/2014/main" id="{8B9744FF-6B0B-4311-81D6-B734B857B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736647" y="661157"/>
            <a:ext cx="1914915" cy="1286658"/>
          </a:xfrm>
          <a:prstGeom prst="rect">
            <a:avLst/>
          </a:prstGeom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FBCE67D1-ECE7-4741-8B0E-3EAE7FA922D1}"/>
              </a:ext>
            </a:extLst>
          </p:cNvPr>
          <p:cNvSpPr txBox="1"/>
          <p:nvPr/>
        </p:nvSpPr>
        <p:spPr>
          <a:xfrm>
            <a:off x="1848638" y="5360228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66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43C24070-942C-4BA1-8FFB-CAFAA9D1DF6F}"/>
              </a:ext>
            </a:extLst>
          </p:cNvPr>
          <p:cNvSpPr/>
          <p:nvPr/>
        </p:nvSpPr>
        <p:spPr>
          <a:xfrm>
            <a:off x="4199432" y="5293462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AB0D121D-814A-4524-A549-84C25D90CA28}"/>
              </a:ext>
            </a:extLst>
          </p:cNvPr>
          <p:cNvSpPr/>
          <p:nvPr/>
        </p:nvSpPr>
        <p:spPr>
          <a:xfrm>
            <a:off x="6592228" y="5322650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Bong bóng Lời nói: Hình bầu dục 37">
            <a:extLst>
              <a:ext uri="{FF2B5EF4-FFF2-40B4-BE49-F238E27FC236}">
                <a16:creationId xmlns:a16="http://schemas.microsoft.com/office/drawing/2014/main" id="{BC13A0BB-E94C-47AF-A8B5-14BAF831D4CC}"/>
              </a:ext>
            </a:extLst>
          </p:cNvPr>
          <p:cNvSpPr/>
          <p:nvPr/>
        </p:nvSpPr>
        <p:spPr>
          <a:xfrm>
            <a:off x="9395791" y="2457117"/>
            <a:ext cx="2201248" cy="1447182"/>
          </a:xfrm>
          <a:prstGeom prst="wedgeEllipseCallout">
            <a:avLst>
              <a:gd name="adj1" fmla="val 29654"/>
              <a:gd name="adj2" fmla="val 618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chục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vị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52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67B2B8F-621D-4619-8B64-B27410E6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962" y="2361630"/>
            <a:ext cx="3833813" cy="24655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FD819D7-97E3-4DBD-BE9C-B27C4CF47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361630"/>
            <a:ext cx="5248275" cy="2624138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64440869-8CAA-465B-AF9A-2E5E046437F0}"/>
              </a:ext>
            </a:extLst>
          </p:cNvPr>
          <p:cNvGrpSpPr/>
          <p:nvPr/>
        </p:nvGrpSpPr>
        <p:grpSpPr>
          <a:xfrm>
            <a:off x="810907" y="782132"/>
            <a:ext cx="1184581" cy="937052"/>
            <a:chOff x="658172" y="604864"/>
            <a:chExt cx="1457115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57284B0-F183-4A49-8F41-167C110BB41D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97774B2-D96E-4EF4-ACD5-73C3FE73BE90}"/>
                </a:ext>
              </a:extLst>
            </p:cNvPr>
            <p:cNvSpPr/>
            <p:nvPr/>
          </p:nvSpPr>
          <p:spPr>
            <a:xfrm>
              <a:off x="658172" y="799704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831C8C6-83FA-445E-9598-D0D5D3EA226E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Arrow: Down 3">
            <a:extLst>
              <a:ext uri="{FF2B5EF4-FFF2-40B4-BE49-F238E27FC236}">
                <a16:creationId xmlns:a16="http://schemas.microsoft.com/office/drawing/2014/main" id="{B32902C5-600D-40D3-B9C7-35ACD814004E}"/>
              </a:ext>
            </a:extLst>
          </p:cNvPr>
          <p:cNvSpPr/>
          <p:nvPr/>
        </p:nvSpPr>
        <p:spPr>
          <a:xfrm>
            <a:off x="7309881" y="4430000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6">
            <a:extLst>
              <a:ext uri="{FF2B5EF4-FFF2-40B4-BE49-F238E27FC236}">
                <a16:creationId xmlns:a16="http://schemas.microsoft.com/office/drawing/2014/main" id="{15C77E82-FAA4-4B6F-AAB8-576BC9CF7557}"/>
              </a:ext>
            </a:extLst>
          </p:cNvPr>
          <p:cNvSpPr/>
          <p:nvPr/>
        </p:nvSpPr>
        <p:spPr>
          <a:xfrm>
            <a:off x="8068073" y="2262055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95BC9E9E-FB87-4F29-BB28-07247F000861}"/>
              </a:ext>
            </a:extLst>
          </p:cNvPr>
          <p:cNvSpPr/>
          <p:nvPr/>
        </p:nvSpPr>
        <p:spPr>
          <a:xfrm>
            <a:off x="9033198" y="4097785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8">
            <a:extLst>
              <a:ext uri="{FF2B5EF4-FFF2-40B4-BE49-F238E27FC236}">
                <a16:creationId xmlns:a16="http://schemas.microsoft.com/office/drawing/2014/main" id="{B7A615DD-B1B2-4235-9994-293A38CE8B47}"/>
              </a:ext>
            </a:extLst>
          </p:cNvPr>
          <p:cNvSpPr/>
          <p:nvPr/>
        </p:nvSpPr>
        <p:spPr>
          <a:xfrm rot="1893838">
            <a:off x="10244322" y="2212268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C12EB773-2BE2-4353-BB0A-24517D66C0A2}"/>
              </a:ext>
            </a:extLst>
          </p:cNvPr>
          <p:cNvSpPr/>
          <p:nvPr/>
        </p:nvSpPr>
        <p:spPr>
          <a:xfrm>
            <a:off x="2799729" y="5305973"/>
            <a:ext cx="540000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253A7FD-77F1-4B22-92FC-5E96AA359FFC}"/>
              </a:ext>
            </a:extLst>
          </p:cNvPr>
          <p:cNvSpPr/>
          <p:nvPr/>
        </p:nvSpPr>
        <p:spPr>
          <a:xfrm>
            <a:off x="2854656" y="53006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14B84C3-3189-41FF-97AB-09450D434A7B}"/>
              </a:ext>
            </a:extLst>
          </p:cNvPr>
          <p:cNvSpPr/>
          <p:nvPr/>
        </p:nvSpPr>
        <p:spPr>
          <a:xfrm>
            <a:off x="8726930" y="5305973"/>
            <a:ext cx="540000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1D9A9CA-5A37-4C91-843C-4E8A1CD293F5}"/>
              </a:ext>
            </a:extLst>
          </p:cNvPr>
          <p:cNvSpPr/>
          <p:nvPr/>
        </p:nvSpPr>
        <p:spPr>
          <a:xfrm>
            <a:off x="8781857" y="53006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333A9B6-CDB5-4846-932B-756D15778B92}"/>
              </a:ext>
            </a:extLst>
          </p:cNvPr>
          <p:cNvSpPr/>
          <p:nvPr/>
        </p:nvSpPr>
        <p:spPr>
          <a:xfrm>
            <a:off x="2851087" y="522821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8C1D9D46-CDF7-4A97-9ADE-C3DCC90A9EF3}"/>
              </a:ext>
            </a:extLst>
          </p:cNvPr>
          <p:cNvSpPr/>
          <p:nvPr/>
        </p:nvSpPr>
        <p:spPr>
          <a:xfrm>
            <a:off x="8813377" y="52075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63A55FB3-F21F-4238-902F-7D82002BD816}"/>
              </a:ext>
            </a:extLst>
          </p:cNvPr>
          <p:cNvSpPr/>
          <p:nvPr/>
        </p:nvSpPr>
        <p:spPr>
          <a:xfrm>
            <a:off x="3356823" y="5271884"/>
            <a:ext cx="240787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0B1CCDA-BE9D-44F0-8835-1F6D1FAB8311}"/>
              </a:ext>
            </a:extLst>
          </p:cNvPr>
          <p:cNvSpPr/>
          <p:nvPr/>
        </p:nvSpPr>
        <p:spPr>
          <a:xfrm>
            <a:off x="9266930" y="5239737"/>
            <a:ext cx="220945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/>
      <p:bldP spid="16" grpId="1"/>
      <p:bldP spid="17" grpId="0" animBg="1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512" y="5174266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3638021" y="254728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55 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6235024" y="250198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54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3699373" y="342719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65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296376" y="338189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66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668978" y="331936"/>
            <a:ext cx="4263565" cy="1896421"/>
            <a:chOff x="3559723" y="92910"/>
            <a:chExt cx="4263565" cy="21070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92910"/>
              <a:ext cx="4263565" cy="2107012"/>
              <a:chOff x="7994519" y="117949"/>
              <a:chExt cx="4032955" cy="269108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122413" y="117949"/>
                <a:ext cx="1777167" cy="1205377"/>
                <a:chOff x="9122413" y="117949"/>
                <a:chExt cx="1777167" cy="1205377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2413" y="117949"/>
                  <a:ext cx="1777167" cy="88082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09"/>
                  <a:ext cx="1197466" cy="1004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038675" y="810536"/>
              <a:ext cx="3564835" cy="119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6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2" y="4696157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A363E2-8ECA-4E91-A3CE-1738FEC88E2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9" y="53695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648 L 0.1471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47E425E47CB488F1435F43C8957B5" ma:contentTypeVersion="2" ma:contentTypeDescription="Create a new document." ma:contentTypeScope="" ma:versionID="f35c3f30839fc5416e8349d06dfb72a4">
  <xsd:schema xmlns:xsd="http://www.w3.org/2001/XMLSchema" xmlns:xs="http://www.w3.org/2001/XMLSchema" xmlns:p="http://schemas.microsoft.com/office/2006/metadata/properties" xmlns:ns3="5bb8db90-ffca-41f9-bad5-86f86e202b47" targetNamespace="http://schemas.microsoft.com/office/2006/metadata/properties" ma:root="true" ma:fieldsID="f9e7f1b12e60cb0fb74142aeb6eb8817" ns3:_="">
    <xsd:import namespace="5bb8db90-ffca-41f9-bad5-86f86e202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8db90-ffca-41f9-bad5-86f86e202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A18BFD-2D74-4633-A584-392214DC5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8db90-ffca-41f9-bad5-86f86e202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578BE-4B55-47EB-97F4-91A636CE6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DF150-A2E8-4DC1-A87D-76495CD0B85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bb8db90-ffca-41f9-bad5-86f86e202b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322</Words>
  <Application>Microsoft Office PowerPoint</Application>
  <PresentationFormat>Widescreen</PresentationFormat>
  <Paragraphs>111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.VnVogue</vt:lpstr>
      <vt:lpstr>Arial</vt:lpstr>
      <vt:lpstr>Cambria Math</vt:lpstr>
      <vt:lpstr>Comic Sans MS</vt:lpstr>
      <vt:lpstr>inpin heiti</vt:lpstr>
      <vt:lpstr>Times New Roman</vt:lpstr>
      <vt:lpstr>UTM Avo</vt:lpstr>
      <vt:lpstr>UTM Avo</vt:lpstr>
      <vt:lpstr>2_Office Theme</vt:lpstr>
      <vt:lpstr>PowerPoint Presentation</vt:lpstr>
      <vt:lpstr>Tuần 22 Bài 47: Chục và đơn vị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62</cp:revision>
  <dcterms:created xsi:type="dcterms:W3CDTF">2021-12-03T13:37:59Z</dcterms:created>
  <dcterms:modified xsi:type="dcterms:W3CDTF">2025-02-27T22:42:34Z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0x010100F9D47E425E47CB488F1435F43C8957B5</vt:lpwstr>
  </property>
</Properties>
</file>