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58" r:id="rId6"/>
    <p:sldId id="259" r:id="rId7"/>
    <p:sldId id="260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A44B-6101-408A-AF8D-095A3BE4911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62880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EM ĐẾN VỚI 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HỌC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MĨ THUẬT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2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9208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6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3568" y="1806511"/>
            <a:ext cx="7903126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MĨ THUẬT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4: KHU RỪNG NHIỆT ĐỚI</a:t>
            </a:r>
          </a:p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CHÚ HỔ TRONG RỪNG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35904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562350" cy="29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34563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49153"/>
            <a:ext cx="3590476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ĐẶC ĐIỂM TẠO HÌNH CỦA CHÚ HỔ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7" y="1746394"/>
            <a:ext cx="339774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7" y="1599890"/>
            <a:ext cx="2836593" cy="24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0963"/>
            <a:ext cx="2721387" cy="225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223174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48" y="4465806"/>
            <a:ext cx="79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226" y="5231860"/>
            <a:ext cx="893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548" y="5997914"/>
            <a:ext cx="627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8" y="4809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CHÚ HỔ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99046"/>
            <a:ext cx="2820653" cy="1881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31" y="899046"/>
            <a:ext cx="2776262" cy="1881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6251"/>
            <a:ext cx="3168352" cy="1874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398764" cy="2010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11560" y="64247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5642" y="6210919"/>
            <a:ext cx="412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B3:Trang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698" y="6424754"/>
            <a:ext cx="324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921296"/>
            <a:ext cx="504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B1:Cắt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tai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4879" y="1470655"/>
            <a:ext cx="32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achthietbigiaoduc.vn/public/1/Books/8004/16213/HF_43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7" y="1139031"/>
            <a:ext cx="3995539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9031"/>
            <a:ext cx="432048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7" y="3933056"/>
            <a:ext cx="3674041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60440" cy="226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987824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3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346" y="2276872"/>
            <a:ext cx="6335389" cy="165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b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196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KIỂM TRA ĐỒ DÙNG HỌC TẬP </vt:lpstr>
      <vt:lpstr>PowerPoint Presentation</vt:lpstr>
      <vt:lpstr>Chú hổ trong tự nhiên</vt:lpstr>
      <vt:lpstr>NHẬN BIẾT ĐẶC ĐIỂM TẠO HÌNH CỦA CHÚ HỔ</vt:lpstr>
      <vt:lpstr>CÁCH TẠO HÌNH CHÚ HỔ</vt:lpstr>
      <vt:lpstr>BÀI THAM KHẢO</vt:lpstr>
      <vt:lpstr>PowerPoint Presentation</vt:lpstr>
      <vt:lpstr>BÀI HỌC ĐẾN ĐÂY LÀ KẾT THÚC THANKS!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Windows 10</cp:lastModifiedBy>
  <cp:revision>17</cp:revision>
  <dcterms:created xsi:type="dcterms:W3CDTF">2021-07-21T15:46:42Z</dcterms:created>
  <dcterms:modified xsi:type="dcterms:W3CDTF">2024-06-08T03:13:41Z</dcterms:modified>
</cp:coreProperties>
</file>