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8" r:id="rId3"/>
    <p:sldId id="259" r:id="rId4"/>
    <p:sldId id="264" r:id="rId5"/>
    <p:sldId id="280" r:id="rId6"/>
    <p:sldId id="282" r:id="rId7"/>
    <p:sldId id="270" r:id="rId8"/>
    <p:sldId id="272" r:id="rId9"/>
    <p:sldId id="28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27A4B-A09C-4A04-86B2-2DCA8F82581C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1F20D-F265-45BA-8572-6328D4D148B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9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B08B-3562-426C-9133-F1D3284FAA7F}" type="datetimeFigureOut">
              <a:rPr lang="vi-VN" smtClean="0"/>
              <a:pPr/>
              <a:t>09/10/2024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364228" y="2306445"/>
            <a:ext cx="712346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7298401" y="1170292"/>
            <a:ext cx="1475886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394439" y="1729240"/>
            <a:ext cx="2775705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365069" y="4980579"/>
            <a:ext cx="117708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067631" y="907694"/>
            <a:ext cx="949037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6484578" y="5359430"/>
            <a:ext cx="1871758" cy="13384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4063723" y="403547"/>
            <a:ext cx="812195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3909845" y="4702308"/>
            <a:ext cx="1740581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B94BAB-37D4-46E0-B31D-6CF9E29F80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2110" y="2222500"/>
            <a:ext cx="5157663" cy="25666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FF6081-A139-4DDA-9C10-3B60A52FFB7C}"/>
              </a:ext>
            </a:extLst>
          </p:cNvPr>
          <p:cNvSpPr txBox="1"/>
          <p:nvPr/>
        </p:nvSpPr>
        <p:spPr>
          <a:xfrm>
            <a:off x="-14830" y="2148"/>
            <a:ext cx="915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43" y="609592"/>
            <a:ext cx="910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93845" y="944539"/>
            <a:ext cx="3786614" cy="668203"/>
            <a:chOff x="4539228" y="210532"/>
            <a:chExt cx="6626576" cy="1189424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626576" cy="1189424"/>
              <a:chOff x="4539228" y="210532"/>
              <a:chExt cx="6626576" cy="118942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626576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22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022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22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2022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22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022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2022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22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2022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022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41214" y="4131679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 hay 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…ề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6414416" y="2315864"/>
            <a:ext cx="2438400" cy="238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6530922" y="3510182"/>
            <a:ext cx="2174027" cy="1977109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6675672" y="5041703"/>
            <a:ext cx="1872343" cy="445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b="1" dirty="0"/>
              <a:t>BẮT ĐẦU NÀO</a:t>
            </a:r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2879180" y="1716674"/>
            <a:ext cx="3068469" cy="40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022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GB" sz="2022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648" y="4481128"/>
            <a:ext cx="59197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8252" y="4090631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 hay 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…ỗ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15816" y="4431027"/>
            <a:ext cx="3289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2679" y="4093081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 hay ng</a:t>
            </a:r>
          </a:p>
          <a:p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…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3968" y="4436691"/>
            <a:ext cx="4892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8831" y="2657575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 hay 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2996952"/>
            <a:ext cx="325442" cy="43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95736" y="2615645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 hay 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…ế 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1760" y="2924944"/>
            <a:ext cx="4892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2679" y="2618096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 hay 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4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247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ấc</a:t>
            </a:r>
            <a:endParaRPr lang="en-US" sz="2247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3150" y="2958111"/>
            <a:ext cx="3289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80375" y="2533856"/>
            <a:ext cx="1840861" cy="111564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4" name="Rounded Rectangle 63"/>
          <p:cNvSpPr/>
          <p:nvPr/>
        </p:nvSpPr>
        <p:spPr>
          <a:xfrm>
            <a:off x="2173636" y="2547585"/>
            <a:ext cx="1842078" cy="111564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7" name="Rounded Rectangle 66"/>
          <p:cNvSpPr/>
          <p:nvPr/>
        </p:nvSpPr>
        <p:spPr>
          <a:xfrm>
            <a:off x="4136769" y="2533857"/>
            <a:ext cx="1755134" cy="111564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5" name="Rounded Rectangle 64"/>
          <p:cNvSpPr/>
          <p:nvPr/>
        </p:nvSpPr>
        <p:spPr>
          <a:xfrm>
            <a:off x="286207" y="3962058"/>
            <a:ext cx="1850372" cy="111564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6" name="Rounded Rectangle 65"/>
          <p:cNvSpPr/>
          <p:nvPr/>
        </p:nvSpPr>
        <p:spPr>
          <a:xfrm>
            <a:off x="4198273" y="3962057"/>
            <a:ext cx="1787626" cy="111564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8" name="Rounded Rectangle 67"/>
          <p:cNvSpPr/>
          <p:nvPr/>
        </p:nvSpPr>
        <p:spPr>
          <a:xfrm>
            <a:off x="2214014" y="3972527"/>
            <a:ext cx="1872003" cy="111564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</p:spTree>
    <p:extLst>
      <p:ext uri="{BB962C8B-B14F-4D97-AF65-F5344CB8AC3E}">
        <p14:creationId xmlns:p14="http://schemas.microsoft.com/office/powerpoint/2010/main" val="31832147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  <p:bldP spid="69" grpId="0" animBg="1"/>
      <p:bldP spid="64" grpId="0" animBg="1"/>
      <p:bldP spid="67" grpId="0" animBg="1"/>
      <p:bldP spid="65" grpId="0" animBg="1"/>
      <p:bldP spid="6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9144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151" y="1474508"/>
            <a:ext cx="1691953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555" y="42106"/>
            <a:ext cx="1028418" cy="1213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9E70B-B5F7-44D2-9913-296878936D9C}"/>
              </a:ext>
            </a:extLst>
          </p:cNvPr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00232" y="1785926"/>
            <a:ext cx="34839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5652120" y="1785926"/>
            <a:ext cx="32775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ủ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mật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vang</a:t>
            </a: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hở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7107670" y="578645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9144000" cy="6858000"/>
          </a:xfrm>
          <a:prstGeom prst="rect">
            <a:avLst/>
          </a:prstGeom>
        </p:spPr>
      </p:pic>
      <p:grpSp>
        <p:nvGrpSpPr>
          <p:cNvPr id="4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1571605" y="0"/>
            <a:ext cx="631509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5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6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3714744" y="473568"/>
            <a:ext cx="453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VIẾT TỪ KHÓ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27117" y="1813004"/>
            <a:ext cx="2414897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7162269" y="2853912"/>
            <a:ext cx="11913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rối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1858366" y="2941372"/>
            <a:ext cx="1180660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3739768" y="3003335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3582985" y="2939205"/>
            <a:ext cx="1327119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1965972" y="3048505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572001" y="4066466"/>
            <a:ext cx="1656184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653508" y="4124500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cùi</a:t>
            </a:r>
            <a:r>
              <a:rPr lang="en-US" sz="28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130" y="1526842"/>
            <a:ext cx="3415870" cy="691696"/>
          </a:xfrm>
          <a:prstGeom prst="rect">
            <a:avLst/>
          </a:prstGeom>
        </p:spPr>
        <p:txBody>
          <a:bodyPr wrap="non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3596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    </a:t>
            </a:r>
            <a:r>
              <a:rPr lang="en-US" sz="4045" dirty="0" err="1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lang="en-US" sz="4045" dirty="0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045" dirty="0" err="1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chính</a:t>
            </a:r>
            <a:r>
              <a:rPr lang="en-US" sz="4045" dirty="0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045" dirty="0" err="1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tả</a:t>
            </a:r>
            <a:endParaRPr lang="en-US" sz="4045" dirty="0">
              <a:solidFill>
                <a:srgbClr val="E53238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" y="2374569"/>
            <a:ext cx="2915277" cy="2072815"/>
          </a:xfrm>
          <a:prstGeom prst="rect">
            <a:avLst/>
          </a:prstGeom>
        </p:spPr>
      </p:pic>
      <p:sp>
        <p:nvSpPr>
          <p:cNvPr id="4" name="AutoShape 2" descr="Kết quả hình ảnh cho hình ảnh học sinh ngồi viết bài"/>
          <p:cNvSpPr>
            <a:spLocks noChangeAspect="1" noChangeArrowheads="1"/>
          </p:cNvSpPr>
          <p:nvPr/>
        </p:nvSpPr>
        <p:spPr bwMode="auto">
          <a:xfrm>
            <a:off x="116681" y="752301"/>
            <a:ext cx="22860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48" tIns="34274" rIns="68548" bIns="34274" numCol="1" anchor="t" anchorCtr="0" compatLnSpc="1">
            <a:prstTxWarp prst="textNoShape">
              <a:avLst/>
            </a:prstTxWarp>
          </a:bodyPr>
          <a:lstStyle/>
          <a:p>
            <a:endParaRPr lang="en-US" sz="1011"/>
          </a:p>
        </p:txBody>
      </p:sp>
      <p:sp>
        <p:nvSpPr>
          <p:cNvPr id="5" name="AutoShape 4" descr="Kết quả hình ảnh cho hình ảnh học sinh ngồi viết bài"/>
          <p:cNvSpPr>
            <a:spLocks noChangeAspect="1" noChangeArrowheads="1"/>
          </p:cNvSpPr>
          <p:nvPr/>
        </p:nvSpPr>
        <p:spPr bwMode="auto">
          <a:xfrm>
            <a:off x="230981" y="866457"/>
            <a:ext cx="22860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48" tIns="34274" rIns="68548" bIns="34274" numCol="1" anchor="t" anchorCtr="0" compatLnSpc="1">
            <a:prstTxWarp prst="textNoShape">
              <a:avLst/>
            </a:prstTxWarp>
          </a:bodyPr>
          <a:lstStyle/>
          <a:p>
            <a:endParaRPr lang="en-US" sz="1011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" y="181313"/>
            <a:ext cx="3396343" cy="2027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457" y="955543"/>
            <a:ext cx="1034143" cy="1219084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7472" dirty="0">
                <a:solidFill>
                  <a:srgbClr val="FFFFFF"/>
                </a:solidFill>
                <a:latin typeface="Coiny" panose="02000903060500060000" pitchFamily="2" charset="0"/>
                <a:ea typeface="微软雅黑"/>
              </a:rPr>
              <a:t>2</a:t>
            </a:r>
          </a:p>
        </p:txBody>
      </p:sp>
      <p:pic>
        <p:nvPicPr>
          <p:cNvPr id="1030" name="Picture 6" descr="Kết quả hình ảnh cho hình ảnh học sinh ngồi viết bài tập v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66" y="2536788"/>
            <a:ext cx="2563353" cy="20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8" y="1751876"/>
            <a:ext cx="2034438" cy="31606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3657440" y="1369768"/>
            <a:ext cx="3559272" cy="35939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1978" y="2486978"/>
            <a:ext cx="2392276" cy="1184523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lang="en-US" sz="2416" dirty="0">
              <a:solidFill>
                <a:srgbClr val="00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6485"/>
            <a:ext cx="4697730" cy="484267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2697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Nghe – </a:t>
            </a:r>
            <a:r>
              <a:rPr lang="en-US" sz="2697" dirty="0" err="1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lang="en-US" sz="2697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lang="en-US" sz="2697" dirty="0" err="1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Mặt</a:t>
            </a:r>
            <a:r>
              <a:rPr lang="en-US" sz="2697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697" dirty="0" err="1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trời</a:t>
            </a:r>
            <a:r>
              <a:rPr lang="en-US" sz="2697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697" dirty="0" err="1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nhỏ</a:t>
            </a:r>
            <a:endParaRPr lang="en-US" sz="2697" dirty="0">
              <a:solidFill>
                <a:srgbClr val="00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36" y="860511"/>
            <a:ext cx="1042764" cy="10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-33337" y="-32955"/>
            <a:ext cx="9176957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" name="组合 47"/>
          <p:cNvGrpSpPr/>
          <p:nvPr/>
        </p:nvGrpSpPr>
        <p:grpSpPr>
          <a:xfrm>
            <a:off x="-204129" y="-429972"/>
            <a:ext cx="1608423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6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2296" y="2154155"/>
            <a:ext cx="2650157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0868" y="4472932"/>
            <a:ext cx="1217643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0" y="1928802"/>
            <a:ext cx="2555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277377" y="-62377"/>
            <a:ext cx="741412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033066" y="195163"/>
            <a:ext cx="4610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029" sz="3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379195" y="1820068"/>
            <a:ext cx="5422076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3347864" y="2786058"/>
            <a:ext cx="59117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662026" y="2779898"/>
            <a:ext cx="499110" cy="6055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5728665" y="2767651"/>
            <a:ext cx="928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547817" y="4007381"/>
            <a:ext cx="37485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5400452" y="3894053"/>
            <a:ext cx="669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358852" y="4021018"/>
            <a:ext cx="37485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6292557" y="3884849"/>
            <a:ext cx="669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2966" y="4558791"/>
            <a:ext cx="37485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5045228" y="4447772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-33337" y="-32955"/>
            <a:ext cx="9176957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" name="组合 47"/>
          <p:cNvGrpSpPr/>
          <p:nvPr/>
        </p:nvGrpSpPr>
        <p:grpSpPr>
          <a:xfrm>
            <a:off x="-204129" y="-429972"/>
            <a:ext cx="1608423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6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277377" y="-62377"/>
            <a:ext cx="741412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1276391"/>
            <a:ext cx="7826916" cy="2276475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616820" y="3402047"/>
            <a:ext cx="2132218" cy="1508408"/>
            <a:chOff x="1131004" y="3109134"/>
            <a:chExt cx="26169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131004" y="3109134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1287371" y="3570950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2521776" y="3421469"/>
            <a:ext cx="2137933" cy="1532023"/>
            <a:chOff x="1106442" y="3156564"/>
            <a:chExt cx="2611363" cy="1532023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106442" y="3156564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1253801" y="3611369"/>
              <a:ext cx="24605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0" y="214290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7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4432395" y="3421469"/>
            <a:ext cx="2352385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6422165" y="3389108"/>
            <a:ext cx="2137934" cy="1508408"/>
            <a:chOff x="1620395" y="3087733"/>
            <a:chExt cx="261136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1647593" y="3512673"/>
              <a:ext cx="24605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901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17929" y="2915302"/>
            <a:ext cx="8773886" cy="889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3202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7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302</Words>
  <Application>Microsoft Office PowerPoint</Application>
  <PresentationFormat>On-screen Show (4:3)</PresentationFormat>
  <Paragraphs>79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Coiny</vt:lpstr>
      <vt:lpstr>Times New Roman</vt:lpstr>
      <vt:lpstr>杨任东竹石体-Medium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Administrator</cp:lastModifiedBy>
  <cp:revision>42</cp:revision>
  <dcterms:created xsi:type="dcterms:W3CDTF">2023-09-17T09:14:43Z</dcterms:created>
  <dcterms:modified xsi:type="dcterms:W3CDTF">2024-10-09T04:42:31Z</dcterms:modified>
</cp:coreProperties>
</file>