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5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2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1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7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4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5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7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3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9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5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14FB3-E3DD-46C3-B90A-ADA496B1C8F4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0A80D-4579-4F74-ADB8-A4E18A41C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3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844" y="493693"/>
            <a:ext cx="7752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ĐÀO TẠO PHÚ GIÁO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THÁI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269" y="2181761"/>
            <a:ext cx="90374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MỪNG </a:t>
            </a:r>
            <a:r>
              <a:rPr lang="en-US" sz="4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 EM ĐẾN VỚI TIẾT HỌC</a:t>
            </a:r>
            <a:endParaRPr lang="en-US" sz="4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0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MÔN MĨ THUẬT – LỚP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3728" y="4869160"/>
            <a:ext cx="587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THU THỦY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5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7"/>
    </mc:Choice>
    <mc:Fallback xmlns="">
      <p:transition spd="slow" advTm="14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967" y="1412775"/>
            <a:ext cx="92170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THANKS!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4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4"/>
    </mc:Choice>
    <mc:Fallback xmlns="">
      <p:transition spd="slow" advTm="14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064896" cy="4824536"/>
          </a:xfrm>
        </p:spPr>
      </p:pic>
      <p:sp>
        <p:nvSpPr>
          <p:cNvPr id="5" name="TextBox 4"/>
          <p:cNvSpPr txBox="1"/>
          <p:nvPr/>
        </p:nvSpPr>
        <p:spPr>
          <a:xfrm>
            <a:off x="2123728" y="692696"/>
            <a:ext cx="5318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4"/>
    </mc:Choice>
    <mc:Fallback xmlns="">
      <p:transition spd="slow" advTm="1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66967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88640"/>
            <a:ext cx="8532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MĨ THUẬT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CHỦ ĐỀ 3: GIA ĐÌNH NHỎ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BÀI 2: CHIẾC BÁNH SINH NHẬT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12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6"/>
    </mc:Choice>
    <mc:Fallback xmlns="">
      <p:transition spd="slow" advTm="9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752842" y="1052736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" y="0"/>
            <a:ext cx="9134547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555"/>
            <a:ext cx="3749142" cy="243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Bánh gatto kem tươi cỡ bé phủ chanh leo trang trí h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20"/>
            <a:ext cx="3888432" cy="26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ua Bánh Sinh Nhật Tặng Người Yêu Ở Cẩm Phả :: Bánh kem ngon 404 - Bánh  Sinh Nhật Hải Dươ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87143"/>
            <a:ext cx="374914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hé 11 tiệm bánh sinh nhật Hà Nội ngon, trang trí siêu đẹp - HaloTrave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68960"/>
            <a:ext cx="360040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9" y="5165964"/>
            <a:ext cx="517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2009" y="5662632"/>
            <a:ext cx="6319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961" y="6138803"/>
            <a:ext cx="5595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1446" y="148384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6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38"/>
    </mc:Choice>
    <mc:Fallback xmlns="">
      <p:transition spd="slow" advTm="8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NẶN CHIẾC BÁNH SINH NHẬT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11" y="3358563"/>
            <a:ext cx="3221785" cy="3454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" y="3358564"/>
            <a:ext cx="5652120" cy="338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3" y="1066800"/>
            <a:ext cx="82296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3:Trang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9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8"/>
    </mc:Choice>
    <mc:Fallback xmlns="">
      <p:transition spd="slow" advTm="5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33056"/>
            <a:ext cx="3024336" cy="25496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5750"/>
            <a:ext cx="3096344" cy="2621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45" y="3732230"/>
            <a:ext cx="3024336" cy="2572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01214"/>
            <a:ext cx="2880320" cy="27310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9"/>
    </mc:Choice>
    <mc:Fallback xmlns="">
      <p:transition spd="slow" advTm="2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-10906"/>
            <a:ext cx="92515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1676127"/>
            <a:ext cx="3690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2708920"/>
            <a:ext cx="8067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80"/>
            <a:ext cx="9252520" cy="256851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01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7"/>
    </mc:Choice>
    <mc:Fallback xmlns="">
      <p:transition spd="slow" advTm="16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 flipH="1">
            <a:off x="62191" y="764704"/>
            <a:ext cx="853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130" y="1666255"/>
            <a:ext cx="838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0" y="2743473"/>
            <a:ext cx="8465342" cy="378187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8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68"/>
    </mc:Choice>
    <mc:Fallback xmlns="">
      <p:transition spd="slow" advTm="31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DỤNG- PHÁT TRIỂN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5053639"/>
          </a:xfrm>
        </p:spPr>
      </p:pic>
      <p:sp>
        <p:nvSpPr>
          <p:cNvPr id="5" name="TextBox 4"/>
          <p:cNvSpPr txBox="1"/>
          <p:nvPr/>
        </p:nvSpPr>
        <p:spPr>
          <a:xfrm>
            <a:off x="467544" y="905161"/>
            <a:ext cx="8059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2"/>
    </mc:Choice>
    <mc:Fallback xmlns="">
      <p:transition spd="slow" advTm="3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2|2.2|1.5|16.2|12.2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|19.1|1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9|2.9|1.7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213</Words>
  <Application>Microsoft Office PowerPoint</Application>
  <PresentationFormat>On-screen Show (4:3)</PresentationFormat>
  <Paragraphs>30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CÁCH NẶN CHIẾC BÁNH SINH NHẬT</vt:lpstr>
      <vt:lpstr>BÀI THAM KHẢO</vt:lpstr>
      <vt:lpstr>PowerPoint Presentation</vt:lpstr>
      <vt:lpstr>PowerPoint Presentation</vt:lpstr>
      <vt:lpstr>VẬN DỤNG- PHÁT TRIỂN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Windows 10</cp:lastModifiedBy>
  <cp:revision>25</cp:revision>
  <dcterms:created xsi:type="dcterms:W3CDTF">2021-07-18T13:08:39Z</dcterms:created>
  <dcterms:modified xsi:type="dcterms:W3CDTF">2024-06-08T03:15:36Z</dcterms:modified>
</cp:coreProperties>
</file>