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9" r:id="rId2"/>
    <p:sldId id="297" r:id="rId3"/>
    <p:sldId id="306" r:id="rId4"/>
    <p:sldId id="307" r:id="rId5"/>
    <p:sldId id="309" r:id="rId6"/>
    <p:sldId id="308" r:id="rId7"/>
    <p:sldId id="310" r:id="rId8"/>
    <p:sldId id="285" r:id="rId9"/>
    <p:sldId id="311" r:id="rId10"/>
    <p:sldId id="312" r:id="rId11"/>
    <p:sldId id="290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01" r:id="rId22"/>
    <p:sldId id="284" r:id="rId2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97"/>
            <p14:sldId id="306"/>
            <p14:sldId id="307"/>
            <p14:sldId id="309"/>
            <p14:sldId id="308"/>
            <p14:sldId id="310"/>
            <p14:sldId id="285"/>
            <p14:sldId id="311"/>
            <p14:sldId id="312"/>
            <p14:sldId id="290"/>
            <p14:sldId id="313"/>
            <p14:sldId id="314"/>
            <p14:sldId id="315"/>
            <p14:sldId id="316"/>
          </p14:sldIdLst>
        </p14:section>
        <p14:section name="Untitled Section" id="{D57258EA-FEF7-4B32-A45A-656DA101D383}">
          <p14:sldIdLst>
            <p14:sldId id="317"/>
            <p14:sldId id="318"/>
            <p14:sldId id="319"/>
            <p14:sldId id="320"/>
            <p14:sldId id="321"/>
            <p14:sldId id="301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7336" autoAdjust="0"/>
  </p:normalViewPr>
  <p:slideViewPr>
    <p:cSldViewPr>
      <p:cViewPr varScale="1">
        <p:scale>
          <a:sx n="64" d="100"/>
          <a:sy n="64" d="100"/>
        </p:scale>
        <p:origin x="-1144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08/06/2024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30.jpe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4.m4a"/><Relationship Id="rId7" Type="http://schemas.openxmlformats.org/officeDocument/2006/relationships/image" Target="../media/image33.jpe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15.m4a"/><Relationship Id="rId7" Type="http://schemas.openxmlformats.org/officeDocument/2006/relationships/image" Target="../media/image37.jpe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3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3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2.m4a"/><Relationship Id="rId7" Type="http://schemas.openxmlformats.org/officeDocument/2006/relationships/image" Target="../media/image6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20.m4a"/><Relationship Id="rId7" Type="http://schemas.openxmlformats.org/officeDocument/2006/relationships/image" Target="../media/image42.jpeg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3.m4a"/><Relationship Id="rId7" Type="http://schemas.openxmlformats.org/officeDocument/2006/relationships/image" Target="../media/image8.jpe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12.jpe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8.m4a"/><Relationship Id="rId7" Type="http://schemas.openxmlformats.org/officeDocument/2006/relationships/image" Target="../media/image22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6.jpe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709" y="20023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2089108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7200" y="254913"/>
            <a:ext cx="8686800" cy="105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PHÚ GIÁO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THÁI  </a:t>
            </a:r>
            <a:endParaRPr lang="vi-V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8400" y="5631951"/>
            <a:ext cx="6477000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GV: </a:t>
            </a:r>
            <a:r>
              <a:rPr lang="en-US" sz="28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Nguyễn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Thị</a:t>
            </a:r>
            <a:r>
              <a:rPr lang="en-US" sz="2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Thu </a:t>
            </a:r>
            <a:r>
              <a:rPr lang="en-US" sz="2800" b="1" dirty="0" err="1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Thủy</a:t>
            </a:r>
            <a:r>
              <a:rPr lang="en-US" sz="2800" b="1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en-US" sz="2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5405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CHẤM</a:t>
            </a:r>
            <a:endParaRPr lang="vi-VN" sz="44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935" y="1572161"/>
            <a:ext cx="7764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40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40">
        <p14:ripple/>
      </p:transition>
    </mc:Choice>
    <mc:Fallback xmlns="">
      <p:transition spd="slow" advTm="21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/>
      <p:bldP spid="19" grpId="0"/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10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18">
        <p:blinds dir="vert"/>
      </p:transition>
    </mc:Choice>
    <mc:Fallback xmlns="">
      <p:transition spd="slow" advTm="791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5710535"/>
            <a:ext cx="1122423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iCiel Cadena" pitchFamily="2" charset="-93"/>
              </a:rPr>
              <a:t>Bước</a:t>
            </a:r>
            <a:r>
              <a:rPr lang="en-US" sz="2400" dirty="0">
                <a:latin typeface="iCiel Cadena" pitchFamily="2" charset="-93"/>
              </a:rPr>
              <a:t> 1 </a:t>
            </a:r>
            <a:endParaRPr lang="vi-VN" sz="2400" dirty="0">
              <a:latin typeface="iCiel Cadena" pitchFamily="2" charset="-93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45" y="2561020"/>
            <a:ext cx="5867400" cy="2772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1956">
        <p:checker/>
      </p:transition>
    </mc:Choice>
    <mc:Fallback xmlns="">
      <p:transition spd="slow" advTm="1195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791200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2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9218" name="Picture 2" descr="E:\GIAO AN\SGV lop 2\chan trời sang tạo lớp 1\hình ảnh minh họa\scdvc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8" y="1828800"/>
            <a:ext cx="5923165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7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15">
        <p:blinds dir="vert"/>
      </p:transition>
    </mc:Choice>
    <mc:Fallback xmlns="">
      <p:transition spd="slow" advTm="13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5033" y="1010239"/>
            <a:ext cx="381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(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ý 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)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3000" y="228600"/>
            <a:ext cx="719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sáng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3200" y="5791200"/>
            <a:ext cx="1080745" cy="46166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3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10242" name="Picture 2" descr="E:\GIAO AN\SGV lop 2\chan trời sang tạo lớp 1\hình ảnh minh họa\cxzcx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5708804" cy="385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5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9338">
        <p:checker/>
      </p:transition>
    </mc:Choice>
    <mc:Fallback xmlns="">
      <p:transition spd="slow" advTm="9338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GIAO AN\SGV lop 2\chan trời sang tạo lớp 1\hình ảnh minh họa\pngwing.com (5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52400"/>
            <a:ext cx="7772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466" y="873204"/>
            <a:ext cx="53094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chấm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?</a:t>
            </a:r>
          </a:p>
          <a:p>
            <a:endParaRPr lang="vi-VN" dirty="0"/>
          </a:p>
        </p:txBody>
      </p:sp>
      <p:pic>
        <p:nvPicPr>
          <p:cNvPr id="11267" name="Picture 3" descr="E:\GIAO AN\SGV lop 2\chan trời sang tạo lớp 1\hình ảnh minh họa\dgfgfcc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14600"/>
            <a:ext cx="31242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GIAO AN\SGV lop 2\chan trời sang tạo lớp 1\hình ảnh minh họa\xsCc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0"/>
            <a:ext cx="516636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Administrator\Downloads\pngegg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04" y="4718358"/>
            <a:ext cx="1883391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329">
        <p:blinds dir="vert"/>
      </p:transition>
    </mc:Choice>
    <mc:Fallback xmlns="">
      <p:transition spd="slow" advTm="3532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775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91629" y="599182"/>
            <a:ext cx="677461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khảo</a:t>
            </a:r>
            <a:endParaRPr lang="en-US" sz="2400" dirty="0">
              <a:solidFill>
                <a:srgbClr val="00B05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3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endParaRPr lang="vi-VN" dirty="0"/>
          </a:p>
        </p:txBody>
      </p:sp>
      <p:pic>
        <p:nvPicPr>
          <p:cNvPr id="12291" name="Picture 3" descr="E:\GIAO AN\SGV lop 2\chan trời sang tạo lớp 1\hình ảnh minh họa\dsafs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30" y="3825548"/>
            <a:ext cx="4238960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GIAO AN\SGV lop 2\chan trời sang tạo lớp 1\hình ảnh minh họa\fedsfds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51" y="1676400"/>
            <a:ext cx="5055649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istrator\Downloads\pngegg (2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01142"/>
            <a:ext cx="20193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9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590">
        <p:blinds dir="vert"/>
      </p:transition>
    </mc:Choice>
    <mc:Fallback xmlns="">
      <p:transition spd="slow" advTm="165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6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59">
        <p:blinds dir="vert"/>
      </p:transition>
    </mc:Choice>
    <mc:Fallback xmlns="">
      <p:transition spd="slow" advTm="775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001078" y="4572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1066800"/>
            <a:ext cx="6575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623">
        <p:blinds dir="vert"/>
      </p:transition>
    </mc:Choice>
    <mc:Fallback xmlns="">
      <p:transition spd="slow" advTm="1662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295400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6676" y="1994384"/>
            <a:ext cx="6091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1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71">
        <p:blinds dir="vert"/>
      </p:transition>
    </mc:Choice>
    <mc:Fallback xmlns="">
      <p:transition spd="slow" advTm="1467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2954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1" y="1905000"/>
            <a:ext cx="5142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1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435">
        <p:blinds dir="vert"/>
      </p:transition>
    </mc:Choice>
    <mc:Fallback xmlns="">
      <p:transition spd="slow" advTm="114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6200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  <a:cs typeface="Times New Roman" pitchFamily="18" charset="0"/>
              </a:rPr>
              <a:t>KHỞI ĐỘNG </a:t>
            </a:r>
            <a:endParaRPr lang="vi-VN" sz="4000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Ciel Cadena" pitchFamily="2" charset="-93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508" y="836866"/>
            <a:ext cx="39210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trò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Đố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vui</a:t>
            </a:r>
            <a:endParaRPr lang="en-US" sz="32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?</a:t>
            </a:r>
          </a:p>
          <a:p>
            <a:endParaRPr lang="vi-VN" sz="32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4260" y="2209800"/>
            <a:ext cx="2971800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Con gì ăn cỏ </a:t>
            </a:r>
          </a:p>
          <a:p>
            <a:r>
              <a:rPr lang="vi-VN" sz="2800" dirty="0">
                <a:latin typeface="+mj-lt"/>
              </a:rPr>
              <a:t>Đầu có 2 sừng</a:t>
            </a:r>
          </a:p>
          <a:p>
            <a:r>
              <a:rPr lang="vi-VN" sz="2800" dirty="0">
                <a:latin typeface="+mj-lt"/>
              </a:rPr>
              <a:t>Lỗ mũi buộc thừng</a:t>
            </a:r>
          </a:p>
          <a:p>
            <a:r>
              <a:rPr lang="vi-VN" sz="2800" dirty="0">
                <a:latin typeface="+mj-lt"/>
              </a:rPr>
              <a:t>Kéo cày rất giỏi </a:t>
            </a:r>
          </a:p>
        </p:txBody>
      </p:sp>
      <p:pic>
        <p:nvPicPr>
          <p:cNvPr id="4098" name="Picture 2" descr="E:\GIAO AN\SGV lop 2\chan trời sang tạo lớp 1\hình ảnh minh họa\thuyet-minh-ve-con-tra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46" y="2895600"/>
            <a:ext cx="52198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chan trời sang tạo lớp 1\hình ảnh minh họa\free-vector-000557-phim-hoat-hinh-de-thuong-tra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" y="3963851"/>
            <a:ext cx="2741749" cy="27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2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302">
        <p:blinds dir="vert"/>
      </p:transition>
    </mc:Choice>
    <mc:Fallback xmlns="">
      <p:transition spd="slow" advTm="1930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chan trời sang tạo lớp 1\hình ảnh minh họa\hinh-anh-hinh-nen-mam-non-vui-c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9144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grergdf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67000" cy="209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bgfnbgffnf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667000" cy="201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unnam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257800" cy="39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274403"/>
            <a:ext cx="50177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4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590">
        <p:blinds dir="vert"/>
      </p:transition>
    </mc:Choice>
    <mc:Fallback xmlns="">
      <p:transition spd="slow" advTm="3059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1085671"/>
            <a:ext cx="5737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,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65">
        <p:blinds dir="vert"/>
      </p:transition>
    </mc:Choice>
    <mc:Fallback xmlns="">
      <p:transition spd="slow" advTm="706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212">
        <p:blinds dir="vert"/>
      </p:transition>
    </mc:Choice>
    <mc:Fallback xmlns="">
      <p:transition spd="slow" advTm="1921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914400"/>
            <a:ext cx="2971800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đuôi ngắn tai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Mắt hồng lông mượt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Có tài chạy nhanh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Là con gì? </a:t>
            </a:r>
          </a:p>
        </p:txBody>
      </p:sp>
      <p:pic>
        <p:nvPicPr>
          <p:cNvPr id="3074" name="Picture 2" descr="E:\GIAO AN\SGV lop 2\chan trời sang tạo lớp 1\hình ảnh minh họa\con-tho-trang-co-mat-do-1024x9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30" y="2667000"/>
            <a:ext cx="4409107" cy="3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chan trời sang tạo lớp 1\hình ảnh minh họa\tải xuốn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1887302" cy="2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17">
        <p:blinds dir="vert"/>
      </p:transition>
    </mc:Choice>
    <mc:Fallback xmlns="">
      <p:transition spd="slow" advTm="1571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chan trời sang tạo lớp 1\hình ảnh minh họa\mo-thay-con-vi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6248197" cy="4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" y="468123"/>
            <a:ext cx="3505200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chân ngắn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Mà lại có màng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Mỏ bẹt màu vàng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Hay kêu cạp cạp? </a:t>
            </a:r>
          </a:p>
        </p:txBody>
      </p:sp>
      <p:pic>
        <p:nvPicPr>
          <p:cNvPr id="5123" name="Picture 3" descr="E:\GIAO AN\SGV lop 2\chan trời sang tạo lớp 1\hình ảnh minh họa\20-Hướng-dẫn-cách-vẽ-con-vịt-dễ-thương-Vẽ-tranh-cùng-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62401"/>
            <a:ext cx="214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445">
        <p:blinds dir="vert"/>
      </p:transition>
    </mc:Choice>
    <mc:Fallback xmlns="">
      <p:transition spd="slow" advTm="1644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533400"/>
            <a:ext cx="2905766" cy="29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9" y="528851"/>
            <a:ext cx="2200911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9018" y="767083"/>
            <a:ext cx="3679582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cổ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Ăn lá trên cao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Da lốm đốm sao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Sống trên đồng cỏ? </a:t>
            </a:r>
          </a:p>
        </p:txBody>
      </p:sp>
      <p:pic>
        <p:nvPicPr>
          <p:cNvPr id="2052" name="Picture 4" descr="E:\GIAO AN\SGV lop 2\chan trời sang tạo lớp 1\hình ảnh minh họa\Anh-4142-15058988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489348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6198"/>
            <a:ext cx="4551553" cy="665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8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604">
        <p:blinds dir="vert"/>
      </p:transition>
    </mc:Choice>
    <mc:Fallback xmlns="">
      <p:transition spd="slow" advTm="1760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2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0"/>
            <a:ext cx="6272767" cy="59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0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09" y="396240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385">
        <p:blinds dir="vert"/>
      </p:transition>
    </mc:Choice>
    <mc:Fallback xmlns="">
      <p:transition spd="slow" advTm="1738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990600"/>
            <a:ext cx="41809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1</a:t>
            </a:r>
          </a:p>
          <a:p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60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2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47">
        <p:blinds dir="vert"/>
      </p:transition>
    </mc:Choice>
    <mc:Fallback xmlns="">
      <p:transition spd="slow" advTm="594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kisspng-clip-art-portable-network-graphics-peafowl-compute-peacock-png-transparent-image-freepngimage-com-5c109af4372fa5.629809261544592116226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" y="531167"/>
            <a:ext cx="553202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GIAO AN\SGV lop 2\chan trời sang tạo lớp 1\hình ảnh minh họa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389364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ownloads\animal-1297938_6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46" y="4489217"/>
            <a:ext cx="3120085" cy="21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istrator\Downloads\kisspng-vector-graphics-insect-drawing-illustration-stock-5d26ef62e05e81.52915258156283273891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04590"/>
            <a:ext cx="1905000" cy="21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4364" y="411480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9582" y="3195935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7200" y="6091535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30" y="609153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987" y="193258"/>
            <a:ext cx="4415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tự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nhiên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016">
        <p:blinds dir="vert"/>
      </p:transition>
    </mc:Choice>
    <mc:Fallback xmlns="">
      <p:transition spd="slow" advTm="4601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987" y="0"/>
            <a:ext cx="3862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tranh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7170" name="Picture 2" descr="E:\GIAO AN\SGV lop 2\chan trời sang tạo lớp 1\hình ảnh minh họa\rg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62000"/>
            <a:ext cx="2438400" cy="257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GIAO AN\SGV lop 2\chan trời sang tạo lớp 1\hình ảnh minh họa\dfg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618378"/>
            <a:ext cx="2362199" cy="3050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3232" y="5595919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3232" y="6363381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3232" y="4909654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90987" y="645194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2400" y="5356192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36932" y="6324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336432" y="559856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36932" y="4823261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4" name="Picture 6" descr="E:\GIAO AN\SGV lop 2\chan trời sang tạo lớp 1\hình ảnh minh họa\fgffbd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762000"/>
            <a:ext cx="5494021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/>
          <p:cNvSpPr/>
          <p:nvPr/>
        </p:nvSpPr>
        <p:spPr>
          <a:xfrm>
            <a:off x="8229600" y="464361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2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5021">
        <p:blinds dir="vert"/>
      </p:transition>
    </mc:Choice>
    <mc:Fallback xmlns="">
      <p:transition spd="slow" advTm="2502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15" grpId="0"/>
      <p:bldP spid="18" grpId="0"/>
      <p:bldP spid="5" grpId="0" animBg="1"/>
      <p:bldP spid="19" grpId="0" animBg="1"/>
      <p:bldP spid="22" grpId="0" animBg="1"/>
      <p:bldP spid="23" grpId="0" animBg="1"/>
      <p:bldP spid="24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1.6|1.5|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1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1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7.7|4|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2.1|3.5|8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0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1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6|0.5|6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0.5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6.4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|8.8|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2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4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2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4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9.2|7.3|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1.9|3|4.5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4992</TotalTime>
  <Words>379</Words>
  <Application>Microsoft Office PowerPoint</Application>
  <PresentationFormat>On-screen Show (4:3)</PresentationFormat>
  <Paragraphs>82</Paragraphs>
  <Slides>22</Slides>
  <Notes>1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10</cp:lastModifiedBy>
  <cp:revision>453</cp:revision>
  <dcterms:created xsi:type="dcterms:W3CDTF">2020-08-13T08:18:23Z</dcterms:created>
  <dcterms:modified xsi:type="dcterms:W3CDTF">2024-06-08T03:27:33Z</dcterms:modified>
</cp:coreProperties>
</file>