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68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019C-A563-42A5-8E49-F6CB92CF5D7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5B5F-5DA9-43DD-AC0F-386032FA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477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019C-A563-42A5-8E49-F6CB92CF5D7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5B5F-5DA9-43DD-AC0F-386032FA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84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019C-A563-42A5-8E49-F6CB92CF5D7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5B5F-5DA9-43DD-AC0F-386032FA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45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019C-A563-42A5-8E49-F6CB92CF5D7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5B5F-5DA9-43DD-AC0F-386032FA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03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019C-A563-42A5-8E49-F6CB92CF5D7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5B5F-5DA9-43DD-AC0F-386032FA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7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019C-A563-42A5-8E49-F6CB92CF5D7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5B5F-5DA9-43DD-AC0F-386032FA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88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019C-A563-42A5-8E49-F6CB92CF5D7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5B5F-5DA9-43DD-AC0F-386032FA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70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019C-A563-42A5-8E49-F6CB92CF5D7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5B5F-5DA9-43DD-AC0F-386032FA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69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019C-A563-42A5-8E49-F6CB92CF5D7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5B5F-5DA9-43DD-AC0F-386032FA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83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019C-A563-42A5-8E49-F6CB92CF5D7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5B5F-5DA9-43DD-AC0F-386032FA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59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019C-A563-42A5-8E49-F6CB92CF5D7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15B5F-5DA9-43DD-AC0F-386032FA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21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A019C-A563-42A5-8E49-F6CB92CF5D7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15B5F-5DA9-43DD-AC0F-386032FA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73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f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fif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f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fif"/><Relationship Id="rId2" Type="http://schemas.openxmlformats.org/officeDocument/2006/relationships/image" Target="../media/image35.jf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f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f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fif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909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013"/>
          <a:stretch/>
        </p:blipFill>
        <p:spPr>
          <a:xfrm>
            <a:off x="4849091" y="317647"/>
            <a:ext cx="7342909" cy="2047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091" y="2686050"/>
            <a:ext cx="7342909" cy="7429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92056" y="3240376"/>
            <a:ext cx="20569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(</a:t>
            </a:r>
            <a:r>
              <a:rPr lang="en-US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Tuần</a:t>
            </a:r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1</a:t>
            </a:r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)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empus Sans ITC" panose="04020404030D07020202" pitchFamily="8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9091" y="4295775"/>
            <a:ext cx="7342909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78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7677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776" y="0"/>
            <a:ext cx="6715224" cy="10475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776" y="1047549"/>
            <a:ext cx="6715224" cy="581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31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925" y="0"/>
            <a:ext cx="4743450" cy="1114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6312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126" y="1357745"/>
            <a:ext cx="6978794" cy="550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873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82" y="1588655"/>
            <a:ext cx="5615709" cy="52693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464" y="1304925"/>
            <a:ext cx="3895725" cy="55530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GB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GB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hoạc</a:t>
            </a:r>
            <a:r>
              <a:rPr lang="en-GB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GB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Vanh</a:t>
            </a:r>
            <a:r>
              <a:rPr lang="en-GB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GB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van </a:t>
            </a:r>
            <a:r>
              <a:rPr lang="en-GB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GB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( 1853 – 1890)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5202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13"/>
          <a:stretch/>
        </p:blipFill>
        <p:spPr>
          <a:xfrm>
            <a:off x="4849091" y="317647"/>
            <a:ext cx="7342909" cy="2047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091" y="2686050"/>
            <a:ext cx="7342909" cy="7429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43965" y="3240376"/>
            <a:ext cx="21531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(</a:t>
            </a:r>
            <a:r>
              <a:rPr lang="en-US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Tuần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2</a:t>
            </a:r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)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empus Sans ITC" panose="04020404030D07020202" pitchFamily="8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091" y="4295775"/>
            <a:ext cx="7342909" cy="2562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49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96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13506" y="0"/>
            <a:ext cx="14414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Tiết</a:t>
            </a:r>
            <a:r>
              <a:rPr lang="en-GB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GB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2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empus Sans ITC" panose="04020404030D070202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618" y="803853"/>
            <a:ext cx="6853382" cy="74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618" y="1642769"/>
            <a:ext cx="6837262" cy="5203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8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337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88" y="1126836"/>
            <a:ext cx="5294121" cy="57311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52" y="1074148"/>
            <a:ext cx="5012401" cy="57311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7708"/>
            <a:ext cx="832150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GB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GB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GB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GB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GB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GB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4788" y="550928"/>
            <a:ext cx="80906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4788" y="550928"/>
            <a:ext cx="76754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3636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09" y="129309"/>
            <a:ext cx="11887200" cy="14685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72" y="1699490"/>
            <a:ext cx="5061255" cy="515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34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0" y="30432"/>
            <a:ext cx="7048500" cy="9513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1372467"/>
            <a:ext cx="7048500" cy="5457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" t="2827" r="3419" b="2357"/>
          <a:stretch/>
        </p:blipFill>
        <p:spPr>
          <a:xfrm>
            <a:off x="18476" y="30432"/>
            <a:ext cx="5080000" cy="679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14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603" y="3571875"/>
            <a:ext cx="4286250" cy="3314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1875"/>
            <a:ext cx="4543425" cy="3286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603" y="0"/>
            <a:ext cx="4238625" cy="3171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533900" cy="3219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42400" y="323273"/>
            <a:ext cx="3048000" cy="56938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rabicPeriod"/>
            </a:pP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GB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GB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AutoNum type="arabicPeriod"/>
            </a:pP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419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475f2c596b9fa22d4a5772f4eb3bf0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3527" y="0"/>
            <a:ext cx="7897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4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" t="3367" r="4233" b="3030"/>
          <a:stretch/>
        </p:blipFill>
        <p:spPr>
          <a:xfrm>
            <a:off x="0" y="0"/>
            <a:ext cx="533861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61596" y="0"/>
            <a:ext cx="13452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Tiết</a:t>
            </a:r>
            <a:r>
              <a:rPr lang="en-GB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1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empus Sans ITC" panose="04020404030D070202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618" y="803853"/>
            <a:ext cx="6853382" cy="74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618" y="1642769"/>
            <a:ext cx="6837262" cy="520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157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776" y="0"/>
            <a:ext cx="6715224" cy="10475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776" y="1047549"/>
            <a:ext cx="6715224" cy="58104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2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85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925" y="0"/>
            <a:ext cx="4743450" cy="1114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126" y="1357745"/>
            <a:ext cx="6978794" cy="5500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63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99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4691"/>
            <a:ext cx="12192000" cy="54497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7708"/>
            <a:ext cx="832150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GB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GB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GB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GB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GB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GB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50928"/>
            <a:ext cx="110642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627" y="550928"/>
            <a:ext cx="102996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56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067" y="1597891"/>
            <a:ext cx="8543636" cy="52435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09" y="129309"/>
            <a:ext cx="11887200" cy="146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414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" t="1750" r="3761" b="2492"/>
          <a:stretch/>
        </p:blipFill>
        <p:spPr>
          <a:xfrm>
            <a:off x="0" y="0"/>
            <a:ext cx="503381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30432"/>
            <a:ext cx="7048500" cy="9513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0" y="1372467"/>
            <a:ext cx="70485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010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855" y="3528290"/>
            <a:ext cx="6312186" cy="3329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24946" cy="34359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28290"/>
            <a:ext cx="5624945" cy="3329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5855" y="-1"/>
            <a:ext cx="6312186" cy="343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991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603" y="3571875"/>
            <a:ext cx="4286250" cy="3314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1875"/>
            <a:ext cx="4543425" cy="3286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603" y="0"/>
            <a:ext cx="4238625" cy="3171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533900" cy="3219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42400" y="323273"/>
            <a:ext cx="3048000" cy="56938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rabicPeriod"/>
            </a:pP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GB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GB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AutoNum type="arabicPeriod"/>
            </a:pP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05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3e8050f8e179fea85df61acf0e8ca6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0"/>
            <a:ext cx="5994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764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72" y="30167"/>
            <a:ext cx="62605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  <a:cs typeface="Times New Roman" panose="02020603050405020304" pitchFamily="18" charset="0"/>
              </a:rPr>
              <a:t>Tham</a:t>
            </a:r>
            <a:r>
              <a:rPr lang="en-US" sz="4000" b="0" cap="none" spc="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  <a:cs typeface="Times New Roman" panose="02020603050405020304" pitchFamily="18" charset="0"/>
              </a:rPr>
              <a:t>khảo</a:t>
            </a:r>
            <a:r>
              <a:rPr lang="en-US" sz="4000" b="0" cap="none" spc="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  <a:cs typeface="Times New Roman" panose="02020603050405020304" pitchFamily="18" charset="0"/>
              </a:rPr>
              <a:t>sản</a:t>
            </a:r>
            <a:r>
              <a:rPr lang="en-US" sz="4000" b="0" cap="none" spc="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  <a:cs typeface="Times New Roman" panose="02020603050405020304" pitchFamily="18" charset="0"/>
              </a:rPr>
              <a:t>phẩm</a:t>
            </a:r>
            <a:r>
              <a:rPr lang="en-US" sz="4000" b="0" cap="none" spc="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  <a:cs typeface="Times New Roman" panose="02020603050405020304" pitchFamily="18" charset="0"/>
              </a:rPr>
              <a:t>mĩ</a:t>
            </a:r>
            <a:r>
              <a:rPr lang="en-US" sz="4000" b="0" cap="none" spc="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  <a:cs typeface="Times New Roman" panose="02020603050405020304" pitchFamily="18" charset="0"/>
              </a:rPr>
              <a:t>thuật</a:t>
            </a:r>
            <a:endParaRPr lang="en-US" sz="4000" b="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urlz MT" panose="04040404050702020202" pitchFamily="8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8052"/>
            <a:ext cx="4082473" cy="61199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029" y="738050"/>
            <a:ext cx="3788641" cy="61199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73" y="738050"/>
            <a:ext cx="4045527" cy="611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576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227</Words>
  <Application>Microsoft Office PowerPoint</Application>
  <PresentationFormat>Widescreen</PresentationFormat>
  <Paragraphs>22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Curlz MT</vt:lpstr>
      <vt:lpstr>Tempus Sans ITC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7390-X360</dc:creator>
  <cp:lastModifiedBy>7390-X360</cp:lastModifiedBy>
  <cp:revision>16</cp:revision>
  <dcterms:created xsi:type="dcterms:W3CDTF">2023-09-01T13:58:49Z</dcterms:created>
  <dcterms:modified xsi:type="dcterms:W3CDTF">2023-09-01T16:27:44Z</dcterms:modified>
</cp:coreProperties>
</file>