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338" r:id="rId2"/>
    <p:sldId id="314" r:id="rId3"/>
    <p:sldId id="312" r:id="rId4"/>
    <p:sldId id="313" r:id="rId5"/>
    <p:sldId id="310" r:id="rId6"/>
    <p:sldId id="311" r:id="rId7"/>
    <p:sldId id="322" r:id="rId8"/>
    <p:sldId id="320" r:id="rId9"/>
    <p:sldId id="321" r:id="rId10"/>
    <p:sldId id="318" r:id="rId11"/>
    <p:sldId id="271" r:id="rId12"/>
    <p:sldId id="324" r:id="rId13"/>
    <p:sldId id="325" r:id="rId14"/>
    <p:sldId id="326" r:id="rId15"/>
    <p:sldId id="327" r:id="rId16"/>
    <p:sldId id="328" r:id="rId17"/>
    <p:sldId id="330" r:id="rId18"/>
    <p:sldId id="331" r:id="rId19"/>
    <p:sldId id="332" r:id="rId20"/>
    <p:sldId id="333" r:id="rId21"/>
    <p:sldId id="33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2" autoAdjust="0"/>
    <p:restoredTop sz="94660"/>
  </p:normalViewPr>
  <p:slideViewPr>
    <p:cSldViewPr>
      <p:cViewPr varScale="1">
        <p:scale>
          <a:sx n="69" d="100"/>
          <a:sy n="69" d="100"/>
        </p:scale>
        <p:origin x="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3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2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5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8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2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1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9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Microsoft%20Windows%20Logo.lnk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5.w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icrosoft%20Windows%20Logo.lnk" TargetMode="External"/><Relationship Id="rId5" Type="http://schemas.openxmlformats.org/officeDocument/2006/relationships/image" Target="../media/image17.gif"/><Relationship Id="rId4" Type="http://schemas.openxmlformats.org/officeDocument/2006/relationships/image" Target="../media/image16.wmf"/><Relationship Id="rId9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slide" Target="slide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slide" Target="slide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slide" Target="slide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slide" Target="slide2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Softronics\Microsoft%20Windows%20Logo\Logo32.ex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gif"/><Relationship Id="rId18" Type="http://schemas.openxmlformats.org/officeDocument/2006/relationships/image" Target="../media/image33.gif"/><Relationship Id="rId3" Type="http://schemas.openxmlformats.org/officeDocument/2006/relationships/audio" Target="../media/media1.mp3"/><Relationship Id="rId7" Type="http://schemas.openxmlformats.org/officeDocument/2006/relationships/image" Target="../media/image25.png"/><Relationship Id="rId12" Type="http://schemas.openxmlformats.org/officeDocument/2006/relationships/image" Target="../media/image16.wmf"/><Relationship Id="rId17" Type="http://schemas.openxmlformats.org/officeDocument/2006/relationships/image" Target="../media/image32.png"/><Relationship Id="rId2" Type="http://schemas.microsoft.com/office/2007/relationships/media" Target="../media/media1.mp3"/><Relationship Id="rId16" Type="http://schemas.openxmlformats.org/officeDocument/2006/relationships/image" Target="../media/image31.gif"/><Relationship Id="rId1" Type="http://schemas.openxmlformats.org/officeDocument/2006/relationships/audio" Target="123.mp3" TargetMode="Externa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5" Type="http://schemas.openxmlformats.org/officeDocument/2006/relationships/image" Target="../media/image5.gif"/><Relationship Id="rId10" Type="http://schemas.openxmlformats.org/officeDocument/2006/relationships/image" Target="../media/image28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7.png"/><Relationship Id="rId1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Windows%20Logo.lnk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Windows%20Logo.lnk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icrosoft%20Windows%20Logo.lnk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01" y="3283481"/>
            <a:ext cx="2522599" cy="1958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5" y="2153364"/>
            <a:ext cx="2341307" cy="184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WordArt 21"/>
          <p:cNvSpPr>
            <a:spLocks noChangeArrowheads="1" noChangeShapeType="1" noTextEdit="1"/>
          </p:cNvSpPr>
          <p:nvPr/>
        </p:nvSpPr>
        <p:spPr bwMode="auto">
          <a:xfrm>
            <a:off x="1892048" y="484750"/>
            <a:ext cx="1600200" cy="800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27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Chủ đề </a:t>
            </a:r>
            <a:r>
              <a:rPr lang="en-US" sz="27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5</a:t>
            </a:r>
            <a:endParaRPr lang="en-US" sz="27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265787"/>
            <a:ext cx="9144000" cy="6516013"/>
            <a:chOff x="0" y="0"/>
            <a:chExt cx="9144000" cy="6858000"/>
          </a:xfrm>
        </p:grpSpPr>
        <p:pic>
          <p:nvPicPr>
            <p:cNvPr id="4099" name="Picture 22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7850188" y="1587"/>
              <a:ext cx="1295400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23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676400" cy="167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24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7391400" y="5110163"/>
              <a:ext cx="1752600" cy="174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2" name="Picture 25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00840" y="5581705"/>
            <a:ext cx="1257300" cy="12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26"/>
          <p:cNvSpPr>
            <a:spLocks noChangeArrowheads="1" noChangeShapeType="1" noTextEdit="1"/>
          </p:cNvSpPr>
          <p:nvPr/>
        </p:nvSpPr>
        <p:spPr bwMode="auto">
          <a:xfrm>
            <a:off x="2699075" y="1474624"/>
            <a:ext cx="4990317" cy="6351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THẾ GIỚI LO GO</a:t>
            </a:r>
            <a:endParaRPr lang="en-US" sz="27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92048" y="2362200"/>
            <a:ext cx="6134100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5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40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1: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Bước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đầu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quen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với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logo</a:t>
            </a:r>
            <a:endParaRPr lang="en-US" sz="40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Group 158"/>
          <p:cNvGrpSpPr>
            <a:grpSpLocks/>
          </p:cNvGrpSpPr>
          <p:nvPr/>
        </p:nvGrpSpPr>
        <p:grpSpPr bwMode="auto">
          <a:xfrm>
            <a:off x="1057637" y="4824843"/>
            <a:ext cx="1485900" cy="1085850"/>
            <a:chOff x="5760" y="2544"/>
            <a:chExt cx="1111" cy="768"/>
          </a:xfrm>
        </p:grpSpPr>
        <p:pic>
          <p:nvPicPr>
            <p:cNvPr id="19" name="Picture 159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0" descr="aaf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158"/>
          <p:cNvGrpSpPr>
            <a:grpSpLocks/>
          </p:cNvGrpSpPr>
          <p:nvPr/>
        </p:nvGrpSpPr>
        <p:grpSpPr bwMode="auto">
          <a:xfrm>
            <a:off x="6946442" y="5121122"/>
            <a:ext cx="1485900" cy="1085850"/>
            <a:chOff x="5760" y="2544"/>
            <a:chExt cx="1111" cy="768"/>
          </a:xfrm>
        </p:grpSpPr>
        <p:pic>
          <p:nvPicPr>
            <p:cNvPr id="22" name="Picture 159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0" descr="aaf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2" descr="rose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45962" y="3219275"/>
            <a:ext cx="5480473" cy="363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523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1145" y="810280"/>
            <a:ext cx="398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9" y="1905000"/>
            <a:ext cx="5493279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45" y="3048000"/>
            <a:ext cx="42767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1905000"/>
            <a:ext cx="258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 Color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667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403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81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971800"/>
            <a:ext cx="22098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90800" y="2438400"/>
            <a:ext cx="914400" cy="856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05200" y="1981201"/>
            <a:ext cx="19812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3294965"/>
            <a:ext cx="914400" cy="286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5200" y="3276769"/>
            <a:ext cx="2336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21" idx="1"/>
          </p:cNvCxnSpPr>
          <p:nvPr/>
        </p:nvCxnSpPr>
        <p:spPr>
          <a:xfrm flipV="1">
            <a:off x="5842000" y="3561098"/>
            <a:ext cx="787400" cy="20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29400" y="3256298"/>
            <a:ext cx="2159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4" idx="1"/>
          </p:cNvCxnSpPr>
          <p:nvPr/>
        </p:nvCxnSpPr>
        <p:spPr>
          <a:xfrm>
            <a:off x="5842000" y="3581569"/>
            <a:ext cx="787400" cy="685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29400" y="3962400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15" idx="3"/>
          </p:cNvCxnSpPr>
          <p:nvPr/>
        </p:nvCxnSpPr>
        <p:spPr>
          <a:xfrm>
            <a:off x="5842000" y="3581569"/>
            <a:ext cx="787400" cy="1447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29400" y="4724400"/>
            <a:ext cx="2133600" cy="7881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CS: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7600" y="4724400"/>
            <a:ext cx="2184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3" idx="3"/>
            <a:endCxn id="25" idx="1"/>
          </p:cNvCxnSpPr>
          <p:nvPr/>
        </p:nvCxnSpPr>
        <p:spPr>
          <a:xfrm>
            <a:off x="2590800" y="3294966"/>
            <a:ext cx="1066800" cy="1734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54800" y="2501833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5" idx="3"/>
            <a:endCxn id="26" idx="1"/>
          </p:cNvCxnSpPr>
          <p:nvPr/>
        </p:nvCxnSpPr>
        <p:spPr>
          <a:xfrm flipV="1">
            <a:off x="5842000" y="2806633"/>
            <a:ext cx="812800" cy="774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71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1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21" grpId="0" animBg="1"/>
      <p:bldP spid="24" grpId="0" animBg="1"/>
      <p:bldP spid="29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55590" y="1524000"/>
            <a:ext cx="283282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Củng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cố</a:t>
            </a:r>
            <a:endParaRPr lang="en-US" sz="4400" b="1" cap="all" dirty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0" y="2438400"/>
            <a:ext cx="8105775" cy="436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94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FD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28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Quay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666" y="301615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Quay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52" y="3725839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" y="1524000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551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 LT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RT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FD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11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HOME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2667000"/>
            <a:ext cx="79057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955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7620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124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886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Quay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" y="31242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7451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7594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7150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71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62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 LT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RT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185" y="340852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FD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11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CS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4038600"/>
            <a:ext cx="79057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513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0984" y="871774"/>
            <a:ext cx="928161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khiển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xoá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rộng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2773362"/>
            <a:ext cx="31242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495800" y="3992562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4686300" y="2582862"/>
            <a:ext cx="457200" cy="3810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7620000" y="2773362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6200000">
            <a:off x="7391400" y="4144962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28600" y="2239962"/>
            <a:ext cx="3810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baseline="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" y="172699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744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775 L 3.33333E-6 -0.172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9325E-6 L 0.3 -3.29325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0907E-6 L -3.33333E-6 0.166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77058E-7 L -0.34167 -7.77058E-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09600" y="1219200"/>
            <a:ext cx="7772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khiển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xoá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150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3886200"/>
            <a:ext cx="16764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495800" y="5105400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98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258762"/>
            <a:ext cx="403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4000" t="25778" r="25500" b="22667"/>
          <a:stretch>
            <a:fillRect/>
          </a:stretch>
        </p:blipFill>
        <p:spPr bwMode="auto">
          <a:xfrm>
            <a:off x="4419600" y="334962"/>
            <a:ext cx="400706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Isosceles Triangle 12"/>
          <p:cNvSpPr/>
          <p:nvPr/>
        </p:nvSpPr>
        <p:spPr>
          <a:xfrm>
            <a:off x="4648200" y="3382962"/>
            <a:ext cx="457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3"/>
          </p:cNvCxnSpPr>
          <p:nvPr/>
        </p:nvCxnSpPr>
        <p:spPr>
          <a:xfrm rot="5400000" flipH="1">
            <a:off x="4114800" y="300196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223996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>
            <a:off x="5631633" y="3011404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84761" y="375145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88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5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784" y="2283163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u="sng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784" y="2923121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784" y="469612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55" y="3926832"/>
            <a:ext cx="1806142" cy="133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04950" y="565287"/>
            <a:ext cx="6134100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5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40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1: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Bước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đầu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quen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với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logo</a:t>
            </a:r>
            <a:endParaRPr lang="en-US" sz="40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06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 l="44000" t="32000" r="25500" b="15556"/>
          <a:stretch>
            <a:fillRect/>
          </a:stretch>
        </p:blipFill>
        <p:spPr bwMode="auto">
          <a:xfrm>
            <a:off x="4876800" y="487362"/>
            <a:ext cx="3886200" cy="375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563562"/>
            <a:ext cx="403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60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60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30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60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867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or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1" y="3543300"/>
            <a:ext cx="564356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314701"/>
            <a:ext cx="553641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12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4861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1452474" y="1184408"/>
            <a:ext cx="6115050" cy="1828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 - học giỏi</a:t>
            </a:r>
            <a:endParaRPr lang="en-US" sz="27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6" name="Picture 11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786" y="857250"/>
            <a:ext cx="5715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31" y="-8036"/>
            <a:ext cx="4686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4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79" y="2003822"/>
            <a:ext cx="571500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5" descr="bloema1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81" y="5026928"/>
            <a:ext cx="2371725" cy="179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171">
            <a:off x="-291450" y="4969323"/>
            <a:ext cx="1649016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52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2" y="-34230"/>
            <a:ext cx="10858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53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67124" y="1786"/>
            <a:ext cx="1085850" cy="10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218" name="Picture 154" descr="balonne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81" y="1617603"/>
            <a:ext cx="2206229" cy="311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4" name="Group 158"/>
          <p:cNvGrpSpPr>
            <a:grpSpLocks/>
          </p:cNvGrpSpPr>
          <p:nvPr/>
        </p:nvGrpSpPr>
        <p:grpSpPr bwMode="auto">
          <a:xfrm>
            <a:off x="1648976" y="5739571"/>
            <a:ext cx="1485900" cy="1085850"/>
            <a:chOff x="5760" y="2544"/>
            <a:chExt cx="1111" cy="768"/>
          </a:xfrm>
        </p:grpSpPr>
        <p:pic>
          <p:nvPicPr>
            <p:cNvPr id="30755" name="Picture 159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6" name="Picture 160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5" name="Group 161"/>
          <p:cNvGrpSpPr>
            <a:grpSpLocks/>
          </p:cNvGrpSpPr>
          <p:nvPr/>
        </p:nvGrpSpPr>
        <p:grpSpPr bwMode="auto">
          <a:xfrm>
            <a:off x="2703284" y="4297388"/>
            <a:ext cx="971550" cy="571500"/>
            <a:chOff x="5760" y="2544"/>
            <a:chExt cx="1111" cy="768"/>
          </a:xfrm>
        </p:grpSpPr>
        <p:pic>
          <p:nvPicPr>
            <p:cNvPr id="30753" name="Picture 162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4" name="Picture 163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6" name="Group 164"/>
          <p:cNvGrpSpPr>
            <a:grpSpLocks/>
          </p:cNvGrpSpPr>
          <p:nvPr/>
        </p:nvGrpSpPr>
        <p:grpSpPr bwMode="auto">
          <a:xfrm>
            <a:off x="453461" y="3507317"/>
            <a:ext cx="971550" cy="742950"/>
            <a:chOff x="5760" y="2544"/>
            <a:chExt cx="1111" cy="768"/>
          </a:xfrm>
        </p:grpSpPr>
        <p:pic>
          <p:nvPicPr>
            <p:cNvPr id="30751" name="Picture 165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2" name="Picture 166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7" name="Group 167"/>
          <p:cNvGrpSpPr>
            <a:grpSpLocks/>
          </p:cNvGrpSpPr>
          <p:nvPr/>
        </p:nvGrpSpPr>
        <p:grpSpPr bwMode="auto">
          <a:xfrm>
            <a:off x="7496279" y="5710996"/>
            <a:ext cx="1543050" cy="1143000"/>
            <a:chOff x="5760" y="2544"/>
            <a:chExt cx="1111" cy="768"/>
          </a:xfrm>
        </p:grpSpPr>
        <p:pic>
          <p:nvPicPr>
            <p:cNvPr id="30749" name="Picture 168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169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8" name="Group 170"/>
          <p:cNvGrpSpPr>
            <a:grpSpLocks/>
          </p:cNvGrpSpPr>
          <p:nvPr/>
        </p:nvGrpSpPr>
        <p:grpSpPr bwMode="auto">
          <a:xfrm>
            <a:off x="5886450" y="3821451"/>
            <a:ext cx="742950" cy="742950"/>
            <a:chOff x="5760" y="2544"/>
            <a:chExt cx="1111" cy="768"/>
          </a:xfrm>
        </p:grpSpPr>
        <p:pic>
          <p:nvPicPr>
            <p:cNvPr id="30747" name="Picture 171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172" descr="aaf6"/>
            <p:cNvPicPr>
              <a:picLocks noChangeAspect="1" noChangeArrowheads="1" noCrop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9" name="Group 173"/>
          <p:cNvGrpSpPr>
            <a:grpSpLocks/>
          </p:cNvGrpSpPr>
          <p:nvPr/>
        </p:nvGrpSpPr>
        <p:grpSpPr bwMode="auto">
          <a:xfrm>
            <a:off x="7259860" y="4154513"/>
            <a:ext cx="800100" cy="857250"/>
            <a:chOff x="5760" y="2544"/>
            <a:chExt cx="1111" cy="768"/>
          </a:xfrm>
        </p:grpSpPr>
        <p:pic>
          <p:nvPicPr>
            <p:cNvPr id="30745" name="Picture 174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6" name="Picture 175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0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43050" y="6858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86500" y="211455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736183" y="26289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447442" y="692051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57850" y="9144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hông Xả Rác KARAOKE - Nhạc Thiếu Nhi Karaoke Cho B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850181" y="4250531"/>
            <a:ext cx="457200" cy="457200"/>
          </a:xfrm>
          <a:prstGeom prst="rect">
            <a:avLst/>
          </a:prstGeom>
        </p:spPr>
      </p:pic>
      <p:pic>
        <p:nvPicPr>
          <p:cNvPr id="38" name="Picture 25" descr="17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4196797">
            <a:off x="519722" y="1303294"/>
            <a:ext cx="614363" cy="895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135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8 -0.12835 C 0.06944 -0.12326 0.0026 -0.1302 -0.02031 -0.13066 C -0.0599 -0.12997 -0.09965 -0.12974 -0.13924 -0.12835 C -0.14531 -0.12812 -0.15504 -0.1228 -0.15955 -0.11702 C -0.16337 -0.11193 -0.16563 -0.10384 -0.17066 -0.10129 C -0.17934 -0.09713 -0.18559 -0.08742 -0.1941 -0.08325 C -0.19948 -0.07493 -0.20209 -0.06591 -0.2066 -0.0562 C -0.2066 -0.05596 -0.21285 -0.04278 -0.21285 -0.04255 C -0.21389 -0.03793 -0.21493 -0.03353 -0.21597 -0.02891 C -0.2165 -0.02659 -0.21771 -0.0222 -0.21771 -0.02197 C -0.21632 0.01018 -0.21563 0.01388 -0.21129 0.03862 C -0.21233 0.05366 -0.21268 0.06892 -0.21441 0.08395 C -0.21493 0.08835 -0.22344 0.10523 -0.22396 0.10639 C -0.22691 0.11309 -0.22847 0.12003 -0.2316 0.12674 C -0.23125 0.13714 -0.23195 0.19126 -0.22691 0.21254 C -0.22604 0.21601 -0.22361 0.21832 -0.22222 0.22156 C -0.2191 0.22965 -0.21771 0.24075 -0.21441 0.24861 C -0.20712 0.26573 -0.19931 0.28446 -0.19097 0.30065 C -0.18854 0.31406 -0.18611 0.3099 -0.1816 0.321 C -0.17969 0.32563 -0.179 0.33187 -0.17691 0.3365 C -0.17361 0.34436 -0.16945 0.35153 -0.1658 0.35916 C -0.1632 0.37188 -0.16667 0.36009 -0.15816 0.37257 C -0.15695 0.37442 -0.15643 0.37766 -0.15486 0.37951 C -0.14479 0.39223 -0.129 0.40518 -0.1158 0.40865 C -0.09879 0.42137 -0.10764 0.41813 -0.0783 0.41536 C -0.06806 0.39339 -0.06875 0.36332 -0.06424 0.33881 C -0.06476 0.31869 -0.06493 0.29834 -0.0658 0.27799 C -0.06632 0.26642 -0.07257 0.25509 -0.07518 0.24422 C -0.08108 0.21832 -0.075 0.23381 -0.08143 0.21924 C -0.08872 0.17762 -0.08472 0.15981 -0.08299 0.10199 C -0.08264 0.09297 -0.07743 0.08326 -0.07205 0.07933 C -0.06528 0.07447 -0.05573 0.07424 -0.04844 0.07262 C -0.00938 0.07331 0.02969 0.07285 0.06892 0.07493 C 0.07812 0.0754 0.09548 0.08603 0.09548 0.08626 C 0.10295 0.09367 0.11302 0.09505 0.12205 0.09737 C 0.13055 0.10592 0.14166 0.108 0.15173 0.11101 C 0.16666 0.12165 0.17847 0.12072 0.19566 0.12234 C 0.23837 0.12072 0.28125 0.12049 0.32396 0.11772 C 0.33594 0.11702 0.34844 0.10615 0.35989 0.10199 C 0.36389 0.09783 0.36684 0.09228 0.37083 0.08835 C 0.37934 0.08025 0.38889 0.07563 0.39739 0.06799 C 0.41597 0.03122 0.41753 -0.01411 0.42725 -0.0562 C 0.42708 -0.0666 0.43524 -0.13991 0.41319 -0.15102 C 0.40434 -0.1605 0.3941 -0.16512 0.38333 -0.16905 C 0.36857 -0.18293 0.3441 -0.18571 0.32708 -0.18941 C 0.30729 -0.18779 0.28732 -0.18686 0.26771 -0.18478 C 0.2618 -0.18409 0.26319 -0.18154 0.25972 -0.17576 C 0.25278 -0.1635 0.24757 -0.14061 0.23941 -0.13298 C 0.23698 -0.12604 0.23385 -0.11979 0.2316 -0.11263 C 0.22743 -0.09898 0.22465 -0.08372 0.22066 -0.06961 C 0.21962 -0.06128 0.21857 -0.05319 0.21753 -0.04486 C 0.21684 -0.03885 0.21736 -0.03238 0.21597 -0.02682 C 0.21475 -0.02243 0.2118 -0.01919 0.20972 -0.01549 C 0.2066 0.00717 0.20017 0.02868 0.1941 0.04996 C 0.19028 0.06291 0.18819 0.07632 0.18316 0.08835 C 0.18194 0.09112 0.17986 0.09251 0.1783 0.09505 C 0.17291 0.10453 0.16771 0.11448 0.16285 0.12419 C 0.16111 0.12743 0.15816 0.13344 0.15816 0.13367 C 0.15538 0.14501 0.14653 0.15102 0.13923 0.15611 C 0.13107 0.1679 0.13819 0.15981 0.12361 0.16513 C 0.11493 0.16813 0.10694 0.17461 0.09861 0.17877 C 0.09132 0.18247 0.09618 0.17947 0.08767 0.18317 C 0.08437 0.18455 0.0783 0.18779 0.0783 0.18802 C 0.06423 0.20305 0.04375 0.20976 0.02656 0.21254 C 0.01875 0.21647 0.01562 0.21485 0.00937 0.22387 C 0.00781 0.23058 0.00538 0.23566 0.00312 0.24191 " pathEditMode="relative" rAng="0" ptsTypes="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24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2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80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88040"/>
            <a:ext cx="7010400" cy="394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76400" y="2057400"/>
            <a:ext cx="2722752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19200" y="5943600"/>
            <a:ext cx="25146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7600" y="3657600"/>
            <a:ext cx="1398294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3581400"/>
            <a:ext cx="533400" cy="419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78048" y="6477000"/>
            <a:ext cx="6653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2" name="Straight Arrow Connector 1031"/>
          <p:cNvCxnSpPr/>
          <p:nvPr/>
        </p:nvCxnSpPr>
        <p:spPr>
          <a:xfrm flipV="1">
            <a:off x="4343400" y="6210300"/>
            <a:ext cx="0" cy="2667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Straight Connector 1037"/>
          <p:cNvCxnSpPr/>
          <p:nvPr/>
        </p:nvCxnSpPr>
        <p:spPr>
          <a:xfrm flipV="1">
            <a:off x="4322952" y="3352800"/>
            <a:ext cx="1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/>
          <p:cNvCxnSpPr/>
          <p:nvPr/>
        </p:nvCxnSpPr>
        <p:spPr>
          <a:xfrm>
            <a:off x="4322952" y="3352800"/>
            <a:ext cx="1658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/>
          <p:cNvCxnSpPr/>
          <p:nvPr/>
        </p:nvCxnSpPr>
        <p:spPr>
          <a:xfrm>
            <a:off x="5981700" y="3352800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/>
        </p:nvSpPr>
        <p:spPr>
          <a:xfrm>
            <a:off x="1676400" y="1139220"/>
            <a:ext cx="390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9" name="Rectangle 1048"/>
          <p:cNvSpPr/>
          <p:nvPr/>
        </p:nvSpPr>
        <p:spPr>
          <a:xfrm>
            <a:off x="990600" y="2688040"/>
            <a:ext cx="7010400" cy="39413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903846" y="52453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0" grpId="0" animBg="1"/>
      <p:bldP spid="10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3503"/>
            <a:ext cx="7391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219200" y="4953000"/>
            <a:ext cx="21336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9" idx="0"/>
          </p:cNvCxnSpPr>
          <p:nvPr/>
        </p:nvCxnSpPr>
        <p:spPr>
          <a:xfrm flipV="1">
            <a:off x="2286000" y="4668103"/>
            <a:ext cx="0" cy="2848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219200" y="4668103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219200" y="4363303"/>
            <a:ext cx="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57466" y="1035416"/>
            <a:ext cx="304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33900" y="4899120"/>
            <a:ext cx="2313263" cy="1381125"/>
          </a:xfrm>
          <a:prstGeom prst="roundRect">
            <a:avLst/>
          </a:prstGeom>
          <a:noFill/>
          <a:ln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3657600" y="4953000"/>
            <a:ext cx="3505200" cy="17526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Enter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1934"/>
            <a:ext cx="127720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914400" y="4267200"/>
            <a:ext cx="5715000" cy="24850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2514600"/>
            <a:ext cx="5562600" cy="15240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200400" y="2895600"/>
            <a:ext cx="31242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0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68426"/>
              </p:ext>
            </p:extLst>
          </p:nvPr>
        </p:nvGraphicFramePr>
        <p:xfrm>
          <a:off x="571500" y="838200"/>
          <a:ext cx="8001000" cy="5151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Hành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FD 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50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Picture 2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405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143635"/>
            <a:ext cx="57071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1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30719"/>
              </p:ext>
            </p:extLst>
          </p:nvPr>
        </p:nvGraphicFramePr>
        <p:xfrm>
          <a:off x="571500" y="609600"/>
          <a:ext cx="8001000" cy="51511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Hành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CS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Picture 2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405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505200"/>
            <a:ext cx="8314931" cy="767477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7620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9600" y="173349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11449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49549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289560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327660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365760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403860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173349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800" y="211449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FD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289560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FD 50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" y="327660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800" y="365760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800" y="403860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733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1800" y="2114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800" y="2495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90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1800" y="2876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1800" y="3257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3638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1800" y="4019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49549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RT 90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685800"/>
            <a:ext cx="8314931" cy="838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8314931" cy="767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909769"/>
              </p:ext>
            </p:extLst>
          </p:nvPr>
        </p:nvGraphicFramePr>
        <p:xfrm>
          <a:off x="457200" y="304800"/>
          <a:ext cx="8343900" cy="2773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Hành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FD 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3053477"/>
            <a:ext cx="8478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Một số lệnh chỉ có phần chữ (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Một số lệnh có cả phần chữ và phần số. Phần chữ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số cách nhau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100,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90)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chữ trong lệnh không phân biệt chữ hoa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ví dụ: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cách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sau là như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FD 100,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100)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8069" y="2286000"/>
            <a:ext cx="8324062" cy="767477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6858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8069" y="18669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213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0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505200"/>
            <a:ext cx="8314931" cy="767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8344"/>
              </p:ext>
            </p:extLst>
          </p:nvPr>
        </p:nvGraphicFramePr>
        <p:xfrm>
          <a:off x="457200" y="1524000"/>
          <a:ext cx="8343900" cy="2773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Hành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FD 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48069" y="3505200"/>
            <a:ext cx="8324062" cy="767477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1905000"/>
            <a:ext cx="8314931" cy="838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19050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8069" y="30861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5994" y="5112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994" y="4653717"/>
            <a:ext cx="430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11475</TotalTime>
  <Words>904</Words>
  <Application>Microsoft Office PowerPoint</Application>
  <PresentationFormat>On-screen Show (4:3)</PresentationFormat>
  <Paragraphs>209</Paragraphs>
  <Slides>21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Admin</cp:lastModifiedBy>
  <cp:revision>280</cp:revision>
  <dcterms:created xsi:type="dcterms:W3CDTF">2014-10-11T13:38:36Z</dcterms:created>
  <dcterms:modified xsi:type="dcterms:W3CDTF">2021-10-06T05:36:51Z</dcterms:modified>
</cp:coreProperties>
</file>