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1" r:id="rId2"/>
    <p:sldId id="279" r:id="rId3"/>
    <p:sldId id="293" r:id="rId4"/>
    <p:sldId id="294" r:id="rId5"/>
    <p:sldId id="260" r:id="rId6"/>
    <p:sldId id="288" r:id="rId7"/>
    <p:sldId id="261" r:id="rId8"/>
    <p:sldId id="275" r:id="rId9"/>
    <p:sldId id="273" r:id="rId10"/>
    <p:sldId id="297" r:id="rId11"/>
    <p:sldId id="298" r:id="rId12"/>
    <p:sldId id="300" r:id="rId13"/>
    <p:sldId id="289" r:id="rId14"/>
    <p:sldId id="295" r:id="rId15"/>
    <p:sldId id="296" r:id="rId16"/>
    <p:sldId id="277" r:id="rId17"/>
    <p:sldId id="290" r:id="rId18"/>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FF"/>
    <a:srgbClr val="66CC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0" autoAdjust="0"/>
    <p:restoredTop sz="97133" autoAdjust="0"/>
  </p:normalViewPr>
  <p:slideViewPr>
    <p:cSldViewPr>
      <p:cViewPr varScale="1">
        <p:scale>
          <a:sx n="69" d="100"/>
          <a:sy n="69" d="100"/>
        </p:scale>
        <p:origin x="1416" y="96"/>
      </p:cViewPr>
      <p:guideLst>
        <p:guide orient="horz" pos="2160"/>
        <p:guide pos="2880"/>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F6BD1CE-013E-4EB4-B5B7-D08C722AF04C}" type="datetimeFigureOut">
              <a:rPr lang="en-US"/>
              <a:pPr>
                <a:defRPr/>
              </a:pPr>
              <a:t>6/10/2021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2CFD0D8-F44D-4959-B12F-12CDD47D128F}" type="slidenum">
              <a:rPr lang="en-US"/>
              <a:pPr>
                <a:defRPr/>
              </a:pPr>
              <a:t>‹#›</a:t>
            </a:fld>
            <a:endParaRPr lang="en-US"/>
          </a:p>
        </p:txBody>
      </p:sp>
    </p:spTree>
    <p:extLst>
      <p:ext uri="{BB962C8B-B14F-4D97-AF65-F5344CB8AC3E}">
        <p14:creationId xmlns:p14="http://schemas.microsoft.com/office/powerpoint/2010/main" val="21296874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vi-VN" smtClean="0">
              <a:latin typeface="Calibri" pitchFamily="34" charset="0"/>
            </a:endParaRPr>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44B9AC-E7F5-4592-9111-EFBC5159129C}" type="slidenum">
              <a:rPr lang="en-US"/>
              <a:pPr fontAlgn="base">
                <a:spcBef>
                  <a:spcPct val="0"/>
                </a:spcBef>
                <a:spcAft>
                  <a:spcPct val="0"/>
                </a:spcAft>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48930FB-0E2C-4267-94D4-F1F6F6D35DAD}" type="datetimeFigureOut">
              <a:rPr lang="en-US"/>
              <a:pPr>
                <a:defRPr/>
              </a:pPr>
              <a:t>6/10/2021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9BDF88-4D28-497B-8826-D5C9E8196D7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A677A48-5834-4CCC-BBD2-B3CA8520A907}" type="datetimeFigureOut">
              <a:rPr lang="en-US"/>
              <a:pPr>
                <a:defRPr/>
              </a:pPr>
              <a:t>6/10/2021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E1726E-7B55-4CAD-9BA1-6A7778E44B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4B8C3D1-80E9-4489-8EB8-BB208C648E01}" type="datetimeFigureOut">
              <a:rPr lang="en-US"/>
              <a:pPr>
                <a:defRPr/>
              </a:pPr>
              <a:t>6/10/2021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17D011-4D8F-4E1A-B28C-5276384788A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3D8B7F1-315E-4ACC-981F-00F5F50B043A}" type="datetimeFigureOut">
              <a:rPr lang="en-US"/>
              <a:pPr>
                <a:defRPr/>
              </a:pPr>
              <a:t>6/10/2021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CEC63C-1828-458B-BA0A-FA710DDD400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5727B0C-B341-49D4-A969-1059B7747C65}" type="datetimeFigureOut">
              <a:rPr lang="en-US"/>
              <a:pPr>
                <a:defRPr/>
              </a:pPr>
              <a:t>6/10/2021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F28D82-2BEC-4E8E-AA3C-BC2567D0E47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62976E6-AA91-4A9D-A7BE-A0A054CB54A4}" type="datetimeFigureOut">
              <a:rPr lang="en-US"/>
              <a:pPr>
                <a:defRPr/>
              </a:pPr>
              <a:t>6/10/2021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A00EF1-31ED-424C-96FB-6B878B0B215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75925CB-8B8B-4A5D-A9DA-FE26C5A9D3C8}" type="datetimeFigureOut">
              <a:rPr lang="en-US"/>
              <a:pPr>
                <a:defRPr/>
              </a:pPr>
              <a:t>6/10/2021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268BEAA-4603-4083-8DA8-3303FD3317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DD2A1C8-CCE7-4213-B23C-0BD2193E88BD}" type="datetimeFigureOut">
              <a:rPr lang="en-US"/>
              <a:pPr>
                <a:defRPr/>
              </a:pPr>
              <a:t>6/10/2021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BA1A411-3293-4C4D-941E-4E9122FE71D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36CF696-E091-45F0-A2E9-E01CE2F3E1C5}" type="datetimeFigureOut">
              <a:rPr lang="en-US"/>
              <a:pPr>
                <a:defRPr/>
              </a:pPr>
              <a:t>6/10/2021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D915E4A-96C1-4E7A-897A-AE0CBCD65D8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834566C-A2DA-4D1D-A38D-2AFBF00CDF4B}" type="datetimeFigureOut">
              <a:rPr lang="en-US"/>
              <a:pPr>
                <a:defRPr/>
              </a:pPr>
              <a:t>6/10/2021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FF2D8A-77D0-4A9A-BBDF-33E8EBD9E2D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2DFA46C-A934-4C96-A3E8-B601253A04C1}" type="datetimeFigureOut">
              <a:rPr lang="en-US"/>
              <a:pPr>
                <a:defRPr/>
              </a:pPr>
              <a:t>6/10/2021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8137DC-CDAF-4372-9CDC-FE799C40CA9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5C9C302-4A32-479B-AC9E-FD103534FDAA}" type="datetimeFigureOut">
              <a:rPr lang="en-US"/>
              <a:pPr>
                <a:defRPr/>
              </a:pPr>
              <a:t>6/10/2021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EA66D81-1DCE-4EFE-8089-25BF270DBF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Microsoft%20Office%20PowerPoint%202007.lnk"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2.xml"/><Relationship Id="rId5" Type="http://schemas.openxmlformats.org/officeDocument/2006/relationships/image" Target="../media/image5.png"/><Relationship Id="rId4" Type="http://schemas.openxmlformats.org/officeDocument/2006/relationships/hyperlink" Target="Microsoft%20Office%20PowerPoint%202007.lnk"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icrosoft%20Office%20PowerPoint%202007.ln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Microsoft%20Office%20PowerPoint%202007.lnk" TargetMode="External"/><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icrosoft%20Office%20PowerPoint%202007.lnk" TargetMode="External"/><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Desktop/hoat%20dong%202.pp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100" name="Group 17"/>
          <p:cNvGrpSpPr>
            <a:grpSpLocks/>
          </p:cNvGrpSpPr>
          <p:nvPr/>
        </p:nvGrpSpPr>
        <p:grpSpPr bwMode="auto">
          <a:xfrm>
            <a:off x="0" y="0"/>
            <a:ext cx="9144000" cy="6858000"/>
            <a:chOff x="0" y="0"/>
            <a:chExt cx="5760" cy="4320"/>
          </a:xfrm>
        </p:grpSpPr>
        <p:sp>
          <p:nvSpPr>
            <p:cNvPr id="4149" name="Rectangle 13"/>
            <p:cNvSpPr>
              <a:spLocks noChangeArrowheads="1"/>
            </p:cNvSpPr>
            <p:nvPr/>
          </p:nvSpPr>
          <p:spPr bwMode="auto">
            <a:xfrm>
              <a:off x="132" y="4176"/>
              <a:ext cx="5520" cy="144"/>
            </a:xfrm>
            <a:prstGeom prst="rect">
              <a:avLst/>
            </a:prstGeom>
            <a:solidFill>
              <a:srgbClr val="969696"/>
            </a:solidFill>
            <a:ln w="9525" cap="rnd">
              <a:solidFill>
                <a:srgbClr val="0000FF"/>
              </a:solidFill>
              <a:prstDash val="sysDot"/>
              <a:miter lim="800000"/>
              <a:headEnd/>
              <a:tailEnd/>
            </a:ln>
          </p:spPr>
          <p:txBody>
            <a:bodyPr wrap="none" anchor="ctr"/>
            <a:lstStyle/>
            <a:p>
              <a:pPr eaLnBrk="1" hangingPunct="1"/>
              <a:endParaRPr lang="en-US" altLang="en-US"/>
            </a:p>
          </p:txBody>
        </p:sp>
        <p:sp>
          <p:nvSpPr>
            <p:cNvPr id="4150" name="Rectangle 14"/>
            <p:cNvSpPr>
              <a:spLocks noChangeArrowheads="1"/>
            </p:cNvSpPr>
            <p:nvPr/>
          </p:nvSpPr>
          <p:spPr bwMode="auto">
            <a:xfrm>
              <a:off x="132" y="0"/>
              <a:ext cx="5520" cy="144"/>
            </a:xfrm>
            <a:prstGeom prst="rect">
              <a:avLst/>
            </a:prstGeom>
            <a:solidFill>
              <a:srgbClr val="969696"/>
            </a:solidFill>
            <a:ln w="9525" cap="rnd">
              <a:solidFill>
                <a:srgbClr val="0000FF"/>
              </a:solidFill>
              <a:prstDash val="sysDot"/>
              <a:miter lim="800000"/>
              <a:headEnd/>
              <a:tailEnd/>
            </a:ln>
          </p:spPr>
          <p:txBody>
            <a:bodyPr wrap="none" anchor="ctr"/>
            <a:lstStyle/>
            <a:p>
              <a:pPr eaLnBrk="1" hangingPunct="1"/>
              <a:endParaRPr lang="en-US" altLang="en-US"/>
            </a:p>
          </p:txBody>
        </p:sp>
        <p:sp>
          <p:nvSpPr>
            <p:cNvPr id="4151" name="Rectangle 15"/>
            <p:cNvSpPr>
              <a:spLocks noChangeArrowheads="1"/>
            </p:cNvSpPr>
            <p:nvPr/>
          </p:nvSpPr>
          <p:spPr bwMode="auto">
            <a:xfrm rot="5400000">
              <a:off x="-2088" y="2088"/>
              <a:ext cx="4320" cy="144"/>
            </a:xfrm>
            <a:prstGeom prst="rect">
              <a:avLst/>
            </a:prstGeom>
            <a:solidFill>
              <a:srgbClr val="969696"/>
            </a:solidFill>
            <a:ln w="9525" cap="rnd">
              <a:solidFill>
                <a:srgbClr val="0000FF"/>
              </a:solidFill>
              <a:prstDash val="sysDot"/>
              <a:miter lim="800000"/>
              <a:headEnd/>
              <a:tailEnd/>
            </a:ln>
          </p:spPr>
          <p:txBody>
            <a:bodyPr wrap="none" anchor="ctr"/>
            <a:lstStyle/>
            <a:p>
              <a:pPr eaLnBrk="1" hangingPunct="1"/>
              <a:endParaRPr lang="en-US" altLang="en-US"/>
            </a:p>
          </p:txBody>
        </p:sp>
        <p:sp>
          <p:nvSpPr>
            <p:cNvPr id="4152" name="Rectangle 16"/>
            <p:cNvSpPr>
              <a:spLocks noChangeArrowheads="1"/>
            </p:cNvSpPr>
            <p:nvPr/>
          </p:nvSpPr>
          <p:spPr bwMode="auto">
            <a:xfrm rot="5400000">
              <a:off x="3528" y="2088"/>
              <a:ext cx="4320" cy="144"/>
            </a:xfrm>
            <a:prstGeom prst="rect">
              <a:avLst/>
            </a:prstGeom>
            <a:solidFill>
              <a:srgbClr val="969696"/>
            </a:solidFill>
            <a:ln w="9525" cap="rnd">
              <a:solidFill>
                <a:srgbClr val="0000FF"/>
              </a:solidFill>
              <a:prstDash val="sysDot"/>
              <a:miter lim="800000"/>
              <a:headEnd/>
              <a:tailEnd/>
            </a:ln>
          </p:spPr>
          <p:txBody>
            <a:bodyPr wrap="none" anchor="ctr"/>
            <a:lstStyle/>
            <a:p>
              <a:pPr eaLnBrk="1" hangingPunct="1"/>
              <a:endParaRPr lang="en-US" altLang="en-US"/>
            </a:p>
          </p:txBody>
        </p:sp>
      </p:grpSp>
      <p:pic>
        <p:nvPicPr>
          <p:cNvPr id="4101" name="Picture 18" descr="dl_tree18.gif (6813 byt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5562600"/>
            <a:ext cx="9302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9" descr="dl_tree18.gif (6813 byt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5562600"/>
            <a:ext cx="9302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8" name="Text Box 20"/>
          <p:cNvSpPr txBox="1">
            <a:spLocks noChangeArrowheads="1"/>
          </p:cNvSpPr>
          <p:nvPr/>
        </p:nvSpPr>
        <p:spPr bwMode="auto">
          <a:xfrm>
            <a:off x="1676400" y="5851525"/>
            <a:ext cx="6019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700">
                <a:solidFill>
                  <a:schemeClr val="tx1"/>
                </a:solidFill>
                <a:latin typeface="Arial" charset="0"/>
                <a:cs typeface="Arial" charset="0"/>
              </a:defRPr>
            </a:lvl2pPr>
            <a:lvl3pPr>
              <a:defRPr sz="23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hangingPunct="0">
              <a:defRPr sz="2000">
                <a:solidFill>
                  <a:schemeClr val="tx1"/>
                </a:solidFill>
                <a:latin typeface="Arial" charset="0"/>
                <a:cs typeface="Arial" charset="0"/>
              </a:defRPr>
            </a:lvl6pPr>
            <a:lvl7pPr eaLnBrk="0" hangingPunct="0">
              <a:defRPr sz="2000">
                <a:solidFill>
                  <a:schemeClr val="tx1"/>
                </a:solidFill>
                <a:latin typeface="Arial" charset="0"/>
                <a:cs typeface="Arial" charset="0"/>
              </a:defRPr>
            </a:lvl7pPr>
            <a:lvl8pPr eaLnBrk="0" hangingPunct="0">
              <a:defRPr sz="2000">
                <a:solidFill>
                  <a:schemeClr val="tx1"/>
                </a:solidFill>
                <a:latin typeface="Arial" charset="0"/>
                <a:cs typeface="Arial" charset="0"/>
              </a:defRPr>
            </a:lvl8pPr>
            <a:lvl9pPr eaLnBrk="0" hangingPunct="0">
              <a:defRPr sz="2000">
                <a:solidFill>
                  <a:schemeClr val="tx1"/>
                </a:solidFill>
                <a:latin typeface="Arial" charset="0"/>
                <a:cs typeface="Arial" charset="0"/>
              </a:defRPr>
            </a:lvl9pPr>
          </a:lstStyle>
          <a:p>
            <a:pPr algn="ctr" eaLnBrk="1" hangingPunct="1">
              <a:spcBef>
                <a:spcPct val="50000"/>
              </a:spcBef>
            </a:pPr>
            <a:r>
              <a:rPr lang="en-US" altLang="en-US" sz="6000">
                <a:solidFill>
                  <a:srgbClr val="99FF33"/>
                </a:solidFill>
                <a:latin typeface="Tahoma" pitchFamily="34" charset="0"/>
                <a:sym typeface="Wingdings" pitchFamily="2" charset="2"/>
              </a:rPr>
              <a:t>  </a:t>
            </a:r>
            <a:r>
              <a:rPr lang="en-US" altLang="en-US" sz="6000">
                <a:solidFill>
                  <a:srgbClr val="009900"/>
                </a:solidFill>
                <a:latin typeface="Tahoma" pitchFamily="34" charset="0"/>
                <a:sym typeface="Webdings" pitchFamily="18" charset="2"/>
              </a:rPr>
              <a:t>  </a:t>
            </a:r>
            <a:r>
              <a:rPr lang="en-US" altLang="en-US" sz="6000">
                <a:solidFill>
                  <a:srgbClr val="FF0000"/>
                </a:solidFill>
                <a:latin typeface="Tahoma" pitchFamily="34" charset="0"/>
                <a:sym typeface="Webdings" pitchFamily="18" charset="2"/>
              </a:rPr>
              <a:t>  </a:t>
            </a:r>
            <a:r>
              <a:rPr lang="en-US" altLang="en-US" sz="6000">
                <a:solidFill>
                  <a:srgbClr val="FFFF00"/>
                </a:solidFill>
                <a:latin typeface="Tahoma" pitchFamily="34" charset="0"/>
                <a:sym typeface="Wingdings" pitchFamily="2" charset="2"/>
              </a:rPr>
              <a:t></a:t>
            </a:r>
          </a:p>
        </p:txBody>
      </p:sp>
      <p:grpSp>
        <p:nvGrpSpPr>
          <p:cNvPr id="4104" name="Group 21"/>
          <p:cNvGrpSpPr>
            <a:grpSpLocks/>
          </p:cNvGrpSpPr>
          <p:nvPr/>
        </p:nvGrpSpPr>
        <p:grpSpPr bwMode="auto">
          <a:xfrm>
            <a:off x="7010400" y="990600"/>
            <a:ext cx="1828800" cy="1319213"/>
            <a:chOff x="3149" y="480"/>
            <a:chExt cx="1491" cy="1071"/>
          </a:xfrm>
        </p:grpSpPr>
        <p:sp>
          <p:nvSpPr>
            <p:cNvPr id="4110" name="Rectangle 22"/>
            <p:cNvSpPr>
              <a:spLocks noChangeArrowheads="1"/>
            </p:cNvSpPr>
            <p:nvPr/>
          </p:nvSpPr>
          <p:spPr bwMode="auto">
            <a:xfrm>
              <a:off x="3589" y="480"/>
              <a:ext cx="613" cy="525"/>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11" name="Line 23"/>
            <p:cNvSpPr>
              <a:spLocks noChangeShapeType="1"/>
            </p:cNvSpPr>
            <p:nvPr/>
          </p:nvSpPr>
          <p:spPr bwMode="auto">
            <a:xfrm flipH="1" flipV="1">
              <a:off x="3676" y="536"/>
              <a:ext cx="142" cy="201"/>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2" name="Oval 24"/>
            <p:cNvSpPr>
              <a:spLocks noChangeArrowheads="1"/>
            </p:cNvSpPr>
            <p:nvPr/>
          </p:nvSpPr>
          <p:spPr bwMode="auto">
            <a:xfrm>
              <a:off x="3849" y="806"/>
              <a:ext cx="52" cy="43"/>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ltLang="en-US"/>
            </a:p>
          </p:txBody>
        </p:sp>
        <p:sp>
          <p:nvSpPr>
            <p:cNvPr id="4113" name="Oval 25"/>
            <p:cNvSpPr>
              <a:spLocks noChangeArrowheads="1"/>
            </p:cNvSpPr>
            <p:nvPr/>
          </p:nvSpPr>
          <p:spPr bwMode="auto">
            <a:xfrm>
              <a:off x="3960" y="564"/>
              <a:ext cx="121" cy="122"/>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ltLang="en-US"/>
            </a:p>
          </p:txBody>
        </p:sp>
        <p:sp>
          <p:nvSpPr>
            <p:cNvPr id="4114" name="Freeform 26"/>
            <p:cNvSpPr>
              <a:spLocks/>
            </p:cNvSpPr>
            <p:nvPr/>
          </p:nvSpPr>
          <p:spPr bwMode="auto">
            <a:xfrm>
              <a:off x="3768" y="683"/>
              <a:ext cx="417" cy="427"/>
            </a:xfrm>
            <a:custGeom>
              <a:avLst/>
              <a:gdLst>
                <a:gd name="T0" fmla="*/ 294 w 417"/>
                <a:gd name="T1" fmla="*/ 16 h 427"/>
                <a:gd name="T2" fmla="*/ 318 w 417"/>
                <a:gd name="T3" fmla="*/ 16 h 427"/>
                <a:gd name="T4" fmla="*/ 350 w 417"/>
                <a:gd name="T5" fmla="*/ 34 h 427"/>
                <a:gd name="T6" fmla="*/ 417 w 417"/>
                <a:gd name="T7" fmla="*/ 133 h 427"/>
                <a:gd name="T8" fmla="*/ 414 w 417"/>
                <a:gd name="T9" fmla="*/ 177 h 427"/>
                <a:gd name="T10" fmla="*/ 369 w 417"/>
                <a:gd name="T11" fmla="*/ 211 h 427"/>
                <a:gd name="T12" fmla="*/ 332 w 417"/>
                <a:gd name="T13" fmla="*/ 237 h 427"/>
                <a:gd name="T14" fmla="*/ 285 w 417"/>
                <a:gd name="T15" fmla="*/ 180 h 427"/>
                <a:gd name="T16" fmla="*/ 303 w 417"/>
                <a:gd name="T17" fmla="*/ 165 h 427"/>
                <a:gd name="T18" fmla="*/ 318 w 417"/>
                <a:gd name="T19" fmla="*/ 153 h 427"/>
                <a:gd name="T20" fmla="*/ 287 w 417"/>
                <a:gd name="T21" fmla="*/ 103 h 427"/>
                <a:gd name="T22" fmla="*/ 197 w 417"/>
                <a:gd name="T23" fmla="*/ 165 h 427"/>
                <a:gd name="T24" fmla="*/ 284 w 417"/>
                <a:gd name="T25" fmla="*/ 285 h 427"/>
                <a:gd name="T26" fmla="*/ 358 w 417"/>
                <a:gd name="T27" fmla="*/ 230 h 427"/>
                <a:gd name="T28" fmla="*/ 358 w 417"/>
                <a:gd name="T29" fmla="*/ 427 h 427"/>
                <a:gd name="T30" fmla="*/ 170 w 417"/>
                <a:gd name="T31" fmla="*/ 427 h 427"/>
                <a:gd name="T32" fmla="*/ 169 w 417"/>
                <a:gd name="T33" fmla="*/ 131 h 427"/>
                <a:gd name="T34" fmla="*/ 126 w 417"/>
                <a:gd name="T35" fmla="*/ 159 h 427"/>
                <a:gd name="T36" fmla="*/ 88 w 417"/>
                <a:gd name="T37" fmla="*/ 159 h 427"/>
                <a:gd name="T38" fmla="*/ 84 w 417"/>
                <a:gd name="T39" fmla="*/ 154 h 427"/>
                <a:gd name="T40" fmla="*/ 55 w 417"/>
                <a:gd name="T41" fmla="*/ 114 h 427"/>
                <a:gd name="T42" fmla="*/ 0 w 417"/>
                <a:gd name="T43" fmla="*/ 43 h 427"/>
                <a:gd name="T44" fmla="*/ 62 w 417"/>
                <a:gd name="T45" fmla="*/ 0 h 427"/>
                <a:gd name="T46" fmla="*/ 101 w 417"/>
                <a:gd name="T47" fmla="*/ 53 h 427"/>
                <a:gd name="T48" fmla="*/ 112 w 417"/>
                <a:gd name="T49" fmla="*/ 64 h 427"/>
                <a:gd name="T50" fmla="*/ 191 w 417"/>
                <a:gd name="T51" fmla="*/ 16 h 427"/>
                <a:gd name="T52" fmla="*/ 223 w 417"/>
                <a:gd name="T53" fmla="*/ 16 h 427"/>
                <a:gd name="T54" fmla="*/ 294 w 417"/>
                <a:gd name="T55" fmla="*/ 16 h 42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17"/>
                <a:gd name="T85" fmla="*/ 0 h 427"/>
                <a:gd name="T86" fmla="*/ 417 w 417"/>
                <a:gd name="T87" fmla="*/ 427 h 42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17" h="427">
                  <a:moveTo>
                    <a:pt x="294" y="16"/>
                  </a:moveTo>
                  <a:lnTo>
                    <a:pt x="318" y="16"/>
                  </a:lnTo>
                  <a:lnTo>
                    <a:pt x="350" y="34"/>
                  </a:lnTo>
                  <a:lnTo>
                    <a:pt x="417" y="133"/>
                  </a:lnTo>
                  <a:lnTo>
                    <a:pt x="414" y="177"/>
                  </a:lnTo>
                  <a:lnTo>
                    <a:pt x="369" y="211"/>
                  </a:lnTo>
                  <a:lnTo>
                    <a:pt x="332" y="237"/>
                  </a:lnTo>
                  <a:lnTo>
                    <a:pt x="285" y="180"/>
                  </a:lnTo>
                  <a:lnTo>
                    <a:pt x="303" y="165"/>
                  </a:lnTo>
                  <a:lnTo>
                    <a:pt x="318" y="153"/>
                  </a:lnTo>
                  <a:lnTo>
                    <a:pt x="287" y="103"/>
                  </a:lnTo>
                  <a:lnTo>
                    <a:pt x="197" y="165"/>
                  </a:lnTo>
                  <a:lnTo>
                    <a:pt x="284" y="285"/>
                  </a:lnTo>
                  <a:lnTo>
                    <a:pt x="358" y="230"/>
                  </a:lnTo>
                  <a:lnTo>
                    <a:pt x="358" y="427"/>
                  </a:lnTo>
                  <a:lnTo>
                    <a:pt x="170" y="427"/>
                  </a:lnTo>
                  <a:lnTo>
                    <a:pt x="169" y="131"/>
                  </a:lnTo>
                  <a:lnTo>
                    <a:pt x="126" y="159"/>
                  </a:lnTo>
                  <a:lnTo>
                    <a:pt x="88" y="159"/>
                  </a:lnTo>
                  <a:lnTo>
                    <a:pt x="84" y="154"/>
                  </a:lnTo>
                  <a:lnTo>
                    <a:pt x="55" y="114"/>
                  </a:lnTo>
                  <a:lnTo>
                    <a:pt x="0" y="43"/>
                  </a:lnTo>
                  <a:lnTo>
                    <a:pt x="62" y="0"/>
                  </a:lnTo>
                  <a:lnTo>
                    <a:pt x="101" y="53"/>
                  </a:lnTo>
                  <a:lnTo>
                    <a:pt x="112" y="64"/>
                  </a:lnTo>
                  <a:lnTo>
                    <a:pt x="191" y="16"/>
                  </a:lnTo>
                  <a:lnTo>
                    <a:pt x="223" y="16"/>
                  </a:lnTo>
                  <a:lnTo>
                    <a:pt x="294" y="16"/>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5" name="Oval 27"/>
            <p:cNvSpPr>
              <a:spLocks noChangeArrowheads="1"/>
            </p:cNvSpPr>
            <p:nvPr/>
          </p:nvSpPr>
          <p:spPr bwMode="auto">
            <a:xfrm>
              <a:off x="4142" y="808"/>
              <a:ext cx="49" cy="57"/>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ltLang="en-US"/>
            </a:p>
          </p:txBody>
        </p:sp>
        <p:sp>
          <p:nvSpPr>
            <p:cNvPr id="4116" name="Freeform 28"/>
            <p:cNvSpPr>
              <a:spLocks/>
            </p:cNvSpPr>
            <p:nvPr/>
          </p:nvSpPr>
          <p:spPr bwMode="auto">
            <a:xfrm>
              <a:off x="3992" y="698"/>
              <a:ext cx="69" cy="27"/>
            </a:xfrm>
            <a:custGeom>
              <a:avLst/>
              <a:gdLst>
                <a:gd name="T0" fmla="*/ 0 w 117"/>
                <a:gd name="T1" fmla="*/ 0 h 45"/>
                <a:gd name="T2" fmla="*/ 1 w 117"/>
                <a:gd name="T3" fmla="*/ 1 h 45"/>
                <a:gd name="T4" fmla="*/ 1 w 117"/>
                <a:gd name="T5" fmla="*/ 0 h 45"/>
                <a:gd name="T6" fmla="*/ 1 w 117"/>
                <a:gd name="T7" fmla="*/ 0 h 45"/>
                <a:gd name="T8" fmla="*/ 0 w 117"/>
                <a:gd name="T9" fmla="*/ 0 h 45"/>
                <a:gd name="T10" fmla="*/ 0 60000 65536"/>
                <a:gd name="T11" fmla="*/ 0 60000 65536"/>
                <a:gd name="T12" fmla="*/ 0 60000 65536"/>
                <a:gd name="T13" fmla="*/ 0 60000 65536"/>
                <a:gd name="T14" fmla="*/ 0 60000 65536"/>
                <a:gd name="T15" fmla="*/ 0 w 117"/>
                <a:gd name="T16" fmla="*/ 0 h 45"/>
                <a:gd name="T17" fmla="*/ 117 w 117"/>
                <a:gd name="T18" fmla="*/ 45 h 45"/>
              </a:gdLst>
              <a:ahLst/>
              <a:cxnLst>
                <a:cxn ang="T10">
                  <a:pos x="T0" y="T1"/>
                </a:cxn>
                <a:cxn ang="T11">
                  <a:pos x="T2" y="T3"/>
                </a:cxn>
                <a:cxn ang="T12">
                  <a:pos x="T4" y="T5"/>
                </a:cxn>
                <a:cxn ang="T13">
                  <a:pos x="T6" y="T7"/>
                </a:cxn>
                <a:cxn ang="T14">
                  <a:pos x="T8" y="T9"/>
                </a:cxn>
              </a:cxnLst>
              <a:rect l="T15" t="T16" r="T17" b="T18"/>
              <a:pathLst>
                <a:path w="117" h="45">
                  <a:moveTo>
                    <a:pt x="0" y="0"/>
                  </a:moveTo>
                  <a:cubicBezTo>
                    <a:pt x="0" y="26"/>
                    <a:pt x="26" y="45"/>
                    <a:pt x="59" y="45"/>
                  </a:cubicBezTo>
                  <a:cubicBezTo>
                    <a:pt x="91" y="45"/>
                    <a:pt x="117" y="25"/>
                    <a:pt x="117" y="0"/>
                  </a:cubicBezTo>
                  <a:lnTo>
                    <a:pt x="59" y="0"/>
                  </a:lnTo>
                  <a:lnTo>
                    <a:pt x="0"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7" name="Freeform 29"/>
            <p:cNvSpPr>
              <a:spLocks/>
            </p:cNvSpPr>
            <p:nvPr/>
          </p:nvSpPr>
          <p:spPr bwMode="auto">
            <a:xfrm>
              <a:off x="4060" y="698"/>
              <a:ext cx="60" cy="46"/>
            </a:xfrm>
            <a:custGeom>
              <a:avLst/>
              <a:gdLst>
                <a:gd name="T0" fmla="*/ 1 w 101"/>
                <a:gd name="T1" fmla="*/ 1 h 77"/>
                <a:gd name="T2" fmla="*/ 1 w 101"/>
                <a:gd name="T3" fmla="*/ 1 h 77"/>
                <a:gd name="T4" fmla="*/ 1 w 101"/>
                <a:gd name="T5" fmla="*/ 1 h 77"/>
                <a:gd name="T6" fmla="*/ 0 w 101"/>
                <a:gd name="T7" fmla="*/ 1 h 77"/>
                <a:gd name="T8" fmla="*/ 1 w 101"/>
                <a:gd name="T9" fmla="*/ 1 h 77"/>
                <a:gd name="T10" fmla="*/ 1 w 101"/>
                <a:gd name="T11" fmla="*/ 1 h 77"/>
                <a:gd name="T12" fmla="*/ 0 60000 65536"/>
                <a:gd name="T13" fmla="*/ 0 60000 65536"/>
                <a:gd name="T14" fmla="*/ 0 60000 65536"/>
                <a:gd name="T15" fmla="*/ 0 60000 65536"/>
                <a:gd name="T16" fmla="*/ 0 60000 65536"/>
                <a:gd name="T17" fmla="*/ 0 60000 65536"/>
                <a:gd name="T18" fmla="*/ 0 w 101"/>
                <a:gd name="T19" fmla="*/ 0 h 77"/>
                <a:gd name="T20" fmla="*/ 101 w 101"/>
                <a:gd name="T21" fmla="*/ 77 h 77"/>
              </a:gdLst>
              <a:ahLst/>
              <a:cxnLst>
                <a:cxn ang="T12">
                  <a:pos x="T0" y="T1"/>
                </a:cxn>
                <a:cxn ang="T13">
                  <a:pos x="T2" y="T3"/>
                </a:cxn>
                <a:cxn ang="T14">
                  <a:pos x="T4" y="T5"/>
                </a:cxn>
                <a:cxn ang="T15">
                  <a:pos x="T6" y="T7"/>
                </a:cxn>
                <a:cxn ang="T16">
                  <a:pos x="T8" y="T9"/>
                </a:cxn>
                <a:cxn ang="T17">
                  <a:pos x="T10" y="T11"/>
                </a:cxn>
              </a:cxnLst>
              <a:rect l="T18" t="T19" r="T20" b="T21"/>
              <a:pathLst>
                <a:path w="101" h="77">
                  <a:moveTo>
                    <a:pt x="85" y="77"/>
                  </a:moveTo>
                  <a:cubicBezTo>
                    <a:pt x="95" y="69"/>
                    <a:pt x="101" y="58"/>
                    <a:pt x="101" y="46"/>
                  </a:cubicBezTo>
                  <a:cubicBezTo>
                    <a:pt x="101" y="21"/>
                    <a:pt x="74" y="1"/>
                    <a:pt x="42" y="1"/>
                  </a:cubicBezTo>
                  <a:cubicBezTo>
                    <a:pt x="26" y="0"/>
                    <a:pt x="11" y="5"/>
                    <a:pt x="0" y="14"/>
                  </a:cubicBezTo>
                  <a:lnTo>
                    <a:pt x="42" y="47"/>
                  </a:lnTo>
                  <a:lnTo>
                    <a:pt x="85" y="77"/>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8" name="Rectangle 30"/>
            <p:cNvSpPr>
              <a:spLocks noChangeArrowheads="1"/>
            </p:cNvSpPr>
            <p:nvPr/>
          </p:nvSpPr>
          <p:spPr bwMode="auto">
            <a:xfrm>
              <a:off x="4430" y="1191"/>
              <a:ext cx="160" cy="64"/>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19" name="Rectangle 31"/>
            <p:cNvSpPr>
              <a:spLocks noChangeArrowheads="1"/>
            </p:cNvSpPr>
            <p:nvPr/>
          </p:nvSpPr>
          <p:spPr bwMode="auto">
            <a:xfrm>
              <a:off x="4389" y="1234"/>
              <a:ext cx="239" cy="265"/>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20" name="Freeform 32"/>
            <p:cNvSpPr>
              <a:spLocks/>
            </p:cNvSpPr>
            <p:nvPr/>
          </p:nvSpPr>
          <p:spPr bwMode="auto">
            <a:xfrm>
              <a:off x="4389" y="1191"/>
              <a:ext cx="43" cy="53"/>
            </a:xfrm>
            <a:custGeom>
              <a:avLst/>
              <a:gdLst>
                <a:gd name="T0" fmla="*/ 1 w 73"/>
                <a:gd name="T1" fmla="*/ 0 h 88"/>
                <a:gd name="T2" fmla="*/ 0 w 73"/>
                <a:gd name="T3" fmla="*/ 1 h 88"/>
                <a:gd name="T4" fmla="*/ 1 w 73"/>
                <a:gd name="T5" fmla="*/ 1 h 88"/>
                <a:gd name="T6" fmla="*/ 1 w 73"/>
                <a:gd name="T7" fmla="*/ 0 h 88"/>
                <a:gd name="T8" fmla="*/ 0 60000 65536"/>
                <a:gd name="T9" fmla="*/ 0 60000 65536"/>
                <a:gd name="T10" fmla="*/ 0 60000 65536"/>
                <a:gd name="T11" fmla="*/ 0 60000 65536"/>
                <a:gd name="T12" fmla="*/ 0 w 73"/>
                <a:gd name="T13" fmla="*/ 0 h 88"/>
                <a:gd name="T14" fmla="*/ 73 w 73"/>
                <a:gd name="T15" fmla="*/ 88 h 88"/>
              </a:gdLst>
              <a:ahLst/>
              <a:cxnLst>
                <a:cxn ang="T8">
                  <a:pos x="T0" y="T1"/>
                </a:cxn>
                <a:cxn ang="T9">
                  <a:pos x="T2" y="T3"/>
                </a:cxn>
                <a:cxn ang="T10">
                  <a:pos x="T4" y="T5"/>
                </a:cxn>
                <a:cxn ang="T11">
                  <a:pos x="T6" y="T7"/>
                </a:cxn>
              </a:cxnLst>
              <a:rect l="T12" t="T13" r="T14" b="T15"/>
              <a:pathLst>
                <a:path w="73" h="88">
                  <a:moveTo>
                    <a:pt x="73" y="0"/>
                  </a:moveTo>
                  <a:cubicBezTo>
                    <a:pt x="32" y="0"/>
                    <a:pt x="0" y="39"/>
                    <a:pt x="0" y="88"/>
                  </a:cubicBezTo>
                  <a:lnTo>
                    <a:pt x="73" y="88"/>
                  </a:lnTo>
                  <a:lnTo>
                    <a:pt x="73" y="0"/>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1" name="Freeform 33"/>
            <p:cNvSpPr>
              <a:spLocks/>
            </p:cNvSpPr>
            <p:nvPr/>
          </p:nvSpPr>
          <p:spPr bwMode="auto">
            <a:xfrm>
              <a:off x="4583" y="1192"/>
              <a:ext cx="44" cy="53"/>
            </a:xfrm>
            <a:custGeom>
              <a:avLst/>
              <a:gdLst>
                <a:gd name="T0" fmla="*/ 1 w 74"/>
                <a:gd name="T1" fmla="*/ 1 h 89"/>
                <a:gd name="T2" fmla="*/ 1 w 74"/>
                <a:gd name="T3" fmla="*/ 0 h 89"/>
                <a:gd name="T4" fmla="*/ 0 w 74"/>
                <a:gd name="T5" fmla="*/ 1 h 89"/>
                <a:gd name="T6" fmla="*/ 1 w 74"/>
                <a:gd name="T7" fmla="*/ 1 h 89"/>
                <a:gd name="T8" fmla="*/ 0 60000 65536"/>
                <a:gd name="T9" fmla="*/ 0 60000 65536"/>
                <a:gd name="T10" fmla="*/ 0 60000 65536"/>
                <a:gd name="T11" fmla="*/ 0 60000 65536"/>
                <a:gd name="T12" fmla="*/ 0 w 74"/>
                <a:gd name="T13" fmla="*/ 0 h 89"/>
                <a:gd name="T14" fmla="*/ 74 w 74"/>
                <a:gd name="T15" fmla="*/ 89 h 89"/>
              </a:gdLst>
              <a:ahLst/>
              <a:cxnLst>
                <a:cxn ang="T8">
                  <a:pos x="T0" y="T1"/>
                </a:cxn>
                <a:cxn ang="T9">
                  <a:pos x="T2" y="T3"/>
                </a:cxn>
                <a:cxn ang="T10">
                  <a:pos x="T4" y="T5"/>
                </a:cxn>
                <a:cxn ang="T11">
                  <a:pos x="T6" y="T7"/>
                </a:cxn>
              </a:cxnLst>
              <a:rect l="T12" t="T13" r="T14" b="T15"/>
              <a:pathLst>
                <a:path w="74" h="89">
                  <a:moveTo>
                    <a:pt x="74" y="89"/>
                  </a:moveTo>
                  <a:cubicBezTo>
                    <a:pt x="74" y="40"/>
                    <a:pt x="42" y="1"/>
                    <a:pt x="1" y="0"/>
                  </a:cubicBezTo>
                  <a:lnTo>
                    <a:pt x="0" y="89"/>
                  </a:lnTo>
                  <a:lnTo>
                    <a:pt x="74" y="89"/>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2" name="Oval 34"/>
            <p:cNvSpPr>
              <a:spLocks noChangeArrowheads="1"/>
            </p:cNvSpPr>
            <p:nvPr/>
          </p:nvSpPr>
          <p:spPr bwMode="auto">
            <a:xfrm>
              <a:off x="4443" y="1051"/>
              <a:ext cx="129" cy="128"/>
            </a:xfrm>
            <a:prstGeom prst="ellipse">
              <a:avLst/>
            </a:pr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ltLang="en-US"/>
            </a:p>
          </p:txBody>
        </p:sp>
        <p:sp>
          <p:nvSpPr>
            <p:cNvPr id="4123" name="Rectangle 35"/>
            <p:cNvSpPr>
              <a:spLocks noChangeArrowheads="1"/>
            </p:cNvSpPr>
            <p:nvPr/>
          </p:nvSpPr>
          <p:spPr bwMode="auto">
            <a:xfrm>
              <a:off x="4183" y="1069"/>
              <a:ext cx="160" cy="65"/>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24" name="Rectangle 36"/>
            <p:cNvSpPr>
              <a:spLocks noChangeArrowheads="1"/>
            </p:cNvSpPr>
            <p:nvPr/>
          </p:nvSpPr>
          <p:spPr bwMode="auto">
            <a:xfrm>
              <a:off x="4142" y="1112"/>
              <a:ext cx="241" cy="265"/>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25" name="Freeform 37"/>
            <p:cNvSpPr>
              <a:spLocks/>
            </p:cNvSpPr>
            <p:nvPr/>
          </p:nvSpPr>
          <p:spPr bwMode="auto">
            <a:xfrm>
              <a:off x="4142" y="1069"/>
              <a:ext cx="43" cy="52"/>
            </a:xfrm>
            <a:custGeom>
              <a:avLst/>
              <a:gdLst>
                <a:gd name="T0" fmla="*/ 1 w 74"/>
                <a:gd name="T1" fmla="*/ 0 h 88"/>
                <a:gd name="T2" fmla="*/ 1 w 74"/>
                <a:gd name="T3" fmla="*/ 0 h 88"/>
                <a:gd name="T4" fmla="*/ 1 w 74"/>
                <a:gd name="T5" fmla="*/ 1 h 88"/>
                <a:gd name="T6" fmla="*/ 1 w 74"/>
                <a:gd name="T7" fmla="*/ 1 h 88"/>
                <a:gd name="T8" fmla="*/ 1 w 74"/>
                <a:gd name="T9" fmla="*/ 1 h 88"/>
                <a:gd name="T10" fmla="*/ 1 w 74"/>
                <a:gd name="T11" fmla="*/ 0 h 88"/>
                <a:gd name="T12" fmla="*/ 0 60000 65536"/>
                <a:gd name="T13" fmla="*/ 0 60000 65536"/>
                <a:gd name="T14" fmla="*/ 0 60000 65536"/>
                <a:gd name="T15" fmla="*/ 0 60000 65536"/>
                <a:gd name="T16" fmla="*/ 0 60000 65536"/>
                <a:gd name="T17" fmla="*/ 0 60000 65536"/>
                <a:gd name="T18" fmla="*/ 0 w 74"/>
                <a:gd name="T19" fmla="*/ 0 h 88"/>
                <a:gd name="T20" fmla="*/ 74 w 74"/>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74" h="88">
                  <a:moveTo>
                    <a:pt x="74" y="0"/>
                  </a:moveTo>
                  <a:cubicBezTo>
                    <a:pt x="74" y="0"/>
                    <a:pt x="74" y="0"/>
                    <a:pt x="74" y="0"/>
                  </a:cubicBezTo>
                  <a:cubicBezTo>
                    <a:pt x="33" y="0"/>
                    <a:pt x="1" y="39"/>
                    <a:pt x="1" y="88"/>
                  </a:cubicBezTo>
                  <a:cubicBezTo>
                    <a:pt x="0" y="88"/>
                    <a:pt x="1" y="88"/>
                    <a:pt x="1" y="88"/>
                  </a:cubicBezTo>
                  <a:lnTo>
                    <a:pt x="74" y="88"/>
                  </a:lnTo>
                  <a:lnTo>
                    <a:pt x="74" y="0"/>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6" name="Freeform 38"/>
            <p:cNvSpPr>
              <a:spLocks/>
            </p:cNvSpPr>
            <p:nvPr/>
          </p:nvSpPr>
          <p:spPr bwMode="auto">
            <a:xfrm>
              <a:off x="4338" y="1069"/>
              <a:ext cx="43" cy="53"/>
            </a:xfrm>
            <a:custGeom>
              <a:avLst/>
              <a:gdLst>
                <a:gd name="T0" fmla="*/ 1 w 74"/>
                <a:gd name="T1" fmla="*/ 1 h 89"/>
                <a:gd name="T2" fmla="*/ 1 w 74"/>
                <a:gd name="T3" fmla="*/ 1 h 89"/>
                <a:gd name="T4" fmla="*/ 0 w 74"/>
                <a:gd name="T5" fmla="*/ 0 h 89"/>
                <a:gd name="T6" fmla="*/ 0 w 74"/>
                <a:gd name="T7" fmla="*/ 1 h 89"/>
                <a:gd name="T8" fmla="*/ 1 w 74"/>
                <a:gd name="T9" fmla="*/ 1 h 89"/>
                <a:gd name="T10" fmla="*/ 0 60000 65536"/>
                <a:gd name="T11" fmla="*/ 0 60000 65536"/>
                <a:gd name="T12" fmla="*/ 0 60000 65536"/>
                <a:gd name="T13" fmla="*/ 0 60000 65536"/>
                <a:gd name="T14" fmla="*/ 0 60000 65536"/>
                <a:gd name="T15" fmla="*/ 0 w 74"/>
                <a:gd name="T16" fmla="*/ 0 h 89"/>
                <a:gd name="T17" fmla="*/ 74 w 74"/>
                <a:gd name="T18" fmla="*/ 89 h 89"/>
              </a:gdLst>
              <a:ahLst/>
              <a:cxnLst>
                <a:cxn ang="T10">
                  <a:pos x="T0" y="T1"/>
                </a:cxn>
                <a:cxn ang="T11">
                  <a:pos x="T2" y="T3"/>
                </a:cxn>
                <a:cxn ang="T12">
                  <a:pos x="T4" y="T5"/>
                </a:cxn>
                <a:cxn ang="T13">
                  <a:pos x="T6" y="T7"/>
                </a:cxn>
                <a:cxn ang="T14">
                  <a:pos x="T8" y="T9"/>
                </a:cxn>
              </a:cxnLst>
              <a:rect l="T15" t="T16" r="T17" b="T18"/>
              <a:pathLst>
                <a:path w="74" h="89">
                  <a:moveTo>
                    <a:pt x="73" y="89"/>
                  </a:moveTo>
                  <a:cubicBezTo>
                    <a:pt x="73" y="89"/>
                    <a:pt x="74" y="89"/>
                    <a:pt x="74" y="89"/>
                  </a:cubicBezTo>
                  <a:cubicBezTo>
                    <a:pt x="74" y="40"/>
                    <a:pt x="41" y="0"/>
                    <a:pt x="0" y="0"/>
                  </a:cubicBezTo>
                  <a:lnTo>
                    <a:pt x="0" y="89"/>
                  </a:lnTo>
                  <a:lnTo>
                    <a:pt x="73" y="89"/>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27" name="Oval 39"/>
            <p:cNvSpPr>
              <a:spLocks noChangeArrowheads="1"/>
            </p:cNvSpPr>
            <p:nvPr/>
          </p:nvSpPr>
          <p:spPr bwMode="auto">
            <a:xfrm>
              <a:off x="4196" y="929"/>
              <a:ext cx="131" cy="127"/>
            </a:xfrm>
            <a:prstGeom prst="ellipse">
              <a:avLst/>
            </a:pr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ltLang="en-US"/>
            </a:p>
          </p:txBody>
        </p:sp>
        <p:sp>
          <p:nvSpPr>
            <p:cNvPr id="4128" name="Rectangle 40"/>
            <p:cNvSpPr>
              <a:spLocks noChangeArrowheads="1"/>
            </p:cNvSpPr>
            <p:nvPr/>
          </p:nvSpPr>
          <p:spPr bwMode="auto">
            <a:xfrm>
              <a:off x="3462" y="1069"/>
              <a:ext cx="160" cy="65"/>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29" name="Rectangle 41"/>
            <p:cNvSpPr>
              <a:spLocks noChangeArrowheads="1"/>
            </p:cNvSpPr>
            <p:nvPr/>
          </p:nvSpPr>
          <p:spPr bwMode="auto">
            <a:xfrm>
              <a:off x="3420" y="1112"/>
              <a:ext cx="241" cy="265"/>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30" name="Freeform 42"/>
            <p:cNvSpPr>
              <a:spLocks/>
            </p:cNvSpPr>
            <p:nvPr/>
          </p:nvSpPr>
          <p:spPr bwMode="auto">
            <a:xfrm>
              <a:off x="3420" y="1069"/>
              <a:ext cx="45" cy="53"/>
            </a:xfrm>
            <a:custGeom>
              <a:avLst/>
              <a:gdLst>
                <a:gd name="T0" fmla="*/ 1 w 76"/>
                <a:gd name="T1" fmla="*/ 0 h 89"/>
                <a:gd name="T2" fmla="*/ 1 w 76"/>
                <a:gd name="T3" fmla="*/ 0 h 89"/>
                <a:gd name="T4" fmla="*/ 1 w 76"/>
                <a:gd name="T5" fmla="*/ 1 h 89"/>
                <a:gd name="T6" fmla="*/ 1 w 76"/>
                <a:gd name="T7" fmla="*/ 1 h 89"/>
                <a:gd name="T8" fmla="*/ 1 w 76"/>
                <a:gd name="T9" fmla="*/ 1 h 89"/>
                <a:gd name="T10" fmla="*/ 1 w 76"/>
                <a:gd name="T11" fmla="*/ 0 h 89"/>
                <a:gd name="T12" fmla="*/ 0 60000 65536"/>
                <a:gd name="T13" fmla="*/ 0 60000 65536"/>
                <a:gd name="T14" fmla="*/ 0 60000 65536"/>
                <a:gd name="T15" fmla="*/ 0 60000 65536"/>
                <a:gd name="T16" fmla="*/ 0 60000 65536"/>
                <a:gd name="T17" fmla="*/ 0 60000 65536"/>
                <a:gd name="T18" fmla="*/ 0 w 76"/>
                <a:gd name="T19" fmla="*/ 0 h 89"/>
                <a:gd name="T20" fmla="*/ 76 w 76"/>
                <a:gd name="T21" fmla="*/ 89 h 89"/>
              </a:gdLst>
              <a:ahLst/>
              <a:cxnLst>
                <a:cxn ang="T12">
                  <a:pos x="T0" y="T1"/>
                </a:cxn>
                <a:cxn ang="T13">
                  <a:pos x="T2" y="T3"/>
                </a:cxn>
                <a:cxn ang="T14">
                  <a:pos x="T4" y="T5"/>
                </a:cxn>
                <a:cxn ang="T15">
                  <a:pos x="T6" y="T7"/>
                </a:cxn>
                <a:cxn ang="T16">
                  <a:pos x="T8" y="T9"/>
                </a:cxn>
                <a:cxn ang="T17">
                  <a:pos x="T10" y="T11"/>
                </a:cxn>
              </a:cxnLst>
              <a:rect l="T18" t="T19" r="T20" b="T21"/>
              <a:pathLst>
                <a:path w="76" h="89">
                  <a:moveTo>
                    <a:pt x="75" y="0"/>
                  </a:moveTo>
                  <a:cubicBezTo>
                    <a:pt x="75" y="0"/>
                    <a:pt x="75" y="0"/>
                    <a:pt x="75" y="0"/>
                  </a:cubicBezTo>
                  <a:cubicBezTo>
                    <a:pt x="34" y="0"/>
                    <a:pt x="1" y="39"/>
                    <a:pt x="1" y="88"/>
                  </a:cubicBezTo>
                  <a:cubicBezTo>
                    <a:pt x="0" y="88"/>
                    <a:pt x="1" y="88"/>
                    <a:pt x="1" y="89"/>
                  </a:cubicBezTo>
                  <a:lnTo>
                    <a:pt x="76" y="88"/>
                  </a:lnTo>
                  <a:lnTo>
                    <a:pt x="75" y="0"/>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31" name="Freeform 43"/>
            <p:cNvSpPr>
              <a:spLocks/>
            </p:cNvSpPr>
            <p:nvPr/>
          </p:nvSpPr>
          <p:spPr bwMode="auto">
            <a:xfrm>
              <a:off x="3617" y="1069"/>
              <a:ext cx="43" cy="53"/>
            </a:xfrm>
            <a:custGeom>
              <a:avLst/>
              <a:gdLst>
                <a:gd name="T0" fmla="*/ 1 w 73"/>
                <a:gd name="T1" fmla="*/ 1 h 89"/>
                <a:gd name="T2" fmla="*/ 1 w 73"/>
                <a:gd name="T3" fmla="*/ 1 h 89"/>
                <a:gd name="T4" fmla="*/ 1 w 73"/>
                <a:gd name="T5" fmla="*/ 0 h 89"/>
                <a:gd name="T6" fmla="*/ 0 w 73"/>
                <a:gd name="T7" fmla="*/ 1 h 89"/>
                <a:gd name="T8" fmla="*/ 1 w 73"/>
                <a:gd name="T9" fmla="*/ 1 h 89"/>
                <a:gd name="T10" fmla="*/ 0 60000 65536"/>
                <a:gd name="T11" fmla="*/ 0 60000 65536"/>
                <a:gd name="T12" fmla="*/ 0 60000 65536"/>
                <a:gd name="T13" fmla="*/ 0 60000 65536"/>
                <a:gd name="T14" fmla="*/ 0 60000 65536"/>
                <a:gd name="T15" fmla="*/ 0 w 73"/>
                <a:gd name="T16" fmla="*/ 0 h 89"/>
                <a:gd name="T17" fmla="*/ 73 w 73"/>
                <a:gd name="T18" fmla="*/ 89 h 89"/>
              </a:gdLst>
              <a:ahLst/>
              <a:cxnLst>
                <a:cxn ang="T10">
                  <a:pos x="T0" y="T1"/>
                </a:cxn>
                <a:cxn ang="T11">
                  <a:pos x="T2" y="T3"/>
                </a:cxn>
                <a:cxn ang="T12">
                  <a:pos x="T4" y="T5"/>
                </a:cxn>
                <a:cxn ang="T13">
                  <a:pos x="T6" y="T7"/>
                </a:cxn>
                <a:cxn ang="T14">
                  <a:pos x="T8" y="T9"/>
                </a:cxn>
              </a:cxnLst>
              <a:rect l="T15" t="T16" r="T17" b="T18"/>
              <a:pathLst>
                <a:path w="73" h="89">
                  <a:moveTo>
                    <a:pt x="72" y="89"/>
                  </a:moveTo>
                  <a:cubicBezTo>
                    <a:pt x="72" y="89"/>
                    <a:pt x="73" y="89"/>
                    <a:pt x="73" y="89"/>
                  </a:cubicBezTo>
                  <a:cubicBezTo>
                    <a:pt x="73" y="41"/>
                    <a:pt x="41" y="1"/>
                    <a:pt x="1" y="0"/>
                  </a:cubicBezTo>
                  <a:lnTo>
                    <a:pt x="0" y="89"/>
                  </a:lnTo>
                  <a:lnTo>
                    <a:pt x="72" y="89"/>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32" name="Oval 44"/>
            <p:cNvSpPr>
              <a:spLocks noChangeArrowheads="1"/>
            </p:cNvSpPr>
            <p:nvPr/>
          </p:nvSpPr>
          <p:spPr bwMode="auto">
            <a:xfrm>
              <a:off x="3476" y="929"/>
              <a:ext cx="129" cy="127"/>
            </a:xfrm>
            <a:prstGeom prst="ellipse">
              <a:avLst/>
            </a:pr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ltLang="en-US"/>
            </a:p>
          </p:txBody>
        </p:sp>
        <p:sp>
          <p:nvSpPr>
            <p:cNvPr id="4133" name="Oval 45"/>
            <p:cNvSpPr>
              <a:spLocks noChangeArrowheads="1"/>
            </p:cNvSpPr>
            <p:nvPr/>
          </p:nvSpPr>
          <p:spPr bwMode="auto">
            <a:xfrm>
              <a:off x="3221" y="1051"/>
              <a:ext cx="129" cy="128"/>
            </a:xfrm>
            <a:prstGeom prst="ellipse">
              <a:avLst/>
            </a:pr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ltLang="en-US"/>
            </a:p>
          </p:txBody>
        </p:sp>
        <p:sp>
          <p:nvSpPr>
            <p:cNvPr id="4134" name="Rectangle 46"/>
            <p:cNvSpPr>
              <a:spLocks noChangeArrowheads="1"/>
            </p:cNvSpPr>
            <p:nvPr/>
          </p:nvSpPr>
          <p:spPr bwMode="auto">
            <a:xfrm>
              <a:off x="3207" y="1191"/>
              <a:ext cx="160" cy="64"/>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35" name="Rectangle 47"/>
            <p:cNvSpPr>
              <a:spLocks noChangeArrowheads="1"/>
            </p:cNvSpPr>
            <p:nvPr/>
          </p:nvSpPr>
          <p:spPr bwMode="auto">
            <a:xfrm>
              <a:off x="3166" y="1234"/>
              <a:ext cx="239" cy="265"/>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36" name="Freeform 48"/>
            <p:cNvSpPr>
              <a:spLocks/>
            </p:cNvSpPr>
            <p:nvPr/>
          </p:nvSpPr>
          <p:spPr bwMode="auto">
            <a:xfrm>
              <a:off x="3166" y="1190"/>
              <a:ext cx="44" cy="54"/>
            </a:xfrm>
            <a:custGeom>
              <a:avLst/>
              <a:gdLst>
                <a:gd name="T0" fmla="*/ 1 w 75"/>
                <a:gd name="T1" fmla="*/ 1 h 89"/>
                <a:gd name="T2" fmla="*/ 1 w 75"/>
                <a:gd name="T3" fmla="*/ 1 h 89"/>
                <a:gd name="T4" fmla="*/ 0 w 75"/>
                <a:gd name="T5" fmla="*/ 1 h 89"/>
                <a:gd name="T6" fmla="*/ 1 w 75"/>
                <a:gd name="T7" fmla="*/ 1 h 89"/>
                <a:gd name="T8" fmla="*/ 1 w 75"/>
                <a:gd name="T9" fmla="*/ 1 h 89"/>
                <a:gd name="T10" fmla="*/ 0 60000 65536"/>
                <a:gd name="T11" fmla="*/ 0 60000 65536"/>
                <a:gd name="T12" fmla="*/ 0 60000 65536"/>
                <a:gd name="T13" fmla="*/ 0 60000 65536"/>
                <a:gd name="T14" fmla="*/ 0 60000 65536"/>
                <a:gd name="T15" fmla="*/ 0 w 75"/>
                <a:gd name="T16" fmla="*/ 0 h 89"/>
                <a:gd name="T17" fmla="*/ 75 w 75"/>
                <a:gd name="T18" fmla="*/ 89 h 89"/>
              </a:gdLst>
              <a:ahLst/>
              <a:cxnLst>
                <a:cxn ang="T10">
                  <a:pos x="T0" y="T1"/>
                </a:cxn>
                <a:cxn ang="T11">
                  <a:pos x="T2" y="T3"/>
                </a:cxn>
                <a:cxn ang="T12">
                  <a:pos x="T4" y="T5"/>
                </a:cxn>
                <a:cxn ang="T13">
                  <a:pos x="T6" y="T7"/>
                </a:cxn>
                <a:cxn ang="T14">
                  <a:pos x="T8" y="T9"/>
                </a:cxn>
              </a:cxnLst>
              <a:rect l="T15" t="T16" r="T17" b="T18"/>
              <a:pathLst>
                <a:path w="75" h="89">
                  <a:moveTo>
                    <a:pt x="74" y="1"/>
                  </a:moveTo>
                  <a:cubicBezTo>
                    <a:pt x="74" y="1"/>
                    <a:pt x="74" y="1"/>
                    <a:pt x="74" y="1"/>
                  </a:cubicBezTo>
                  <a:cubicBezTo>
                    <a:pt x="33" y="0"/>
                    <a:pt x="0" y="40"/>
                    <a:pt x="0" y="88"/>
                  </a:cubicBezTo>
                  <a:lnTo>
                    <a:pt x="75" y="89"/>
                  </a:lnTo>
                  <a:lnTo>
                    <a:pt x="74" y="1"/>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37" name="Freeform 49"/>
            <p:cNvSpPr>
              <a:spLocks/>
            </p:cNvSpPr>
            <p:nvPr/>
          </p:nvSpPr>
          <p:spPr bwMode="auto">
            <a:xfrm>
              <a:off x="3361" y="1192"/>
              <a:ext cx="44" cy="53"/>
            </a:xfrm>
            <a:custGeom>
              <a:avLst/>
              <a:gdLst>
                <a:gd name="T0" fmla="*/ 1 w 74"/>
                <a:gd name="T1" fmla="*/ 1 h 89"/>
                <a:gd name="T2" fmla="*/ 1 w 74"/>
                <a:gd name="T3" fmla="*/ 0 h 89"/>
                <a:gd name="T4" fmla="*/ 0 w 74"/>
                <a:gd name="T5" fmla="*/ 1 h 89"/>
                <a:gd name="T6" fmla="*/ 1 w 74"/>
                <a:gd name="T7" fmla="*/ 1 h 89"/>
                <a:gd name="T8" fmla="*/ 0 60000 65536"/>
                <a:gd name="T9" fmla="*/ 0 60000 65536"/>
                <a:gd name="T10" fmla="*/ 0 60000 65536"/>
                <a:gd name="T11" fmla="*/ 0 60000 65536"/>
                <a:gd name="T12" fmla="*/ 0 w 74"/>
                <a:gd name="T13" fmla="*/ 0 h 89"/>
                <a:gd name="T14" fmla="*/ 74 w 74"/>
                <a:gd name="T15" fmla="*/ 89 h 89"/>
              </a:gdLst>
              <a:ahLst/>
              <a:cxnLst>
                <a:cxn ang="T8">
                  <a:pos x="T0" y="T1"/>
                </a:cxn>
                <a:cxn ang="T9">
                  <a:pos x="T2" y="T3"/>
                </a:cxn>
                <a:cxn ang="T10">
                  <a:pos x="T4" y="T5"/>
                </a:cxn>
                <a:cxn ang="T11">
                  <a:pos x="T6" y="T7"/>
                </a:cxn>
              </a:cxnLst>
              <a:rect l="T12" t="T13" r="T14" b="T15"/>
              <a:pathLst>
                <a:path w="74" h="89">
                  <a:moveTo>
                    <a:pt x="74" y="89"/>
                  </a:moveTo>
                  <a:cubicBezTo>
                    <a:pt x="74" y="41"/>
                    <a:pt x="42" y="1"/>
                    <a:pt x="1" y="0"/>
                  </a:cubicBezTo>
                  <a:lnTo>
                    <a:pt x="0" y="89"/>
                  </a:lnTo>
                  <a:lnTo>
                    <a:pt x="74" y="89"/>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38" name="Freeform 50"/>
            <p:cNvSpPr>
              <a:spLocks/>
            </p:cNvSpPr>
            <p:nvPr/>
          </p:nvSpPr>
          <p:spPr bwMode="auto">
            <a:xfrm>
              <a:off x="3149" y="1058"/>
              <a:ext cx="1491" cy="442"/>
            </a:xfrm>
            <a:custGeom>
              <a:avLst/>
              <a:gdLst>
                <a:gd name="T0" fmla="*/ 0 w 1491"/>
                <a:gd name="T1" fmla="*/ 442 h 442"/>
                <a:gd name="T2" fmla="*/ 531 w 1491"/>
                <a:gd name="T3" fmla="*/ 0 h 442"/>
                <a:gd name="T4" fmla="*/ 937 w 1491"/>
                <a:gd name="T5" fmla="*/ 0 h 442"/>
                <a:gd name="T6" fmla="*/ 1491 w 1491"/>
                <a:gd name="T7" fmla="*/ 442 h 442"/>
                <a:gd name="T8" fmla="*/ 0 w 1491"/>
                <a:gd name="T9" fmla="*/ 442 h 442"/>
                <a:gd name="T10" fmla="*/ 0 60000 65536"/>
                <a:gd name="T11" fmla="*/ 0 60000 65536"/>
                <a:gd name="T12" fmla="*/ 0 60000 65536"/>
                <a:gd name="T13" fmla="*/ 0 60000 65536"/>
                <a:gd name="T14" fmla="*/ 0 60000 65536"/>
                <a:gd name="T15" fmla="*/ 0 w 1491"/>
                <a:gd name="T16" fmla="*/ 0 h 442"/>
                <a:gd name="T17" fmla="*/ 1491 w 1491"/>
                <a:gd name="T18" fmla="*/ 442 h 442"/>
              </a:gdLst>
              <a:ahLst/>
              <a:cxnLst>
                <a:cxn ang="T10">
                  <a:pos x="T0" y="T1"/>
                </a:cxn>
                <a:cxn ang="T11">
                  <a:pos x="T2" y="T3"/>
                </a:cxn>
                <a:cxn ang="T12">
                  <a:pos x="T4" y="T5"/>
                </a:cxn>
                <a:cxn ang="T13">
                  <a:pos x="T6" y="T7"/>
                </a:cxn>
                <a:cxn ang="T14">
                  <a:pos x="T8" y="T9"/>
                </a:cxn>
              </a:cxnLst>
              <a:rect l="T15" t="T16" r="T17" b="T18"/>
              <a:pathLst>
                <a:path w="1491" h="442">
                  <a:moveTo>
                    <a:pt x="0" y="442"/>
                  </a:moveTo>
                  <a:lnTo>
                    <a:pt x="531" y="0"/>
                  </a:lnTo>
                  <a:lnTo>
                    <a:pt x="937" y="0"/>
                  </a:lnTo>
                  <a:lnTo>
                    <a:pt x="1491" y="442"/>
                  </a:lnTo>
                  <a:lnTo>
                    <a:pt x="0" y="44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39" name="Oval 51"/>
            <p:cNvSpPr>
              <a:spLocks noChangeArrowheads="1"/>
            </p:cNvSpPr>
            <p:nvPr/>
          </p:nvSpPr>
          <p:spPr bwMode="auto">
            <a:xfrm>
              <a:off x="3954" y="1094"/>
              <a:ext cx="157" cy="154"/>
            </a:xfrm>
            <a:prstGeom prst="ellipse">
              <a:avLst/>
            </a:pr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ltLang="en-US"/>
            </a:p>
          </p:txBody>
        </p:sp>
        <p:sp>
          <p:nvSpPr>
            <p:cNvPr id="4140" name="Rectangle 52"/>
            <p:cNvSpPr>
              <a:spLocks noChangeArrowheads="1"/>
            </p:cNvSpPr>
            <p:nvPr/>
          </p:nvSpPr>
          <p:spPr bwMode="auto">
            <a:xfrm>
              <a:off x="3935" y="1264"/>
              <a:ext cx="196" cy="7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41" name="Rectangle 53"/>
            <p:cNvSpPr>
              <a:spLocks noChangeArrowheads="1"/>
            </p:cNvSpPr>
            <p:nvPr/>
          </p:nvSpPr>
          <p:spPr bwMode="auto">
            <a:xfrm>
              <a:off x="3885" y="1318"/>
              <a:ext cx="296" cy="233"/>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42" name="Freeform 54"/>
            <p:cNvSpPr>
              <a:spLocks/>
            </p:cNvSpPr>
            <p:nvPr/>
          </p:nvSpPr>
          <p:spPr bwMode="auto">
            <a:xfrm>
              <a:off x="3885" y="1264"/>
              <a:ext cx="54" cy="64"/>
            </a:xfrm>
            <a:custGeom>
              <a:avLst/>
              <a:gdLst>
                <a:gd name="T0" fmla="*/ 1 w 92"/>
                <a:gd name="T1" fmla="*/ 0 h 107"/>
                <a:gd name="T2" fmla="*/ 1 w 92"/>
                <a:gd name="T3" fmla="*/ 1 h 107"/>
                <a:gd name="T4" fmla="*/ 1 w 92"/>
                <a:gd name="T5" fmla="*/ 1 h 107"/>
                <a:gd name="T6" fmla="*/ 1 w 92"/>
                <a:gd name="T7" fmla="*/ 1 h 107"/>
                <a:gd name="T8" fmla="*/ 1 w 92"/>
                <a:gd name="T9" fmla="*/ 0 h 107"/>
                <a:gd name="T10" fmla="*/ 0 60000 65536"/>
                <a:gd name="T11" fmla="*/ 0 60000 65536"/>
                <a:gd name="T12" fmla="*/ 0 60000 65536"/>
                <a:gd name="T13" fmla="*/ 0 60000 65536"/>
                <a:gd name="T14" fmla="*/ 0 60000 65536"/>
                <a:gd name="T15" fmla="*/ 0 w 92"/>
                <a:gd name="T16" fmla="*/ 0 h 107"/>
                <a:gd name="T17" fmla="*/ 92 w 92"/>
                <a:gd name="T18" fmla="*/ 107 h 107"/>
              </a:gdLst>
              <a:ahLst/>
              <a:cxnLst>
                <a:cxn ang="T10">
                  <a:pos x="T0" y="T1"/>
                </a:cxn>
                <a:cxn ang="T11">
                  <a:pos x="T2" y="T3"/>
                </a:cxn>
                <a:cxn ang="T12">
                  <a:pos x="T4" y="T5"/>
                </a:cxn>
                <a:cxn ang="T13">
                  <a:pos x="T6" y="T7"/>
                </a:cxn>
                <a:cxn ang="T14">
                  <a:pos x="T8" y="T9"/>
                </a:cxn>
              </a:cxnLst>
              <a:rect l="T15" t="T16" r="T17" b="T18"/>
              <a:pathLst>
                <a:path w="92" h="107">
                  <a:moveTo>
                    <a:pt x="91" y="0"/>
                  </a:moveTo>
                  <a:cubicBezTo>
                    <a:pt x="41" y="0"/>
                    <a:pt x="1" y="47"/>
                    <a:pt x="1" y="105"/>
                  </a:cubicBezTo>
                  <a:cubicBezTo>
                    <a:pt x="0" y="106"/>
                    <a:pt x="1" y="107"/>
                    <a:pt x="1" y="107"/>
                  </a:cubicBezTo>
                  <a:lnTo>
                    <a:pt x="92" y="106"/>
                  </a:lnTo>
                  <a:lnTo>
                    <a:pt x="91" y="0"/>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43" name="Freeform 55"/>
            <p:cNvSpPr>
              <a:spLocks/>
            </p:cNvSpPr>
            <p:nvPr/>
          </p:nvSpPr>
          <p:spPr bwMode="auto">
            <a:xfrm>
              <a:off x="4126" y="1265"/>
              <a:ext cx="54" cy="65"/>
            </a:xfrm>
            <a:custGeom>
              <a:avLst/>
              <a:gdLst>
                <a:gd name="T0" fmla="*/ 1 w 91"/>
                <a:gd name="T1" fmla="*/ 1 h 108"/>
                <a:gd name="T2" fmla="*/ 1 w 91"/>
                <a:gd name="T3" fmla="*/ 1 h 108"/>
                <a:gd name="T4" fmla="*/ 1 w 91"/>
                <a:gd name="T5" fmla="*/ 0 h 108"/>
                <a:gd name="T6" fmla="*/ 0 w 91"/>
                <a:gd name="T7" fmla="*/ 1 h 108"/>
                <a:gd name="T8" fmla="*/ 1 w 91"/>
                <a:gd name="T9" fmla="*/ 1 h 108"/>
                <a:gd name="T10" fmla="*/ 0 60000 65536"/>
                <a:gd name="T11" fmla="*/ 0 60000 65536"/>
                <a:gd name="T12" fmla="*/ 0 60000 65536"/>
                <a:gd name="T13" fmla="*/ 0 60000 65536"/>
                <a:gd name="T14" fmla="*/ 0 60000 65536"/>
                <a:gd name="T15" fmla="*/ 0 w 91"/>
                <a:gd name="T16" fmla="*/ 0 h 108"/>
                <a:gd name="T17" fmla="*/ 91 w 91"/>
                <a:gd name="T18" fmla="*/ 108 h 108"/>
              </a:gdLst>
              <a:ahLst/>
              <a:cxnLst>
                <a:cxn ang="T10">
                  <a:pos x="T0" y="T1"/>
                </a:cxn>
                <a:cxn ang="T11">
                  <a:pos x="T2" y="T3"/>
                </a:cxn>
                <a:cxn ang="T12">
                  <a:pos x="T4" y="T5"/>
                </a:cxn>
                <a:cxn ang="T13">
                  <a:pos x="T6" y="T7"/>
                </a:cxn>
                <a:cxn ang="T14">
                  <a:pos x="T8" y="T9"/>
                </a:cxn>
              </a:cxnLst>
              <a:rect l="T15" t="T16" r="T17" b="T18"/>
              <a:pathLst>
                <a:path w="91" h="108">
                  <a:moveTo>
                    <a:pt x="90" y="108"/>
                  </a:moveTo>
                  <a:cubicBezTo>
                    <a:pt x="90" y="108"/>
                    <a:pt x="91" y="107"/>
                    <a:pt x="91" y="106"/>
                  </a:cubicBezTo>
                  <a:cubicBezTo>
                    <a:pt x="91" y="48"/>
                    <a:pt x="51" y="1"/>
                    <a:pt x="1" y="0"/>
                  </a:cubicBezTo>
                  <a:lnTo>
                    <a:pt x="0" y="106"/>
                  </a:lnTo>
                  <a:lnTo>
                    <a:pt x="90" y="108"/>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44" name="Oval 56"/>
            <p:cNvSpPr>
              <a:spLocks noChangeArrowheads="1"/>
            </p:cNvSpPr>
            <p:nvPr/>
          </p:nvSpPr>
          <p:spPr bwMode="auto">
            <a:xfrm>
              <a:off x="3644" y="1090"/>
              <a:ext cx="157" cy="154"/>
            </a:xfrm>
            <a:prstGeom prst="ellipse">
              <a:avLst/>
            </a:pr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endParaRPr lang="en-US" altLang="en-US"/>
            </a:p>
          </p:txBody>
        </p:sp>
        <p:sp>
          <p:nvSpPr>
            <p:cNvPr id="4145" name="Rectangle 57"/>
            <p:cNvSpPr>
              <a:spLocks noChangeArrowheads="1"/>
            </p:cNvSpPr>
            <p:nvPr/>
          </p:nvSpPr>
          <p:spPr bwMode="auto">
            <a:xfrm>
              <a:off x="3625" y="1260"/>
              <a:ext cx="195" cy="78"/>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46" name="Rectangle 58"/>
            <p:cNvSpPr>
              <a:spLocks noChangeArrowheads="1"/>
            </p:cNvSpPr>
            <p:nvPr/>
          </p:nvSpPr>
          <p:spPr bwMode="auto">
            <a:xfrm>
              <a:off x="3575" y="1314"/>
              <a:ext cx="296" cy="233"/>
            </a:xfrm>
            <a:prstGeom prst="rect">
              <a:avLst/>
            </a:prstGeom>
            <a:solidFill>
              <a:srgbClr val="0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47" name="Freeform 59"/>
            <p:cNvSpPr>
              <a:spLocks/>
            </p:cNvSpPr>
            <p:nvPr/>
          </p:nvSpPr>
          <p:spPr bwMode="auto">
            <a:xfrm>
              <a:off x="3574" y="1260"/>
              <a:ext cx="54" cy="64"/>
            </a:xfrm>
            <a:custGeom>
              <a:avLst/>
              <a:gdLst>
                <a:gd name="T0" fmla="*/ 1 w 92"/>
                <a:gd name="T1" fmla="*/ 0 h 107"/>
                <a:gd name="T2" fmla="*/ 1 w 92"/>
                <a:gd name="T3" fmla="*/ 0 h 107"/>
                <a:gd name="T4" fmla="*/ 1 w 92"/>
                <a:gd name="T5" fmla="*/ 1 h 107"/>
                <a:gd name="T6" fmla="*/ 1 w 92"/>
                <a:gd name="T7" fmla="*/ 1 h 107"/>
                <a:gd name="T8" fmla="*/ 1 w 92"/>
                <a:gd name="T9" fmla="*/ 1 h 107"/>
                <a:gd name="T10" fmla="*/ 1 w 92"/>
                <a:gd name="T11" fmla="*/ 0 h 107"/>
                <a:gd name="T12" fmla="*/ 0 60000 65536"/>
                <a:gd name="T13" fmla="*/ 0 60000 65536"/>
                <a:gd name="T14" fmla="*/ 0 60000 65536"/>
                <a:gd name="T15" fmla="*/ 0 60000 65536"/>
                <a:gd name="T16" fmla="*/ 0 60000 65536"/>
                <a:gd name="T17" fmla="*/ 0 60000 65536"/>
                <a:gd name="T18" fmla="*/ 0 w 92"/>
                <a:gd name="T19" fmla="*/ 0 h 107"/>
                <a:gd name="T20" fmla="*/ 92 w 92"/>
                <a:gd name="T21" fmla="*/ 107 h 107"/>
              </a:gdLst>
              <a:ahLst/>
              <a:cxnLst>
                <a:cxn ang="T12">
                  <a:pos x="T0" y="T1"/>
                </a:cxn>
                <a:cxn ang="T13">
                  <a:pos x="T2" y="T3"/>
                </a:cxn>
                <a:cxn ang="T14">
                  <a:pos x="T4" y="T5"/>
                </a:cxn>
                <a:cxn ang="T15">
                  <a:pos x="T6" y="T7"/>
                </a:cxn>
                <a:cxn ang="T16">
                  <a:pos x="T8" y="T9"/>
                </a:cxn>
                <a:cxn ang="T17">
                  <a:pos x="T10" y="T11"/>
                </a:cxn>
              </a:cxnLst>
              <a:rect l="T18" t="T19" r="T20" b="T21"/>
              <a:pathLst>
                <a:path w="92" h="107">
                  <a:moveTo>
                    <a:pt x="92" y="0"/>
                  </a:moveTo>
                  <a:cubicBezTo>
                    <a:pt x="92" y="0"/>
                    <a:pt x="91" y="0"/>
                    <a:pt x="91" y="0"/>
                  </a:cubicBezTo>
                  <a:cubicBezTo>
                    <a:pt x="41" y="0"/>
                    <a:pt x="1" y="47"/>
                    <a:pt x="1" y="106"/>
                  </a:cubicBezTo>
                  <a:cubicBezTo>
                    <a:pt x="0" y="106"/>
                    <a:pt x="1" y="107"/>
                    <a:pt x="1" y="107"/>
                  </a:cubicBezTo>
                  <a:lnTo>
                    <a:pt x="92" y="106"/>
                  </a:lnTo>
                  <a:lnTo>
                    <a:pt x="92" y="0"/>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48" name="Freeform 60"/>
            <p:cNvSpPr>
              <a:spLocks/>
            </p:cNvSpPr>
            <p:nvPr/>
          </p:nvSpPr>
          <p:spPr bwMode="auto">
            <a:xfrm>
              <a:off x="3817" y="1260"/>
              <a:ext cx="54" cy="64"/>
            </a:xfrm>
            <a:custGeom>
              <a:avLst/>
              <a:gdLst>
                <a:gd name="T0" fmla="*/ 1 w 91"/>
                <a:gd name="T1" fmla="*/ 1 h 107"/>
                <a:gd name="T2" fmla="*/ 1 w 91"/>
                <a:gd name="T3" fmla="*/ 1 h 107"/>
                <a:gd name="T4" fmla="*/ 1 w 91"/>
                <a:gd name="T5" fmla="*/ 0 h 107"/>
                <a:gd name="T6" fmla="*/ 0 w 91"/>
                <a:gd name="T7" fmla="*/ 1 h 107"/>
                <a:gd name="T8" fmla="*/ 1 w 91"/>
                <a:gd name="T9" fmla="*/ 1 h 107"/>
                <a:gd name="T10" fmla="*/ 0 60000 65536"/>
                <a:gd name="T11" fmla="*/ 0 60000 65536"/>
                <a:gd name="T12" fmla="*/ 0 60000 65536"/>
                <a:gd name="T13" fmla="*/ 0 60000 65536"/>
                <a:gd name="T14" fmla="*/ 0 60000 65536"/>
                <a:gd name="T15" fmla="*/ 0 w 91"/>
                <a:gd name="T16" fmla="*/ 0 h 107"/>
                <a:gd name="T17" fmla="*/ 91 w 91"/>
                <a:gd name="T18" fmla="*/ 107 h 107"/>
              </a:gdLst>
              <a:ahLst/>
              <a:cxnLst>
                <a:cxn ang="T10">
                  <a:pos x="T0" y="T1"/>
                </a:cxn>
                <a:cxn ang="T11">
                  <a:pos x="T2" y="T3"/>
                </a:cxn>
                <a:cxn ang="T12">
                  <a:pos x="T4" y="T5"/>
                </a:cxn>
                <a:cxn ang="T13">
                  <a:pos x="T6" y="T7"/>
                </a:cxn>
                <a:cxn ang="T14">
                  <a:pos x="T8" y="T9"/>
                </a:cxn>
              </a:cxnLst>
              <a:rect l="T15" t="T16" r="T17" b="T18"/>
              <a:pathLst>
                <a:path w="91" h="107">
                  <a:moveTo>
                    <a:pt x="90" y="107"/>
                  </a:moveTo>
                  <a:cubicBezTo>
                    <a:pt x="90" y="107"/>
                    <a:pt x="91" y="106"/>
                    <a:pt x="91" y="106"/>
                  </a:cubicBezTo>
                  <a:cubicBezTo>
                    <a:pt x="91" y="48"/>
                    <a:pt x="51" y="1"/>
                    <a:pt x="1" y="0"/>
                  </a:cubicBezTo>
                  <a:lnTo>
                    <a:pt x="0" y="106"/>
                  </a:lnTo>
                  <a:lnTo>
                    <a:pt x="90" y="107"/>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pic>
        <p:nvPicPr>
          <p:cNvPr id="2113" name="Picture 65" descr="140"/>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5238" y="4254500"/>
            <a:ext cx="123666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4" descr="0830js5b15daddi012pz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914400"/>
            <a:ext cx="762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4" descr="0830js5b15daddi012pz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860702">
            <a:off x="4876800" y="990600"/>
            <a:ext cx="762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4" descr="0830js5b15daddi012pz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102477">
            <a:off x="3276600" y="990600"/>
            <a:ext cx="762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p:txBody>
          <a:bodyPr/>
          <a:lstStyle/>
          <a:p>
            <a:endParaRPr lang="en-US"/>
          </a:p>
        </p:txBody>
      </p:sp>
    </p:spTree>
    <p:extLst>
      <p:ext uri="{BB962C8B-B14F-4D97-AF65-F5344CB8AC3E}">
        <p14:creationId xmlns:p14="http://schemas.microsoft.com/office/powerpoint/2010/main" val="2814342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068"/>
                                        </p:tgtEl>
                                        <p:attrNameLst>
                                          <p:attrName>style.visibility</p:attrName>
                                        </p:attrNameLst>
                                      </p:cBhvr>
                                      <p:to>
                                        <p:strVal val="visible"/>
                                      </p:to>
                                    </p:set>
                                    <p:anim calcmode="lin" valueType="num">
                                      <p:cBhvr>
                                        <p:cTn id="7" dur="1000" fill="hold"/>
                                        <p:tgtEl>
                                          <p:spTgt spid="2068"/>
                                        </p:tgtEl>
                                        <p:attrNameLst>
                                          <p:attrName>ppt_w</p:attrName>
                                        </p:attrNameLst>
                                      </p:cBhvr>
                                      <p:tavLst>
                                        <p:tav tm="0">
                                          <p:val>
                                            <p:fltVal val="0"/>
                                          </p:val>
                                        </p:tav>
                                        <p:tav tm="100000">
                                          <p:val>
                                            <p:strVal val="#ppt_w"/>
                                          </p:val>
                                        </p:tav>
                                      </p:tavLst>
                                    </p:anim>
                                    <p:anim calcmode="lin" valueType="num">
                                      <p:cBhvr>
                                        <p:cTn id="8" dur="1000" fill="hold"/>
                                        <p:tgtEl>
                                          <p:spTgt spid="2068"/>
                                        </p:tgtEl>
                                        <p:attrNameLst>
                                          <p:attrName>ppt_h</p:attrName>
                                        </p:attrNameLst>
                                      </p:cBhvr>
                                      <p:tavLst>
                                        <p:tav tm="0">
                                          <p:val>
                                            <p:fltVal val="0"/>
                                          </p:val>
                                        </p:tav>
                                        <p:tav tm="100000">
                                          <p:val>
                                            <p:strVal val="#ppt_h"/>
                                          </p:val>
                                        </p:tav>
                                      </p:tavLst>
                                    </p:anim>
                                    <p:anim calcmode="lin" valueType="num">
                                      <p:cBhvr>
                                        <p:cTn id="9" dur="1000" fill="hold"/>
                                        <p:tgtEl>
                                          <p:spTgt spid="206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68"/>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6" presetClass="emph" presetSubtype="0" repeatCount="indefinite" fill="hold" grpId="1" nodeType="afterEffect">
                                  <p:stCondLst>
                                    <p:cond delay="0"/>
                                  </p:stCondLst>
                                  <p:childTnLst>
                                    <p:animEffect transition="out" filter="fade">
                                      <p:cBhvr>
                                        <p:cTn id="13" dur="2000" tmFilter="0, 0; .2, .5; .8, .5; 1, 0"/>
                                        <p:tgtEl>
                                          <p:spTgt spid="2068"/>
                                        </p:tgtEl>
                                      </p:cBhvr>
                                    </p:animEffect>
                                    <p:animScale>
                                      <p:cBhvr>
                                        <p:cTn id="14" dur="1000" autoRev="1" fill="hold"/>
                                        <p:tgtEl>
                                          <p:spTgt spid="2068"/>
                                        </p:tgtEl>
                                      </p:cBhvr>
                                      <p:by x="105000" y="105000"/>
                                    </p:animScale>
                                  </p:childTnLst>
                                </p:cTn>
                              </p:par>
                            </p:childTnLst>
                          </p:cTn>
                        </p:par>
                        <p:par>
                          <p:cTn id="15" fill="hold" nodeType="afterGroup">
                            <p:stCondLst>
                              <p:cond delay="3000"/>
                            </p:stCondLst>
                            <p:childTnLst>
                              <p:par>
                                <p:cTn id="16" presetID="1" presetClass="entr" presetSubtype="0" fill="hold" nodeType="afterEffect">
                                  <p:stCondLst>
                                    <p:cond delay="0"/>
                                  </p:stCondLst>
                                  <p:childTnLst>
                                    <p:set>
                                      <p:cBhvr>
                                        <p:cTn id="17" dur="1" fill="hold">
                                          <p:stCondLst>
                                            <p:cond delay="0"/>
                                          </p:stCondLst>
                                        </p:cTn>
                                        <p:tgtEl>
                                          <p:spTgt spid="2113"/>
                                        </p:tgtEl>
                                        <p:attrNameLst>
                                          <p:attrName>style.visibility</p:attrName>
                                        </p:attrNameLst>
                                      </p:cBhvr>
                                      <p:to>
                                        <p:strVal val="visible"/>
                                      </p:to>
                                    </p:set>
                                  </p:childTnLst>
                                  <p:subTnLst>
                                    <p:audio>
                                      <p:cMediaNode>
                                        <p:cTn display="0" masterRel="sameClick">
                                          <p:stCondLst>
                                            <p:cond evt="begin" delay="0">
                                              <p:tn val="16"/>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 grpId="0"/>
      <p:bldP spid="2068"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1"/>
            <a:ext cx="8507288" cy="964704"/>
          </a:xfrm>
        </p:spPr>
        <p:txBody>
          <a:bodyPr/>
          <a:lstStyle/>
          <a:p>
            <a:pPr marL="0" indent="0">
              <a:buNone/>
            </a:pPr>
            <a:r>
              <a:rPr lang="en-US" smtClean="0"/>
              <a:t>Câu 1: Để thay đổi bố cục trong trang trình chiếu, trong thẻ </a:t>
            </a:r>
            <a:r>
              <a:rPr lang="en-US" smtClean="0">
                <a:solidFill>
                  <a:srgbClr val="00B050"/>
                </a:solidFill>
              </a:rPr>
              <a:t>Home</a:t>
            </a:r>
            <a:r>
              <a:rPr lang="en-US" smtClean="0"/>
              <a:t>, bạn chọn?</a:t>
            </a:r>
            <a:endParaRPr lang="en-US"/>
          </a:p>
        </p:txBody>
      </p:sp>
      <p:sp>
        <p:nvSpPr>
          <p:cNvPr id="5" name="Title 4"/>
          <p:cNvSpPr>
            <a:spLocks noGrp="1"/>
          </p:cNvSpPr>
          <p:nvPr>
            <p:ph type="title"/>
          </p:nvPr>
        </p:nvSpPr>
        <p:spPr>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40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Trò chơi mời bạn nhanh tay!!</a:t>
            </a:r>
            <a:endPar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ounded Rectangle 5"/>
          <p:cNvSpPr/>
          <p:nvPr/>
        </p:nvSpPr>
        <p:spPr>
          <a:xfrm>
            <a:off x="755576" y="2708920"/>
            <a:ext cx="288032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smtClean="0"/>
              <a:t>Layout</a:t>
            </a:r>
            <a:endParaRPr lang="en-US" sz="2800" b="1"/>
          </a:p>
        </p:txBody>
      </p:sp>
      <p:sp>
        <p:nvSpPr>
          <p:cNvPr id="7" name="Oval 6"/>
          <p:cNvSpPr/>
          <p:nvPr/>
        </p:nvSpPr>
        <p:spPr>
          <a:xfrm>
            <a:off x="323528" y="2852936"/>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smtClean="0"/>
              <a:t>A</a:t>
            </a:r>
            <a:endParaRPr lang="en-US" sz="3600" b="1"/>
          </a:p>
        </p:txBody>
      </p:sp>
      <p:sp>
        <p:nvSpPr>
          <p:cNvPr id="8" name="Rounded Rectangle 7"/>
          <p:cNvSpPr/>
          <p:nvPr/>
        </p:nvSpPr>
        <p:spPr>
          <a:xfrm>
            <a:off x="735163" y="3933056"/>
            <a:ext cx="288032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smtClean="0"/>
              <a:t>New Slide</a:t>
            </a:r>
            <a:endParaRPr lang="en-US" sz="2800" b="1"/>
          </a:p>
        </p:txBody>
      </p:sp>
      <p:sp>
        <p:nvSpPr>
          <p:cNvPr id="9" name="Oval 8"/>
          <p:cNvSpPr/>
          <p:nvPr/>
        </p:nvSpPr>
        <p:spPr>
          <a:xfrm>
            <a:off x="303115" y="4077072"/>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a:t>B</a:t>
            </a:r>
          </a:p>
        </p:txBody>
      </p:sp>
      <p:sp>
        <p:nvSpPr>
          <p:cNvPr id="10" name="Rounded Rectangle 9"/>
          <p:cNvSpPr/>
          <p:nvPr/>
        </p:nvSpPr>
        <p:spPr>
          <a:xfrm>
            <a:off x="5148064" y="2696566"/>
            <a:ext cx="288032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smtClean="0"/>
              <a:t>Copy</a:t>
            </a:r>
            <a:endParaRPr lang="en-US" sz="2800" b="1"/>
          </a:p>
        </p:txBody>
      </p:sp>
      <p:sp>
        <p:nvSpPr>
          <p:cNvPr id="11" name="Oval 10"/>
          <p:cNvSpPr/>
          <p:nvPr/>
        </p:nvSpPr>
        <p:spPr>
          <a:xfrm>
            <a:off x="4716016" y="2840582"/>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a:t>C</a:t>
            </a:r>
          </a:p>
        </p:txBody>
      </p:sp>
      <p:sp>
        <p:nvSpPr>
          <p:cNvPr id="12" name="Rounded Rectangle 11"/>
          <p:cNvSpPr/>
          <p:nvPr/>
        </p:nvSpPr>
        <p:spPr>
          <a:xfrm>
            <a:off x="5292080" y="3966747"/>
            <a:ext cx="288032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smtClean="0"/>
              <a:t>Cut</a:t>
            </a:r>
            <a:endParaRPr lang="en-US" sz="2800" b="1"/>
          </a:p>
        </p:txBody>
      </p:sp>
      <p:sp>
        <p:nvSpPr>
          <p:cNvPr id="13" name="Oval 12"/>
          <p:cNvSpPr/>
          <p:nvPr/>
        </p:nvSpPr>
        <p:spPr>
          <a:xfrm>
            <a:off x="4860032" y="4110763"/>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a:t>D</a:t>
            </a:r>
          </a:p>
        </p:txBody>
      </p:sp>
    </p:spTree>
    <p:extLst>
      <p:ext uri="{BB962C8B-B14F-4D97-AF65-F5344CB8AC3E}">
        <p14:creationId xmlns:p14="http://schemas.microsoft.com/office/powerpoint/2010/main" val="218042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2000"/>
                                        <p:tgtEl>
                                          <p:spTgt spid="7"/>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heel(1)">
                                      <p:cBhvr>
                                        <p:cTn id="13" dur="2000"/>
                                        <p:tgtEl>
                                          <p:spTgt spid="8"/>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heel(1)">
                                      <p:cBhvr>
                                        <p:cTn id="16" dur="2000"/>
                                        <p:tgtEl>
                                          <p:spTgt spid="9"/>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heel(1)">
                                      <p:cBhvr>
                                        <p:cTn id="19" dur="2000"/>
                                        <p:tgtEl>
                                          <p:spTgt spid="10"/>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heel(1)">
                                      <p:cBhvr>
                                        <p:cTn id="22" dur="2000"/>
                                        <p:tgtEl>
                                          <p:spTgt spid="11"/>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heel(1)">
                                      <p:cBhvr>
                                        <p:cTn id="25" dur="2000"/>
                                        <p:tgtEl>
                                          <p:spTgt spid="12"/>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heel(1)">
                                      <p:cBhvr>
                                        <p:cTn id="28" dur="20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1" nodeType="clickEffect">
                                  <p:stCondLst>
                                    <p:cond delay="0"/>
                                  </p:stCondLst>
                                  <p:childTnLst>
                                    <p:animClr clrSpc="hsl" dir="cw">
                                      <p:cBhvr override="childStyle">
                                        <p:cTn id="32" dur="500" fill="hold"/>
                                        <p:tgtEl>
                                          <p:spTgt spid="6"/>
                                        </p:tgtEl>
                                        <p:attrNameLst>
                                          <p:attrName>style.color</p:attrName>
                                        </p:attrNameLst>
                                      </p:cBhvr>
                                      <p:by>
                                        <p:hsl h="7200000" s="0" l="0"/>
                                      </p:by>
                                    </p:animClr>
                                    <p:animClr clrSpc="hsl" dir="cw">
                                      <p:cBhvr>
                                        <p:cTn id="33" dur="500" fill="hold"/>
                                        <p:tgtEl>
                                          <p:spTgt spid="6"/>
                                        </p:tgtEl>
                                        <p:attrNameLst>
                                          <p:attrName>fillcolor</p:attrName>
                                        </p:attrNameLst>
                                      </p:cBhvr>
                                      <p:by>
                                        <p:hsl h="7200000" s="0" l="0"/>
                                      </p:by>
                                    </p:animClr>
                                    <p:animClr clrSpc="hsl" dir="cw">
                                      <p:cBhvr>
                                        <p:cTn id="34" dur="500" fill="hold"/>
                                        <p:tgtEl>
                                          <p:spTgt spid="6"/>
                                        </p:tgtEl>
                                        <p:attrNameLst>
                                          <p:attrName>stroke.color</p:attrName>
                                        </p:attrNameLst>
                                      </p:cBhvr>
                                      <p:by>
                                        <p:hsl h="7200000" s="0" l="0"/>
                                      </p:by>
                                    </p:animClr>
                                    <p:set>
                                      <p:cBhvr>
                                        <p:cTn id="35" dur="500" fill="hold"/>
                                        <p:tgtEl>
                                          <p:spTgt spid="6"/>
                                        </p:tgtEl>
                                        <p:attrNameLst>
                                          <p:attrName>fill.type</p:attrName>
                                        </p:attrNameLst>
                                      </p:cBhvr>
                                      <p:to>
                                        <p:strVal val="solid"/>
                                      </p:to>
                                    </p:set>
                                  </p:childTnLst>
                                  <p:subTnLst>
                                    <p:audio>
                                      <p:cMediaNode>
                                        <p:cTn display="0" masterRel="sameClick">
                                          <p:stCondLst>
                                            <p:cond evt="begin" delay="0">
                                              <p:tn val="31"/>
                                            </p:cond>
                                          </p:stCondLst>
                                          <p:endCondLst>
                                            <p:cond evt="onStopAudio" delay="0">
                                              <p:tgtEl>
                                                <p:sldTgt/>
                                              </p:tgtEl>
                                            </p:cond>
                                          </p:endCondLst>
                                        </p:cTn>
                                        <p:tgtEl>
                                          <p:sndTgt r:embed="rId2" name="applause.wav"/>
                                        </p:tgtEl>
                                      </p:cMediaNode>
                                    </p:audio>
                                  </p:subTnLst>
                                </p:cTn>
                              </p:par>
                              <p:par>
                                <p:cTn id="36" presetID="21" presetClass="emph" presetSubtype="0" fill="hold" grpId="1" nodeType="withEffect">
                                  <p:stCondLst>
                                    <p:cond delay="0"/>
                                  </p:stCondLst>
                                  <p:childTnLst>
                                    <p:animClr clrSpc="hsl" dir="cw">
                                      <p:cBhvr override="childStyle">
                                        <p:cTn id="37" dur="500" fill="hold"/>
                                        <p:tgtEl>
                                          <p:spTgt spid="7"/>
                                        </p:tgtEl>
                                        <p:attrNameLst>
                                          <p:attrName>style.color</p:attrName>
                                        </p:attrNameLst>
                                      </p:cBhvr>
                                      <p:by>
                                        <p:hsl h="7200000" s="0" l="0"/>
                                      </p:by>
                                    </p:animClr>
                                    <p:animClr clrSpc="hsl" dir="cw">
                                      <p:cBhvr>
                                        <p:cTn id="38" dur="500" fill="hold"/>
                                        <p:tgtEl>
                                          <p:spTgt spid="7"/>
                                        </p:tgtEl>
                                        <p:attrNameLst>
                                          <p:attrName>fillcolor</p:attrName>
                                        </p:attrNameLst>
                                      </p:cBhvr>
                                      <p:by>
                                        <p:hsl h="7200000" s="0" l="0"/>
                                      </p:by>
                                    </p:animClr>
                                    <p:animClr clrSpc="hsl" dir="cw">
                                      <p:cBhvr>
                                        <p:cTn id="39" dur="500" fill="hold"/>
                                        <p:tgtEl>
                                          <p:spTgt spid="7"/>
                                        </p:tgtEl>
                                        <p:attrNameLst>
                                          <p:attrName>stroke.color</p:attrName>
                                        </p:attrNameLst>
                                      </p:cBhvr>
                                      <p:by>
                                        <p:hsl h="7200000" s="0" l="0"/>
                                      </p:by>
                                    </p:animClr>
                                    <p:set>
                                      <p:cBhvr>
                                        <p:cTn id="40" dur="500" fill="hold"/>
                                        <p:tgtEl>
                                          <p:spTgt spid="7"/>
                                        </p:tgtEl>
                                        <p:attrNameLst>
                                          <p:attrName>fill.type</p:attrName>
                                        </p:attrNameLst>
                                      </p:cBhvr>
                                      <p:to>
                                        <p:strVal val="solid"/>
                                      </p:to>
                                    </p:set>
                                  </p:childTnLst>
                                </p:cTn>
                              </p:par>
                              <p:par>
                                <p:cTn id="41" presetID="10" presetClass="exit" presetSubtype="0" fill="hold" grpId="1" nodeType="withEffect">
                                  <p:stCondLst>
                                    <p:cond delay="0"/>
                                  </p:stCondLst>
                                  <p:childTnLst>
                                    <p:animEffect transition="out" filter="fade">
                                      <p:cBhvr>
                                        <p:cTn id="42" dur="500"/>
                                        <p:tgtEl>
                                          <p:spTgt spid="8"/>
                                        </p:tgtEl>
                                      </p:cBhvr>
                                    </p:animEffect>
                                    <p:set>
                                      <p:cBhvr>
                                        <p:cTn id="43" dur="1" fill="hold">
                                          <p:stCondLst>
                                            <p:cond delay="499"/>
                                          </p:stCondLst>
                                        </p:cTn>
                                        <p:tgtEl>
                                          <p:spTgt spid="8"/>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9"/>
                                        </p:tgtEl>
                                      </p:cBhvr>
                                    </p:animEffect>
                                    <p:set>
                                      <p:cBhvr>
                                        <p:cTn id="46" dur="1" fill="hold">
                                          <p:stCondLst>
                                            <p:cond delay="499"/>
                                          </p:stCondLst>
                                        </p:cTn>
                                        <p:tgtEl>
                                          <p:spTgt spid="9"/>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10"/>
                                        </p:tgtEl>
                                      </p:cBhvr>
                                    </p:animEffect>
                                    <p:set>
                                      <p:cBhvr>
                                        <p:cTn id="49" dur="1" fill="hold">
                                          <p:stCondLst>
                                            <p:cond delay="499"/>
                                          </p:stCondLst>
                                        </p:cTn>
                                        <p:tgtEl>
                                          <p:spTgt spid="10"/>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11"/>
                                        </p:tgtEl>
                                      </p:cBhvr>
                                    </p:animEffect>
                                    <p:set>
                                      <p:cBhvr>
                                        <p:cTn id="52" dur="1" fill="hold">
                                          <p:stCondLst>
                                            <p:cond delay="499"/>
                                          </p:stCondLst>
                                        </p:cTn>
                                        <p:tgtEl>
                                          <p:spTgt spid="11"/>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500"/>
                                        <p:tgtEl>
                                          <p:spTgt spid="12"/>
                                        </p:tgtEl>
                                      </p:cBhvr>
                                    </p:animEffect>
                                    <p:set>
                                      <p:cBhvr>
                                        <p:cTn id="55" dur="1" fill="hold">
                                          <p:stCondLst>
                                            <p:cond delay="499"/>
                                          </p:stCondLst>
                                        </p:cTn>
                                        <p:tgtEl>
                                          <p:spTgt spid="12"/>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500"/>
                                        <p:tgtEl>
                                          <p:spTgt spid="13"/>
                                        </p:tgtEl>
                                      </p:cBhvr>
                                    </p:animEffect>
                                    <p:set>
                                      <p:cBhvr>
                                        <p:cTn id="58"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1"/>
            <a:ext cx="8507288" cy="964704"/>
          </a:xfrm>
        </p:spPr>
        <p:txBody>
          <a:bodyPr/>
          <a:lstStyle/>
          <a:p>
            <a:pPr marL="0" indent="0">
              <a:buNone/>
            </a:pPr>
            <a:r>
              <a:rPr lang="en-US" smtClean="0"/>
              <a:t>Câu 2: Cách thay đổi phông chữ, cỡ chữ, kiểu chữ, căn lề trong phần mềm trình chiếu tương tự như phần mềm nào?</a:t>
            </a:r>
            <a:endParaRPr lang="en-US"/>
          </a:p>
        </p:txBody>
      </p:sp>
      <p:sp>
        <p:nvSpPr>
          <p:cNvPr id="5" name="Title 4"/>
          <p:cNvSpPr>
            <a:spLocks noGrp="1"/>
          </p:cNvSpPr>
          <p:nvPr>
            <p:ph type="title"/>
          </p:nvPr>
        </p:nvSpPr>
        <p:spPr>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40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Trò chơi mời bạn nhanh tay!!</a:t>
            </a:r>
            <a:endPar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ounded Rectangle 5"/>
          <p:cNvSpPr/>
          <p:nvPr/>
        </p:nvSpPr>
        <p:spPr>
          <a:xfrm>
            <a:off x="755576" y="3323301"/>
            <a:ext cx="36724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smtClean="0"/>
              <a:t>Phần mềm trình chiếu</a:t>
            </a:r>
            <a:endParaRPr lang="en-US" sz="2800" b="1"/>
          </a:p>
        </p:txBody>
      </p:sp>
      <p:sp>
        <p:nvSpPr>
          <p:cNvPr id="7" name="Oval 6"/>
          <p:cNvSpPr/>
          <p:nvPr/>
        </p:nvSpPr>
        <p:spPr>
          <a:xfrm>
            <a:off x="323528" y="3467317"/>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smtClean="0"/>
              <a:t>A</a:t>
            </a:r>
            <a:endParaRPr lang="en-US" sz="3600" b="1"/>
          </a:p>
        </p:txBody>
      </p:sp>
      <p:sp>
        <p:nvSpPr>
          <p:cNvPr id="8" name="Rounded Rectangle 7"/>
          <p:cNvSpPr/>
          <p:nvPr/>
        </p:nvSpPr>
        <p:spPr>
          <a:xfrm>
            <a:off x="735162" y="4547437"/>
            <a:ext cx="3692821"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smtClean="0"/>
              <a:t>Phần</a:t>
            </a:r>
            <a:r>
              <a:rPr lang="en-US" sz="2800" b="1" dirty="0" smtClean="0"/>
              <a:t> </a:t>
            </a:r>
            <a:r>
              <a:rPr lang="en-US" sz="2800" b="1" dirty="0" err="1" smtClean="0"/>
              <a:t>mềm</a:t>
            </a:r>
            <a:r>
              <a:rPr lang="en-US" sz="2800" b="1" dirty="0" smtClean="0"/>
              <a:t> </a:t>
            </a:r>
            <a:r>
              <a:rPr lang="en-US" sz="2800" b="1" dirty="0" err="1" smtClean="0"/>
              <a:t>luyện</a:t>
            </a:r>
            <a:r>
              <a:rPr lang="en-US" sz="2800" b="1" dirty="0" smtClean="0"/>
              <a:t> </a:t>
            </a:r>
            <a:r>
              <a:rPr lang="en-US" sz="2800" b="1" dirty="0" err="1" smtClean="0"/>
              <a:t>gõ</a:t>
            </a:r>
            <a:endParaRPr lang="en-US" sz="2800" b="1" dirty="0"/>
          </a:p>
        </p:txBody>
      </p:sp>
      <p:sp>
        <p:nvSpPr>
          <p:cNvPr id="9" name="Oval 8"/>
          <p:cNvSpPr/>
          <p:nvPr/>
        </p:nvSpPr>
        <p:spPr>
          <a:xfrm>
            <a:off x="303115" y="4691453"/>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a:t>B</a:t>
            </a:r>
          </a:p>
        </p:txBody>
      </p:sp>
      <p:sp>
        <p:nvSpPr>
          <p:cNvPr id="10" name="Rounded Rectangle 9"/>
          <p:cNvSpPr/>
          <p:nvPr/>
        </p:nvSpPr>
        <p:spPr>
          <a:xfrm>
            <a:off x="760021" y="5733256"/>
            <a:ext cx="3667962"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smtClean="0"/>
              <a:t>Phần mềm soạn thảo</a:t>
            </a:r>
            <a:endParaRPr lang="en-US" sz="2800" b="1"/>
          </a:p>
        </p:txBody>
      </p:sp>
      <p:sp>
        <p:nvSpPr>
          <p:cNvPr id="11" name="Oval 10"/>
          <p:cNvSpPr/>
          <p:nvPr/>
        </p:nvSpPr>
        <p:spPr>
          <a:xfrm>
            <a:off x="327972" y="5877272"/>
            <a:ext cx="598851"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a:t>C</a:t>
            </a:r>
          </a:p>
        </p:txBody>
      </p:sp>
    </p:spTree>
    <p:extLst>
      <p:ext uri="{BB962C8B-B14F-4D97-AF65-F5344CB8AC3E}">
        <p14:creationId xmlns:p14="http://schemas.microsoft.com/office/powerpoint/2010/main" val="402955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2" name="applause.wav"/>
                                        </p:tgtEl>
                                      </p:cMediaNode>
                                    </p:audio>
                                  </p:subTnLst>
                                </p:cTn>
                              </p:par>
                              <p:par>
                                <p:cTn id="35" presetID="42"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anim calcmode="lin" valueType="num">
                                      <p:cBhvr>
                                        <p:cTn id="38" dur="1000" fill="hold"/>
                                        <p:tgtEl>
                                          <p:spTgt spid="11"/>
                                        </p:tgtEl>
                                        <p:attrNameLst>
                                          <p:attrName>ppt_x</p:attrName>
                                        </p:attrNameLst>
                                      </p:cBhvr>
                                      <p:tavLst>
                                        <p:tav tm="0">
                                          <p:val>
                                            <p:strVal val="#ppt_x"/>
                                          </p:val>
                                        </p:tav>
                                        <p:tav tm="100000">
                                          <p:val>
                                            <p:strVal val="#ppt_x"/>
                                          </p:val>
                                        </p:tav>
                                      </p:tavLst>
                                    </p:anim>
                                    <p:anim calcmode="lin" valueType="num">
                                      <p:cBhvr>
                                        <p:cTn id="3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6"/>
                                        </p:tgtEl>
                                      </p:cBhvr>
                                    </p:animEffect>
                                    <p:set>
                                      <p:cBhvr>
                                        <p:cTn id="44" dur="1" fill="hold">
                                          <p:stCondLst>
                                            <p:cond delay="499"/>
                                          </p:stCondLst>
                                        </p:cTn>
                                        <p:tgtEl>
                                          <p:spTgt spid="6"/>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7"/>
                                        </p:tgtEl>
                                      </p:cBhvr>
                                    </p:animEffect>
                                    <p:set>
                                      <p:cBhvr>
                                        <p:cTn id="47" dur="1" fill="hold">
                                          <p:stCondLst>
                                            <p:cond delay="499"/>
                                          </p:stCondLst>
                                        </p:cTn>
                                        <p:tgtEl>
                                          <p:spTgt spid="7"/>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8"/>
                                        </p:tgtEl>
                                      </p:cBhvr>
                                    </p:animEffect>
                                    <p:set>
                                      <p:cBhvr>
                                        <p:cTn id="50" dur="1" fill="hold">
                                          <p:stCondLst>
                                            <p:cond delay="499"/>
                                          </p:stCondLst>
                                        </p:cTn>
                                        <p:tgtEl>
                                          <p:spTgt spid="8"/>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9"/>
                                        </p:tgtEl>
                                      </p:cBhvr>
                                    </p:animEffect>
                                    <p:set>
                                      <p:cBhvr>
                                        <p:cTn id="53" dur="1" fill="hold">
                                          <p:stCondLst>
                                            <p:cond delay="499"/>
                                          </p:stCondLst>
                                        </p:cTn>
                                        <p:tgtEl>
                                          <p:spTgt spid="9"/>
                                        </p:tgtEl>
                                        <p:attrNameLst>
                                          <p:attrName>style.visibility</p:attrName>
                                        </p:attrNameLst>
                                      </p:cBhvr>
                                      <p:to>
                                        <p:strVal val="hidden"/>
                                      </p:to>
                                    </p:set>
                                  </p:childTnLst>
                                </p:cTn>
                              </p:par>
                              <p:par>
                                <p:cTn id="54" presetID="21" presetClass="emph" presetSubtype="0" fill="hold" grpId="1" nodeType="withEffect">
                                  <p:stCondLst>
                                    <p:cond delay="0"/>
                                  </p:stCondLst>
                                  <p:childTnLst>
                                    <p:animClr clrSpc="hsl" dir="cw">
                                      <p:cBhvr override="childStyle">
                                        <p:cTn id="55" dur="500" fill="hold"/>
                                        <p:tgtEl>
                                          <p:spTgt spid="10"/>
                                        </p:tgtEl>
                                        <p:attrNameLst>
                                          <p:attrName>style.color</p:attrName>
                                        </p:attrNameLst>
                                      </p:cBhvr>
                                      <p:by>
                                        <p:hsl h="7200000" s="0" l="0"/>
                                      </p:by>
                                    </p:animClr>
                                    <p:animClr clrSpc="hsl" dir="cw">
                                      <p:cBhvr>
                                        <p:cTn id="56" dur="500" fill="hold"/>
                                        <p:tgtEl>
                                          <p:spTgt spid="10"/>
                                        </p:tgtEl>
                                        <p:attrNameLst>
                                          <p:attrName>fillcolor</p:attrName>
                                        </p:attrNameLst>
                                      </p:cBhvr>
                                      <p:by>
                                        <p:hsl h="7200000" s="0" l="0"/>
                                      </p:by>
                                    </p:animClr>
                                    <p:animClr clrSpc="hsl" dir="cw">
                                      <p:cBhvr>
                                        <p:cTn id="57" dur="500" fill="hold"/>
                                        <p:tgtEl>
                                          <p:spTgt spid="10"/>
                                        </p:tgtEl>
                                        <p:attrNameLst>
                                          <p:attrName>stroke.color</p:attrName>
                                        </p:attrNameLst>
                                      </p:cBhvr>
                                      <p:by>
                                        <p:hsl h="7200000" s="0" l="0"/>
                                      </p:by>
                                    </p:animClr>
                                    <p:set>
                                      <p:cBhvr>
                                        <p:cTn id="58" dur="500" fill="hold"/>
                                        <p:tgtEl>
                                          <p:spTgt spid="10"/>
                                        </p:tgtEl>
                                        <p:attrNameLst>
                                          <p:attrName>fill.type</p:attrName>
                                        </p:attrNameLst>
                                      </p:cBhvr>
                                      <p:to>
                                        <p:strVal val="solid"/>
                                      </p:to>
                                    </p:set>
                                  </p:childTnLst>
                                  <p:subTnLst>
                                    <p:audio>
                                      <p:cMediaNode>
                                        <p:cTn display="0" masterRel="sameClick">
                                          <p:stCondLst>
                                            <p:cond evt="begin" delay="0">
                                              <p:tn val="54"/>
                                            </p:cond>
                                          </p:stCondLst>
                                          <p:endCondLst>
                                            <p:cond evt="onStopAudio" delay="0">
                                              <p:tgtEl>
                                                <p:sldTgt/>
                                              </p:tgtEl>
                                            </p:cond>
                                          </p:endCondLst>
                                        </p:cTn>
                                        <p:tgtEl>
                                          <p:sndTgt r:embed="rId2" name="applause.wav"/>
                                        </p:tgtEl>
                                      </p:cMediaNode>
                                    </p:audio>
                                  </p:subTnLst>
                                </p:cTn>
                              </p:par>
                              <p:par>
                                <p:cTn id="59" presetID="21" presetClass="emph" presetSubtype="0" fill="hold" grpId="1" nodeType="withEffect">
                                  <p:stCondLst>
                                    <p:cond delay="0"/>
                                  </p:stCondLst>
                                  <p:childTnLst>
                                    <p:animClr clrSpc="hsl" dir="cw">
                                      <p:cBhvr override="childStyle">
                                        <p:cTn id="60" dur="500" fill="hold"/>
                                        <p:tgtEl>
                                          <p:spTgt spid="11"/>
                                        </p:tgtEl>
                                        <p:attrNameLst>
                                          <p:attrName>style.color</p:attrName>
                                        </p:attrNameLst>
                                      </p:cBhvr>
                                      <p:by>
                                        <p:hsl h="7200000" s="0" l="0"/>
                                      </p:by>
                                    </p:animClr>
                                    <p:animClr clrSpc="hsl" dir="cw">
                                      <p:cBhvr>
                                        <p:cTn id="61" dur="500" fill="hold"/>
                                        <p:tgtEl>
                                          <p:spTgt spid="11"/>
                                        </p:tgtEl>
                                        <p:attrNameLst>
                                          <p:attrName>fillcolor</p:attrName>
                                        </p:attrNameLst>
                                      </p:cBhvr>
                                      <p:by>
                                        <p:hsl h="7200000" s="0" l="0"/>
                                      </p:by>
                                    </p:animClr>
                                    <p:animClr clrSpc="hsl" dir="cw">
                                      <p:cBhvr>
                                        <p:cTn id="62" dur="500" fill="hold"/>
                                        <p:tgtEl>
                                          <p:spTgt spid="11"/>
                                        </p:tgtEl>
                                        <p:attrNameLst>
                                          <p:attrName>stroke.color</p:attrName>
                                        </p:attrNameLst>
                                      </p:cBhvr>
                                      <p:by>
                                        <p:hsl h="7200000" s="0" l="0"/>
                                      </p:by>
                                    </p:animClr>
                                    <p:set>
                                      <p:cBhvr>
                                        <p:cTn id="63" dur="5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1"/>
            <a:ext cx="8507288" cy="964704"/>
          </a:xfrm>
        </p:spPr>
        <p:txBody>
          <a:bodyPr/>
          <a:lstStyle/>
          <a:p>
            <a:pPr marL="0" indent="0">
              <a:buNone/>
            </a:pPr>
            <a:r>
              <a:rPr lang="en-US" dirty="0" err="1" smtClean="0"/>
              <a:t>Câu</a:t>
            </a:r>
            <a:r>
              <a:rPr lang="en-US" dirty="0" smtClean="0"/>
              <a:t> 3: </a:t>
            </a:r>
            <a:r>
              <a:rPr lang="en-US" dirty="0" err="1" smtClean="0"/>
              <a:t>Để</a:t>
            </a:r>
            <a:r>
              <a:rPr lang="en-US" dirty="0" smtClean="0"/>
              <a:t> </a:t>
            </a:r>
            <a:r>
              <a:rPr lang="en-US" dirty="0" err="1" smtClean="0"/>
              <a:t>lưu</a:t>
            </a:r>
            <a:r>
              <a:rPr lang="en-US" dirty="0" smtClean="0"/>
              <a:t> </a:t>
            </a:r>
            <a:r>
              <a:rPr lang="en-US" dirty="0" err="1" smtClean="0"/>
              <a:t>bài</a:t>
            </a:r>
            <a:r>
              <a:rPr lang="en-US" dirty="0" smtClean="0"/>
              <a:t> </a:t>
            </a:r>
            <a:r>
              <a:rPr lang="en-US" dirty="0" err="1" smtClean="0"/>
              <a:t>trình</a:t>
            </a:r>
            <a:r>
              <a:rPr lang="en-US" dirty="0" smtClean="0"/>
              <a:t> </a:t>
            </a:r>
            <a:r>
              <a:rPr lang="en-US" dirty="0" err="1" smtClean="0"/>
              <a:t>chiếu</a:t>
            </a:r>
            <a:r>
              <a:rPr lang="en-US" dirty="0" smtClean="0"/>
              <a:t>, </a:t>
            </a:r>
            <a:r>
              <a:rPr lang="en-US" dirty="0" err="1" smtClean="0"/>
              <a:t>bạn</a:t>
            </a:r>
            <a:r>
              <a:rPr lang="en-US" dirty="0" smtClean="0"/>
              <a:t> </a:t>
            </a:r>
            <a:r>
              <a:rPr lang="en-US" dirty="0" err="1" smtClean="0"/>
              <a:t>sử</a:t>
            </a:r>
            <a:r>
              <a:rPr lang="en-US" dirty="0" smtClean="0"/>
              <a:t> </a:t>
            </a:r>
            <a:r>
              <a:rPr lang="en-US" dirty="0" err="1" smtClean="0"/>
              <a:t>dụng</a:t>
            </a:r>
            <a:r>
              <a:rPr lang="en-US" dirty="0" smtClean="0"/>
              <a:t> </a:t>
            </a:r>
            <a:r>
              <a:rPr lang="en-US" dirty="0" err="1" smtClean="0"/>
              <a:t>tổ</a:t>
            </a:r>
            <a:r>
              <a:rPr lang="en-US" dirty="0" smtClean="0"/>
              <a:t> </a:t>
            </a:r>
            <a:r>
              <a:rPr lang="en-US" dirty="0" err="1" smtClean="0"/>
              <a:t>hợp</a:t>
            </a:r>
            <a:r>
              <a:rPr lang="en-US" dirty="0" smtClean="0"/>
              <a:t> </a:t>
            </a:r>
            <a:r>
              <a:rPr lang="en-US" dirty="0" err="1" smtClean="0"/>
              <a:t>phím</a:t>
            </a:r>
            <a:r>
              <a:rPr lang="en-US" dirty="0" smtClean="0"/>
              <a:t> </a:t>
            </a:r>
            <a:r>
              <a:rPr lang="en-US" dirty="0" err="1" smtClean="0"/>
              <a:t>nào</a:t>
            </a:r>
            <a:r>
              <a:rPr lang="en-US" dirty="0" smtClean="0"/>
              <a:t>?</a:t>
            </a:r>
            <a:endParaRPr lang="en-US" dirty="0"/>
          </a:p>
        </p:txBody>
      </p:sp>
      <p:sp>
        <p:nvSpPr>
          <p:cNvPr id="5" name="Title 4"/>
          <p:cNvSpPr>
            <a:spLocks noGrp="1"/>
          </p:cNvSpPr>
          <p:nvPr>
            <p:ph type="title"/>
          </p:nvPr>
        </p:nvSpPr>
        <p:spPr>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40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Trò chơi mời bạn nhanh tay!!</a:t>
            </a:r>
            <a:endPar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ounded Rectangle 5"/>
          <p:cNvSpPr/>
          <p:nvPr/>
        </p:nvSpPr>
        <p:spPr>
          <a:xfrm>
            <a:off x="755576" y="2708920"/>
            <a:ext cx="288032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smtClean="0"/>
              <a:t>Ctrl+ S</a:t>
            </a:r>
            <a:endParaRPr lang="en-US" sz="2800" b="1" dirty="0"/>
          </a:p>
        </p:txBody>
      </p:sp>
      <p:sp>
        <p:nvSpPr>
          <p:cNvPr id="7" name="Oval 6"/>
          <p:cNvSpPr/>
          <p:nvPr/>
        </p:nvSpPr>
        <p:spPr>
          <a:xfrm>
            <a:off x="323528" y="2852936"/>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smtClean="0"/>
              <a:t>A</a:t>
            </a:r>
            <a:endParaRPr lang="en-US" sz="3600" b="1"/>
          </a:p>
        </p:txBody>
      </p:sp>
      <p:sp>
        <p:nvSpPr>
          <p:cNvPr id="8" name="Rounded Rectangle 7"/>
          <p:cNvSpPr/>
          <p:nvPr/>
        </p:nvSpPr>
        <p:spPr>
          <a:xfrm>
            <a:off x="735163" y="3933056"/>
            <a:ext cx="288032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smtClean="0"/>
              <a:t>Ctrl+ C</a:t>
            </a:r>
            <a:endParaRPr lang="en-US" sz="2800" b="1" dirty="0"/>
          </a:p>
        </p:txBody>
      </p:sp>
      <p:sp>
        <p:nvSpPr>
          <p:cNvPr id="9" name="Oval 8"/>
          <p:cNvSpPr/>
          <p:nvPr/>
        </p:nvSpPr>
        <p:spPr>
          <a:xfrm>
            <a:off x="303115" y="4077072"/>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a:t>B</a:t>
            </a:r>
          </a:p>
        </p:txBody>
      </p:sp>
      <p:sp>
        <p:nvSpPr>
          <p:cNvPr id="10" name="Rounded Rectangle 9"/>
          <p:cNvSpPr/>
          <p:nvPr/>
        </p:nvSpPr>
        <p:spPr>
          <a:xfrm>
            <a:off x="5148064" y="2696566"/>
            <a:ext cx="288032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smtClean="0"/>
              <a:t>Ctrl+ U</a:t>
            </a:r>
            <a:endParaRPr lang="en-US" sz="2800" b="1" dirty="0"/>
          </a:p>
        </p:txBody>
      </p:sp>
      <p:sp>
        <p:nvSpPr>
          <p:cNvPr id="11" name="Oval 10"/>
          <p:cNvSpPr/>
          <p:nvPr/>
        </p:nvSpPr>
        <p:spPr>
          <a:xfrm>
            <a:off x="4716016" y="2840582"/>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a:t>C</a:t>
            </a:r>
          </a:p>
        </p:txBody>
      </p:sp>
      <p:sp>
        <p:nvSpPr>
          <p:cNvPr id="12" name="Rounded Rectangle 11"/>
          <p:cNvSpPr/>
          <p:nvPr/>
        </p:nvSpPr>
        <p:spPr>
          <a:xfrm>
            <a:off x="5292080" y="3966747"/>
            <a:ext cx="2880320" cy="86409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smtClean="0"/>
              <a:t>Ctrl+ P</a:t>
            </a:r>
            <a:endParaRPr lang="en-US" sz="2800" b="1" dirty="0"/>
          </a:p>
        </p:txBody>
      </p:sp>
      <p:sp>
        <p:nvSpPr>
          <p:cNvPr id="13" name="Oval 12"/>
          <p:cNvSpPr/>
          <p:nvPr/>
        </p:nvSpPr>
        <p:spPr>
          <a:xfrm>
            <a:off x="4860032" y="4110763"/>
            <a:ext cx="576064" cy="576064"/>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600" b="1"/>
              <a:t>D</a:t>
            </a:r>
          </a:p>
        </p:txBody>
      </p:sp>
    </p:spTree>
    <p:extLst>
      <p:ext uri="{BB962C8B-B14F-4D97-AF65-F5344CB8AC3E}">
        <p14:creationId xmlns:p14="http://schemas.microsoft.com/office/powerpoint/2010/main" val="186527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2000"/>
                                        <p:tgtEl>
                                          <p:spTgt spid="7"/>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heel(1)">
                                      <p:cBhvr>
                                        <p:cTn id="13" dur="2000"/>
                                        <p:tgtEl>
                                          <p:spTgt spid="8"/>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heel(1)">
                                      <p:cBhvr>
                                        <p:cTn id="16" dur="2000"/>
                                        <p:tgtEl>
                                          <p:spTgt spid="9"/>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heel(1)">
                                      <p:cBhvr>
                                        <p:cTn id="19" dur="2000"/>
                                        <p:tgtEl>
                                          <p:spTgt spid="10"/>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heel(1)">
                                      <p:cBhvr>
                                        <p:cTn id="22" dur="2000"/>
                                        <p:tgtEl>
                                          <p:spTgt spid="11"/>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heel(1)">
                                      <p:cBhvr>
                                        <p:cTn id="25" dur="2000"/>
                                        <p:tgtEl>
                                          <p:spTgt spid="12"/>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heel(1)">
                                      <p:cBhvr>
                                        <p:cTn id="28" dur="20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1" nodeType="clickEffect">
                                  <p:stCondLst>
                                    <p:cond delay="0"/>
                                  </p:stCondLst>
                                  <p:childTnLst>
                                    <p:animClr clrSpc="hsl" dir="cw">
                                      <p:cBhvr override="childStyle">
                                        <p:cTn id="32" dur="500" fill="hold"/>
                                        <p:tgtEl>
                                          <p:spTgt spid="6"/>
                                        </p:tgtEl>
                                        <p:attrNameLst>
                                          <p:attrName>style.color</p:attrName>
                                        </p:attrNameLst>
                                      </p:cBhvr>
                                      <p:by>
                                        <p:hsl h="7200000" s="0" l="0"/>
                                      </p:by>
                                    </p:animClr>
                                    <p:animClr clrSpc="hsl" dir="cw">
                                      <p:cBhvr>
                                        <p:cTn id="33" dur="500" fill="hold"/>
                                        <p:tgtEl>
                                          <p:spTgt spid="6"/>
                                        </p:tgtEl>
                                        <p:attrNameLst>
                                          <p:attrName>fillcolor</p:attrName>
                                        </p:attrNameLst>
                                      </p:cBhvr>
                                      <p:by>
                                        <p:hsl h="7200000" s="0" l="0"/>
                                      </p:by>
                                    </p:animClr>
                                    <p:animClr clrSpc="hsl" dir="cw">
                                      <p:cBhvr>
                                        <p:cTn id="34" dur="500" fill="hold"/>
                                        <p:tgtEl>
                                          <p:spTgt spid="6"/>
                                        </p:tgtEl>
                                        <p:attrNameLst>
                                          <p:attrName>stroke.color</p:attrName>
                                        </p:attrNameLst>
                                      </p:cBhvr>
                                      <p:by>
                                        <p:hsl h="7200000" s="0" l="0"/>
                                      </p:by>
                                    </p:animClr>
                                    <p:set>
                                      <p:cBhvr>
                                        <p:cTn id="35" dur="500" fill="hold"/>
                                        <p:tgtEl>
                                          <p:spTgt spid="6"/>
                                        </p:tgtEl>
                                        <p:attrNameLst>
                                          <p:attrName>fill.type</p:attrName>
                                        </p:attrNameLst>
                                      </p:cBhvr>
                                      <p:to>
                                        <p:strVal val="solid"/>
                                      </p:to>
                                    </p:set>
                                  </p:childTnLst>
                                  <p:subTnLst>
                                    <p:audio>
                                      <p:cMediaNode>
                                        <p:cTn display="0" masterRel="sameClick">
                                          <p:stCondLst>
                                            <p:cond evt="begin" delay="0">
                                              <p:tn val="31"/>
                                            </p:cond>
                                          </p:stCondLst>
                                          <p:endCondLst>
                                            <p:cond evt="onStopAudio" delay="0">
                                              <p:tgtEl>
                                                <p:sldTgt/>
                                              </p:tgtEl>
                                            </p:cond>
                                          </p:endCondLst>
                                        </p:cTn>
                                        <p:tgtEl>
                                          <p:sndTgt r:embed="rId2" name="applause.wav"/>
                                        </p:tgtEl>
                                      </p:cMediaNode>
                                    </p:audio>
                                  </p:subTnLst>
                                </p:cTn>
                              </p:par>
                              <p:par>
                                <p:cTn id="36" presetID="21" presetClass="emph" presetSubtype="0" fill="hold" grpId="1" nodeType="withEffect">
                                  <p:stCondLst>
                                    <p:cond delay="0"/>
                                  </p:stCondLst>
                                  <p:childTnLst>
                                    <p:animClr clrSpc="hsl" dir="cw">
                                      <p:cBhvr override="childStyle">
                                        <p:cTn id="37" dur="500" fill="hold"/>
                                        <p:tgtEl>
                                          <p:spTgt spid="7"/>
                                        </p:tgtEl>
                                        <p:attrNameLst>
                                          <p:attrName>style.color</p:attrName>
                                        </p:attrNameLst>
                                      </p:cBhvr>
                                      <p:by>
                                        <p:hsl h="7200000" s="0" l="0"/>
                                      </p:by>
                                    </p:animClr>
                                    <p:animClr clrSpc="hsl" dir="cw">
                                      <p:cBhvr>
                                        <p:cTn id="38" dur="500" fill="hold"/>
                                        <p:tgtEl>
                                          <p:spTgt spid="7"/>
                                        </p:tgtEl>
                                        <p:attrNameLst>
                                          <p:attrName>fillcolor</p:attrName>
                                        </p:attrNameLst>
                                      </p:cBhvr>
                                      <p:by>
                                        <p:hsl h="7200000" s="0" l="0"/>
                                      </p:by>
                                    </p:animClr>
                                    <p:animClr clrSpc="hsl" dir="cw">
                                      <p:cBhvr>
                                        <p:cTn id="39" dur="500" fill="hold"/>
                                        <p:tgtEl>
                                          <p:spTgt spid="7"/>
                                        </p:tgtEl>
                                        <p:attrNameLst>
                                          <p:attrName>stroke.color</p:attrName>
                                        </p:attrNameLst>
                                      </p:cBhvr>
                                      <p:by>
                                        <p:hsl h="7200000" s="0" l="0"/>
                                      </p:by>
                                    </p:animClr>
                                    <p:set>
                                      <p:cBhvr>
                                        <p:cTn id="40" dur="500" fill="hold"/>
                                        <p:tgtEl>
                                          <p:spTgt spid="7"/>
                                        </p:tgtEl>
                                        <p:attrNameLst>
                                          <p:attrName>fill.type</p:attrName>
                                        </p:attrNameLst>
                                      </p:cBhvr>
                                      <p:to>
                                        <p:strVal val="solid"/>
                                      </p:to>
                                    </p:set>
                                  </p:childTnLst>
                                </p:cTn>
                              </p:par>
                              <p:par>
                                <p:cTn id="41" presetID="10" presetClass="exit" presetSubtype="0" fill="hold" grpId="1" nodeType="withEffect">
                                  <p:stCondLst>
                                    <p:cond delay="0"/>
                                  </p:stCondLst>
                                  <p:childTnLst>
                                    <p:animEffect transition="out" filter="fade">
                                      <p:cBhvr>
                                        <p:cTn id="42" dur="500"/>
                                        <p:tgtEl>
                                          <p:spTgt spid="8"/>
                                        </p:tgtEl>
                                      </p:cBhvr>
                                    </p:animEffect>
                                    <p:set>
                                      <p:cBhvr>
                                        <p:cTn id="43" dur="1" fill="hold">
                                          <p:stCondLst>
                                            <p:cond delay="499"/>
                                          </p:stCondLst>
                                        </p:cTn>
                                        <p:tgtEl>
                                          <p:spTgt spid="8"/>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9"/>
                                        </p:tgtEl>
                                      </p:cBhvr>
                                    </p:animEffect>
                                    <p:set>
                                      <p:cBhvr>
                                        <p:cTn id="46" dur="1" fill="hold">
                                          <p:stCondLst>
                                            <p:cond delay="499"/>
                                          </p:stCondLst>
                                        </p:cTn>
                                        <p:tgtEl>
                                          <p:spTgt spid="9"/>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10"/>
                                        </p:tgtEl>
                                      </p:cBhvr>
                                    </p:animEffect>
                                    <p:set>
                                      <p:cBhvr>
                                        <p:cTn id="49" dur="1" fill="hold">
                                          <p:stCondLst>
                                            <p:cond delay="499"/>
                                          </p:stCondLst>
                                        </p:cTn>
                                        <p:tgtEl>
                                          <p:spTgt spid="10"/>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11"/>
                                        </p:tgtEl>
                                      </p:cBhvr>
                                    </p:animEffect>
                                    <p:set>
                                      <p:cBhvr>
                                        <p:cTn id="52" dur="1" fill="hold">
                                          <p:stCondLst>
                                            <p:cond delay="499"/>
                                          </p:stCondLst>
                                        </p:cTn>
                                        <p:tgtEl>
                                          <p:spTgt spid="11"/>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500"/>
                                        <p:tgtEl>
                                          <p:spTgt spid="12"/>
                                        </p:tgtEl>
                                      </p:cBhvr>
                                    </p:animEffect>
                                    <p:set>
                                      <p:cBhvr>
                                        <p:cTn id="55" dur="1" fill="hold">
                                          <p:stCondLst>
                                            <p:cond delay="499"/>
                                          </p:stCondLst>
                                        </p:cTn>
                                        <p:tgtEl>
                                          <p:spTgt spid="12"/>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500"/>
                                        <p:tgtEl>
                                          <p:spTgt spid="13"/>
                                        </p:tgtEl>
                                      </p:cBhvr>
                                    </p:animEffect>
                                    <p:set>
                                      <p:cBhvr>
                                        <p:cTn id="58"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71438" y="2643188"/>
            <a:ext cx="8858250" cy="523875"/>
          </a:xfrm>
          <a:prstGeom prst="rect">
            <a:avLst/>
          </a:prstGeom>
          <a:solidFill>
            <a:schemeClr val="bg1"/>
          </a:solidFill>
          <a:ln w="9525">
            <a:noFill/>
            <a:miter lim="800000"/>
            <a:headEnd/>
            <a:tailEnd/>
          </a:ln>
        </p:spPr>
        <p:txBody>
          <a:bodyPr>
            <a:spAutoFit/>
          </a:bodyPr>
          <a:lstStyle/>
          <a:p>
            <a:pPr algn="just"/>
            <a:r>
              <a:rPr lang="en-US" sz="2800">
                <a:solidFill>
                  <a:srgbClr val="FF0000"/>
                </a:solidFill>
                <a:latin typeface="Times New Roman" pitchFamily="18" charset="0"/>
                <a:cs typeface="Times New Roman" pitchFamily="18" charset="0"/>
              </a:rPr>
              <a:t>Tạo bài trình chiếu gồm 2 trang có bố cục như hình sau.</a:t>
            </a:r>
          </a:p>
        </p:txBody>
      </p:sp>
      <p:sp>
        <p:nvSpPr>
          <p:cNvPr id="5" name="TextBox 4"/>
          <p:cNvSpPr txBox="1">
            <a:spLocks noChangeArrowheads="1"/>
          </p:cNvSpPr>
          <p:nvPr/>
        </p:nvSpPr>
        <p:spPr bwMode="auto">
          <a:xfrm>
            <a:off x="1428750" y="5834063"/>
            <a:ext cx="1500188" cy="523875"/>
          </a:xfrm>
          <a:prstGeom prst="rect">
            <a:avLst/>
          </a:prstGeom>
          <a:solidFill>
            <a:schemeClr val="bg1"/>
          </a:solidFill>
          <a:ln w="9525">
            <a:noFill/>
            <a:miter lim="800000"/>
            <a:headEnd/>
            <a:tailEnd/>
          </a:ln>
        </p:spPr>
        <p:txBody>
          <a:bodyPr>
            <a:spAutoFit/>
          </a:bodyPr>
          <a:lstStyle/>
          <a:p>
            <a:pPr algn="just"/>
            <a:r>
              <a:rPr lang="en-US" sz="2800">
                <a:latin typeface="Times New Roman" pitchFamily="18" charset="0"/>
                <a:cs typeface="Times New Roman" pitchFamily="18" charset="0"/>
              </a:rPr>
              <a:t>Trang 1</a:t>
            </a:r>
          </a:p>
        </p:txBody>
      </p:sp>
      <p:sp>
        <p:nvSpPr>
          <p:cNvPr id="6" name="TextBox 5"/>
          <p:cNvSpPr txBox="1">
            <a:spLocks noChangeArrowheads="1"/>
          </p:cNvSpPr>
          <p:nvPr/>
        </p:nvSpPr>
        <p:spPr bwMode="auto">
          <a:xfrm>
            <a:off x="5715000" y="5762625"/>
            <a:ext cx="1500188" cy="523875"/>
          </a:xfrm>
          <a:prstGeom prst="rect">
            <a:avLst/>
          </a:prstGeom>
          <a:solidFill>
            <a:schemeClr val="bg1"/>
          </a:solidFill>
          <a:ln w="9525">
            <a:noFill/>
            <a:miter lim="800000"/>
            <a:headEnd/>
            <a:tailEnd/>
          </a:ln>
        </p:spPr>
        <p:txBody>
          <a:bodyPr>
            <a:spAutoFit/>
          </a:bodyPr>
          <a:lstStyle/>
          <a:p>
            <a:pPr algn="just"/>
            <a:r>
              <a:rPr lang="en-US" sz="2800">
                <a:latin typeface="Times New Roman" pitchFamily="18" charset="0"/>
                <a:cs typeface="Times New Roman" pitchFamily="18" charset="0"/>
              </a:rPr>
              <a:t>Trang 2</a:t>
            </a:r>
          </a:p>
        </p:txBody>
      </p:sp>
      <p:pic>
        <p:nvPicPr>
          <p:cNvPr id="7" name="Picture 14"/>
          <p:cNvPicPr>
            <a:picLocks noChangeAspect="1" noChangeArrowheads="1"/>
          </p:cNvPicPr>
          <p:nvPr/>
        </p:nvPicPr>
        <p:blipFill>
          <a:blip r:embed="rId2"/>
          <a:srcRect/>
          <a:stretch>
            <a:fillRect/>
          </a:stretch>
        </p:blipFill>
        <p:spPr bwMode="auto">
          <a:xfrm>
            <a:off x="1000125" y="3643313"/>
            <a:ext cx="2643188" cy="2286000"/>
          </a:xfrm>
          <a:prstGeom prst="rect">
            <a:avLst/>
          </a:prstGeom>
          <a:noFill/>
          <a:ln w="9525">
            <a:noFill/>
            <a:miter lim="800000"/>
            <a:headEnd/>
            <a:tailEnd/>
          </a:ln>
        </p:spPr>
      </p:pic>
      <p:pic>
        <p:nvPicPr>
          <p:cNvPr id="8" name="Picture 15"/>
          <p:cNvPicPr>
            <a:picLocks noChangeAspect="1" noChangeArrowheads="1"/>
          </p:cNvPicPr>
          <p:nvPr/>
        </p:nvPicPr>
        <p:blipFill>
          <a:blip r:embed="rId3"/>
          <a:srcRect/>
          <a:stretch>
            <a:fillRect/>
          </a:stretch>
        </p:blipFill>
        <p:spPr bwMode="auto">
          <a:xfrm>
            <a:off x="5000625" y="3643313"/>
            <a:ext cx="2857500" cy="2286000"/>
          </a:xfrm>
          <a:prstGeom prst="rect">
            <a:avLst/>
          </a:prstGeom>
          <a:noFill/>
          <a:ln w="9525">
            <a:noFill/>
            <a:miter lim="800000"/>
            <a:headEnd/>
            <a:tailEnd/>
          </a:ln>
        </p:spPr>
      </p:pic>
      <p:pic>
        <p:nvPicPr>
          <p:cNvPr id="7176" name="Picture 12">
            <a:hlinkClick r:id="rId4" action="ppaction://hlinkfile"/>
          </p:cNvPr>
          <p:cNvPicPr>
            <a:picLocks noChangeAspect="1" noChangeArrowheads="1"/>
          </p:cNvPicPr>
          <p:nvPr/>
        </p:nvPicPr>
        <p:blipFill>
          <a:blip r:embed="rId5"/>
          <a:srcRect/>
          <a:stretch>
            <a:fillRect/>
          </a:stretch>
        </p:blipFill>
        <p:spPr bwMode="auto">
          <a:xfrm>
            <a:off x="8429625" y="6362700"/>
            <a:ext cx="542925" cy="495300"/>
          </a:xfrm>
          <a:prstGeom prst="rect">
            <a:avLst/>
          </a:prstGeom>
          <a:noFill/>
          <a:ln w="9525">
            <a:noFill/>
            <a:miter lim="800000"/>
            <a:headEnd/>
            <a:tailEnd/>
          </a:ln>
        </p:spPr>
      </p:pic>
      <p:sp>
        <p:nvSpPr>
          <p:cNvPr id="15" name="Rounded Rectangle 14"/>
          <p:cNvSpPr/>
          <p:nvPr/>
        </p:nvSpPr>
        <p:spPr>
          <a:xfrm>
            <a:off x="285750" y="1928813"/>
            <a:ext cx="2214563" cy="714375"/>
          </a:xfrm>
          <a:prstGeom prst="roundRect">
            <a:avLst/>
          </a:prstGeom>
          <a:solidFill>
            <a:srgbClr val="00B0F0"/>
          </a:solidFill>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3600" b="1"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BÀI TẬP</a:t>
            </a:r>
          </a:p>
        </p:txBody>
      </p:sp>
      <p:sp>
        <p:nvSpPr>
          <p:cNvPr id="7180" name="Rectangle 4"/>
          <p:cNvSpPr>
            <a:spLocks noChangeArrowheads="1"/>
          </p:cNvSpPr>
          <p:nvPr/>
        </p:nvSpPr>
        <p:spPr bwMode="auto">
          <a:xfrm>
            <a:off x="857250" y="714375"/>
            <a:ext cx="7807325" cy="1384995"/>
          </a:xfrm>
          <a:prstGeom prst="rect">
            <a:avLst/>
          </a:prstGeom>
          <a:noFill/>
          <a:ln w="9525">
            <a:noFill/>
            <a:miter lim="800000"/>
            <a:headEnd/>
            <a:tailEnd/>
          </a:ln>
        </p:spPr>
        <p:txBody>
          <a:bodyPr>
            <a:spAutoFit/>
          </a:bodyPr>
          <a:lstStyle/>
          <a:p>
            <a:pPr algn="ctr"/>
            <a:r>
              <a:rPr lang="en-US" sz="2800" b="1" dirty="0" err="1"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2: THAY ĐỔI BỐ CỤC</a:t>
            </a:r>
          </a:p>
          <a:p>
            <a:pPr algn="ctr"/>
            <a:r>
              <a:rPr lang="en-US" sz="2800" b="1" dirty="0">
                <a:solidFill>
                  <a:srgbClr val="FF0000"/>
                </a:solidFill>
                <a:latin typeface="Times New Roman" pitchFamily="18" charset="0"/>
                <a:cs typeface="Times New Roman" pitchFamily="18" charset="0"/>
              </a:rPr>
              <a:t> PHÔNG CHỮ, KIỂU CHỮ, CĂN LỀ</a:t>
            </a:r>
            <a:endParaRPr lang="vi-VN" sz="2800" dirty="0"/>
          </a:p>
          <a:p>
            <a:pPr algn="ctr"/>
            <a:endParaRPr lang="vi-V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1825947"/>
            <a:ext cx="8229600" cy="1143000"/>
          </a:xfrm>
        </p:spPr>
        <p:txBody>
          <a:bodyPr/>
          <a:lstStyle/>
          <a:p>
            <a:r>
              <a:rPr lang="en-US"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Trò chơi:Bạn nào nhanh tay</a:t>
            </a:r>
            <a:endParaRPr lang="en-US" b="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9" name="Content Placeholder 8"/>
          <p:cNvSpPr>
            <a:spLocks noGrp="1"/>
          </p:cNvSpPr>
          <p:nvPr>
            <p:ph sz="half" idx="1"/>
          </p:nvPr>
        </p:nvSpPr>
        <p:spPr>
          <a:xfrm>
            <a:off x="457200" y="3151509"/>
            <a:ext cx="4038600" cy="4525963"/>
          </a:xfrm>
        </p:spPr>
        <p:txBody>
          <a:bodyPr/>
          <a:lstStyle/>
          <a:p>
            <a:pPr marL="0" indent="0">
              <a:buNone/>
            </a:pPr>
            <a:r>
              <a:rPr lang="en-US" smtClean="0"/>
              <a:t>1. Hạt gạo làng ta</a:t>
            </a:r>
          </a:p>
          <a:p>
            <a:pPr marL="0" indent="0">
              <a:buNone/>
            </a:pPr>
            <a:endParaRPr lang="en-US"/>
          </a:p>
          <a:p>
            <a:pPr marL="0" indent="0">
              <a:buNone/>
            </a:pPr>
            <a:r>
              <a:rPr lang="en-US" smtClean="0"/>
              <a:t>2. Hạt gạo làng ta</a:t>
            </a:r>
          </a:p>
          <a:p>
            <a:pPr marL="0" indent="0">
              <a:buNone/>
            </a:pPr>
            <a:r>
              <a:rPr lang="en-US" smtClean="0"/>
              <a:t>Có vị phù xa</a:t>
            </a:r>
          </a:p>
          <a:p>
            <a:pPr marL="0" indent="0">
              <a:buNone/>
            </a:pPr>
            <a:r>
              <a:rPr lang="en-US" smtClean="0"/>
              <a:t>Của sông Kinh Thầy</a:t>
            </a:r>
            <a:endParaRPr lang="en-US"/>
          </a:p>
        </p:txBody>
      </p:sp>
      <p:sp>
        <p:nvSpPr>
          <p:cNvPr id="11" name="Rectangle 10"/>
          <p:cNvSpPr/>
          <p:nvPr/>
        </p:nvSpPr>
        <p:spPr>
          <a:xfrm>
            <a:off x="539552" y="3180109"/>
            <a:ext cx="2808312" cy="57606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539552" y="4116213"/>
            <a:ext cx="2952328" cy="165618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Line Callout 1 12"/>
          <p:cNvSpPr/>
          <p:nvPr/>
        </p:nvSpPr>
        <p:spPr>
          <a:xfrm>
            <a:off x="4427984" y="2964085"/>
            <a:ext cx="3960440" cy="1152128"/>
          </a:xfrm>
          <a:prstGeom prst="borderCallout1">
            <a:avLst>
              <a:gd name="adj1" fmla="val 49901"/>
              <a:gd name="adj2" fmla="val 58"/>
              <a:gd name="adj3" fmla="val 112500"/>
              <a:gd name="adj4" fmla="val -38333"/>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en-US" sz="2400" smtClean="0">
                <a:solidFill>
                  <a:srgbClr val="0000FF"/>
                </a:solidFill>
                <a:latin typeface="Times New Roman" pitchFamily="18" charset="0"/>
                <a:cs typeface="Times New Roman" pitchFamily="18" charset="0"/>
              </a:rPr>
              <a:t>1.Phông </a:t>
            </a:r>
            <a:r>
              <a:rPr lang="en-US" sz="2400">
                <a:solidFill>
                  <a:srgbClr val="0000FF"/>
                </a:solidFill>
                <a:latin typeface="Times New Roman" pitchFamily="18" charset="0"/>
                <a:cs typeface="Times New Roman" pitchFamily="18" charset="0"/>
              </a:rPr>
              <a:t>chữ Times New Roman, cỡ chữ 36, in đậm, căn giữa.</a:t>
            </a:r>
          </a:p>
        </p:txBody>
      </p:sp>
      <p:sp>
        <p:nvSpPr>
          <p:cNvPr id="14" name="Line Callout 1 13"/>
          <p:cNvSpPr/>
          <p:nvPr/>
        </p:nvSpPr>
        <p:spPr>
          <a:xfrm>
            <a:off x="5039544" y="4296233"/>
            <a:ext cx="3960440" cy="1152128"/>
          </a:xfrm>
          <a:prstGeom prst="borderCallout1">
            <a:avLst>
              <a:gd name="adj1" fmla="val 49901"/>
              <a:gd name="adj2" fmla="val 58"/>
              <a:gd name="adj3" fmla="val 112500"/>
              <a:gd name="adj4" fmla="val -38333"/>
            </a:avLst>
          </a:prstGeom>
        </p:spPr>
        <p:style>
          <a:lnRef idx="2">
            <a:schemeClr val="accent2"/>
          </a:lnRef>
          <a:fillRef idx="1">
            <a:schemeClr val="lt1"/>
          </a:fillRef>
          <a:effectRef idx="0">
            <a:schemeClr val="accent2"/>
          </a:effectRef>
          <a:fontRef idx="minor">
            <a:schemeClr val="dk1"/>
          </a:fontRef>
        </p:style>
        <p:txBody>
          <a:bodyPr rtlCol="0" anchor="ctr"/>
          <a:lstStyle/>
          <a:p>
            <a:pPr algn="just"/>
            <a:r>
              <a:rPr lang="en-US" sz="2400">
                <a:solidFill>
                  <a:srgbClr val="FF0000"/>
                </a:solidFill>
                <a:latin typeface="Times New Roman" pitchFamily="18" charset="0"/>
                <a:cs typeface="Times New Roman" pitchFamily="18" charset="0"/>
              </a:rPr>
              <a:t>2. Phông chữ Arial, cỡ chữ 24, kiểu chữ in nghiêng, căn lề trái.</a:t>
            </a:r>
          </a:p>
        </p:txBody>
      </p:sp>
      <p:sp>
        <p:nvSpPr>
          <p:cNvPr id="15" name="Rectangle 32"/>
          <p:cNvSpPr>
            <a:spLocks noChangeArrowheads="1"/>
          </p:cNvSpPr>
          <p:nvPr/>
        </p:nvSpPr>
        <p:spPr bwMode="auto">
          <a:xfrm>
            <a:off x="571500" y="642938"/>
            <a:ext cx="7786688" cy="954107"/>
          </a:xfrm>
          <a:prstGeom prst="rect">
            <a:avLst/>
          </a:prstGeom>
          <a:noFill/>
          <a:ln w="9525">
            <a:noFill/>
            <a:miter lim="800000"/>
            <a:headEnd/>
            <a:tailEnd/>
          </a:ln>
        </p:spPr>
        <p:txBody>
          <a:bodyPr>
            <a:spAutoFit/>
          </a:bodyPr>
          <a:lstStyle/>
          <a:p>
            <a:pPr algn="ctr"/>
            <a:r>
              <a:rPr lang="en-US" sz="2800" b="1" dirty="0" err="1">
                <a:solidFill>
                  <a:srgbClr val="FF0000"/>
                </a:solidFill>
                <a:latin typeface="Times New Roman" pitchFamily="18" charset="0"/>
                <a:cs typeface="Times New Roman" pitchFamily="18" charset="0"/>
              </a:rPr>
              <a:t>Bài</a:t>
            </a:r>
            <a:r>
              <a:rPr lang="en-US" sz="2800" b="1" dirty="0">
                <a:solidFill>
                  <a:srgbClr val="FF0000"/>
                </a:solidFill>
                <a:latin typeface="Times New Roman" pitchFamily="18" charset="0"/>
                <a:cs typeface="Times New Roman" pitchFamily="18" charset="0"/>
              </a:rPr>
              <a:t> 2: THAY ĐỔI BỐ CỤC</a:t>
            </a:r>
          </a:p>
          <a:p>
            <a:pPr algn="ctr"/>
            <a:r>
              <a:rPr lang="en-US" sz="2800" b="1" dirty="0">
                <a:solidFill>
                  <a:srgbClr val="FF0000"/>
                </a:solidFill>
                <a:latin typeface="Times New Roman" pitchFamily="18" charset="0"/>
                <a:cs typeface="Times New Roman" pitchFamily="18" charset="0"/>
              </a:rPr>
              <a:t> PHÔNG CHỮ, KIỂU CHỮ, CĂN LỀ</a:t>
            </a:r>
            <a:endParaRPr lang="vi-VN" sz="2400" dirty="0"/>
          </a:p>
        </p:txBody>
      </p:sp>
    </p:spTree>
    <p:extLst>
      <p:ext uri="{BB962C8B-B14F-4D97-AF65-F5344CB8AC3E}">
        <p14:creationId xmlns:p14="http://schemas.microsoft.com/office/powerpoint/2010/main" val="40907783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smtClean="0"/>
              <a:t>Hạt gạo làng ta</a:t>
            </a:r>
            <a:endParaRPr lang="en-US"/>
          </a:p>
        </p:txBody>
      </p:sp>
      <p:sp>
        <p:nvSpPr>
          <p:cNvPr id="6" name="Content Placeholder 5"/>
          <p:cNvSpPr>
            <a:spLocks noGrp="1"/>
          </p:cNvSpPr>
          <p:nvPr>
            <p:ph idx="1"/>
          </p:nvPr>
        </p:nvSpPr>
        <p:spPr/>
        <p:txBody>
          <a:bodyPr/>
          <a:lstStyle/>
          <a:p>
            <a:pPr marL="0" indent="0" algn="r">
              <a:buNone/>
            </a:pPr>
            <a:r>
              <a:rPr lang="en-US" smtClean="0"/>
              <a:t>Hạt gạo làng ta</a:t>
            </a:r>
          </a:p>
          <a:p>
            <a:pPr marL="0" indent="0" algn="r">
              <a:buNone/>
            </a:pPr>
            <a:r>
              <a:rPr lang="en-US" smtClean="0"/>
              <a:t>Có vị phù xa</a:t>
            </a:r>
          </a:p>
          <a:p>
            <a:pPr marL="0" indent="0" algn="r">
              <a:buNone/>
            </a:pPr>
            <a:r>
              <a:rPr lang="en-US" smtClean="0"/>
              <a:t>Của sông Kinh Thầy</a:t>
            </a:r>
            <a:endParaRPr lang="en-US"/>
          </a:p>
        </p:txBody>
      </p:sp>
    </p:spTree>
    <p:extLst>
      <p:ext uri="{BB962C8B-B14F-4D97-AF65-F5344CB8AC3E}">
        <p14:creationId xmlns:p14="http://schemas.microsoft.com/office/powerpoint/2010/main" val="1655858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2571750"/>
            <a:ext cx="5286375" cy="954088"/>
          </a:xfrm>
          <a:prstGeom prst="rect">
            <a:avLst/>
          </a:prstGeom>
          <a:solidFill>
            <a:schemeClr val="bg1"/>
          </a:solidFill>
          <a:ln w="9525">
            <a:noFill/>
            <a:miter lim="800000"/>
            <a:headEnd/>
            <a:tailEnd/>
          </a:ln>
        </p:spPr>
        <p:txBody>
          <a:bodyPr>
            <a:spAutoFit/>
          </a:bodyPr>
          <a:lstStyle/>
          <a:p>
            <a:pPr algn="just"/>
            <a:r>
              <a:rPr lang="en-US" sz="2800">
                <a:solidFill>
                  <a:srgbClr val="FF0000"/>
                </a:solidFill>
                <a:latin typeface="Times New Roman" pitchFamily="18" charset="0"/>
                <a:cs typeface="Times New Roman" pitchFamily="18" charset="0"/>
              </a:rPr>
              <a:t>Em hãy thay đổi phông chữ, cỡ chữ, kiểu chữ theo yêu cầu sau.</a:t>
            </a:r>
          </a:p>
        </p:txBody>
      </p:sp>
      <p:sp>
        <p:nvSpPr>
          <p:cNvPr id="17" name="Title 1"/>
          <p:cNvSpPr txBox="1">
            <a:spLocks/>
          </p:cNvSpPr>
          <p:nvPr/>
        </p:nvSpPr>
        <p:spPr bwMode="auto">
          <a:xfrm>
            <a:off x="392906" y="332656"/>
            <a:ext cx="8643937" cy="1285876"/>
          </a:xfrm>
          <a:prstGeom prst="rect">
            <a:avLst/>
          </a:prstGeom>
          <a:noFill/>
          <a:ln w="9525">
            <a:noFill/>
            <a:miter lim="800000"/>
            <a:headEnd/>
            <a:tailEnd/>
          </a:ln>
        </p:spPr>
        <p:txBody>
          <a:bodyPr anchor="ctr"/>
          <a:lstStyle/>
          <a:p>
            <a:pPr algn="ctr">
              <a:defRPr/>
            </a:pPr>
            <a:endParaRPr lang="en-US" sz="2600" i="1" dirty="0">
              <a:latin typeface="Times New Roman" pitchFamily="18" charset="0"/>
              <a:ea typeface="+mj-ea"/>
              <a:cs typeface="Times New Roman" pitchFamily="18" charset="0"/>
            </a:endParaRPr>
          </a:p>
        </p:txBody>
      </p:sp>
      <p:sp>
        <p:nvSpPr>
          <p:cNvPr id="10244" name="Rectangle 32"/>
          <p:cNvSpPr>
            <a:spLocks noChangeArrowheads="1"/>
          </p:cNvSpPr>
          <p:nvPr/>
        </p:nvSpPr>
        <p:spPr bwMode="auto">
          <a:xfrm>
            <a:off x="1000125" y="779463"/>
            <a:ext cx="7429500" cy="1077912"/>
          </a:xfrm>
          <a:prstGeom prst="rect">
            <a:avLst/>
          </a:prstGeom>
          <a:noFill/>
          <a:ln w="9525">
            <a:noFill/>
            <a:miter lim="800000"/>
            <a:headEnd/>
            <a:tailEnd/>
          </a:ln>
        </p:spPr>
        <p:txBody>
          <a:bodyPr>
            <a:spAutoFit/>
          </a:bodyPr>
          <a:lstStyle/>
          <a:p>
            <a:pPr algn="ctr"/>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2: THAY ĐỔI BỐ CỤC</a:t>
            </a:r>
          </a:p>
          <a:p>
            <a:pPr algn="ctr"/>
            <a:r>
              <a:rPr lang="en-US" sz="3200" b="1" dirty="0">
                <a:solidFill>
                  <a:srgbClr val="FF0000"/>
                </a:solidFill>
                <a:latin typeface="Times New Roman" pitchFamily="18" charset="0"/>
                <a:cs typeface="Times New Roman" pitchFamily="18" charset="0"/>
              </a:rPr>
              <a:t> PHÔNG CHỮ, KIỂU CHỮ, CĂN LỀ</a:t>
            </a:r>
            <a:endParaRPr lang="vi-VN" sz="2800" dirty="0"/>
          </a:p>
        </p:txBody>
      </p:sp>
      <p:pic>
        <p:nvPicPr>
          <p:cNvPr id="10245" name="Picture 12">
            <a:hlinkClick r:id="rId4" action="ppaction://hlinkfile"/>
          </p:cNvPr>
          <p:cNvPicPr>
            <a:picLocks noChangeAspect="1" noChangeArrowheads="1"/>
          </p:cNvPicPr>
          <p:nvPr/>
        </p:nvPicPr>
        <p:blipFill>
          <a:blip r:embed="rId5"/>
          <a:srcRect/>
          <a:stretch>
            <a:fillRect/>
          </a:stretch>
        </p:blipFill>
        <p:spPr bwMode="auto">
          <a:xfrm>
            <a:off x="0" y="6362700"/>
            <a:ext cx="542925" cy="495300"/>
          </a:xfrm>
          <a:prstGeom prst="rect">
            <a:avLst/>
          </a:prstGeom>
          <a:noFill/>
          <a:ln w="9525">
            <a:noFill/>
            <a:miter lim="800000"/>
            <a:headEnd/>
            <a:tailEnd/>
          </a:ln>
        </p:spPr>
      </p:pic>
      <p:sp>
        <p:nvSpPr>
          <p:cNvPr id="39" name="Title 10"/>
          <p:cNvSpPr txBox="1">
            <a:spLocks/>
          </p:cNvSpPr>
          <p:nvPr/>
        </p:nvSpPr>
        <p:spPr>
          <a:xfrm>
            <a:off x="-71438" y="1857375"/>
            <a:ext cx="5715001" cy="642938"/>
          </a:xfrm>
          <a:prstGeom prst="rect">
            <a:avLst/>
          </a:prstGeom>
        </p:spPr>
        <p:txBody>
          <a:bodyPr/>
          <a:lstStyle/>
          <a:p>
            <a:pPr algn="just">
              <a:defRPr/>
            </a:pPr>
            <a:r>
              <a:rPr lang="en-US" sz="2800" b="1" dirty="0">
                <a:solidFill>
                  <a:srgbClr val="0000FF"/>
                </a:solidFill>
                <a:latin typeface="Times New Roman" pitchFamily="18" charset="0"/>
                <a:ea typeface="+mj-ea"/>
                <a:cs typeface="Times New Roman" pitchFamily="18" charset="0"/>
              </a:rPr>
              <a:t>B. HOẠT ĐỘNG THỰC HÀNH</a:t>
            </a:r>
          </a:p>
        </p:txBody>
      </p:sp>
      <p:grpSp>
        <p:nvGrpSpPr>
          <p:cNvPr id="10249" name="Group 22"/>
          <p:cNvGrpSpPr>
            <a:grpSpLocks/>
          </p:cNvGrpSpPr>
          <p:nvPr/>
        </p:nvGrpSpPr>
        <p:grpSpPr bwMode="auto">
          <a:xfrm>
            <a:off x="-39688" y="2157413"/>
            <a:ext cx="9124951" cy="4700587"/>
            <a:chOff x="-39688" y="2157413"/>
            <a:chExt cx="9124951" cy="4700587"/>
          </a:xfrm>
        </p:grpSpPr>
        <p:sp>
          <p:nvSpPr>
            <p:cNvPr id="10250" name="TextBox 14"/>
            <p:cNvSpPr txBox="1">
              <a:spLocks noChangeArrowheads="1"/>
            </p:cNvSpPr>
            <p:nvPr/>
          </p:nvSpPr>
          <p:spPr bwMode="auto">
            <a:xfrm>
              <a:off x="5715000" y="2157413"/>
              <a:ext cx="3143250" cy="1200150"/>
            </a:xfrm>
            <a:prstGeom prst="rect">
              <a:avLst/>
            </a:prstGeom>
            <a:solidFill>
              <a:schemeClr val="bg1"/>
            </a:solidFill>
            <a:ln w="9525">
              <a:noFill/>
              <a:miter lim="800000"/>
              <a:headEnd/>
              <a:tailEnd/>
            </a:ln>
          </p:spPr>
          <p:txBody>
            <a:bodyPr>
              <a:spAutoFit/>
            </a:bodyPr>
            <a:lstStyle/>
            <a:p>
              <a:pPr algn="just"/>
              <a:r>
                <a:rPr lang="en-US" sz="2400">
                  <a:solidFill>
                    <a:srgbClr val="0000FF"/>
                  </a:solidFill>
                  <a:latin typeface="Times New Roman" pitchFamily="18" charset="0"/>
                  <a:cs typeface="Times New Roman" pitchFamily="18" charset="0"/>
                </a:rPr>
                <a:t>1. Phông chữ Times New Roman, cỡ chữ 36, in đậm, căn giữa.</a:t>
              </a:r>
            </a:p>
          </p:txBody>
        </p:sp>
        <p:sp>
          <p:nvSpPr>
            <p:cNvPr id="10251" name="TextBox 10"/>
            <p:cNvSpPr txBox="1">
              <a:spLocks noChangeArrowheads="1"/>
            </p:cNvSpPr>
            <p:nvPr/>
          </p:nvSpPr>
          <p:spPr bwMode="auto">
            <a:xfrm>
              <a:off x="5643563" y="3300413"/>
              <a:ext cx="3286125" cy="1200150"/>
            </a:xfrm>
            <a:prstGeom prst="rect">
              <a:avLst/>
            </a:prstGeom>
            <a:solidFill>
              <a:schemeClr val="bg1"/>
            </a:solidFill>
            <a:ln w="9525">
              <a:noFill/>
              <a:miter lim="800000"/>
              <a:headEnd/>
              <a:tailEnd/>
            </a:ln>
          </p:spPr>
          <p:txBody>
            <a:bodyPr>
              <a:spAutoFit/>
            </a:bodyPr>
            <a:lstStyle/>
            <a:p>
              <a:pPr algn="just"/>
              <a:r>
                <a:rPr lang="en-US" sz="2400">
                  <a:solidFill>
                    <a:srgbClr val="FF0000"/>
                  </a:solidFill>
                  <a:latin typeface="Times New Roman" pitchFamily="18" charset="0"/>
                  <a:cs typeface="Times New Roman" pitchFamily="18" charset="0"/>
                </a:rPr>
                <a:t>2. Phông chữ Arial, cỡ chữ 24, kiểu chữ in nghiêng, căn lề trái.</a:t>
              </a:r>
            </a:p>
          </p:txBody>
        </p:sp>
        <p:cxnSp>
          <p:nvCxnSpPr>
            <p:cNvPr id="20" name="Straight Arrow Connector 19"/>
            <p:cNvCxnSpPr/>
            <p:nvPr/>
          </p:nvCxnSpPr>
          <p:spPr>
            <a:xfrm rot="10800000" flipV="1">
              <a:off x="4071938" y="3643313"/>
              <a:ext cx="1571625" cy="928687"/>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0253" name="TextBox 29"/>
            <p:cNvSpPr txBox="1">
              <a:spLocks noChangeArrowheads="1"/>
            </p:cNvSpPr>
            <p:nvPr/>
          </p:nvSpPr>
          <p:spPr bwMode="auto">
            <a:xfrm>
              <a:off x="5643563" y="4443413"/>
              <a:ext cx="3286125" cy="1200150"/>
            </a:xfrm>
            <a:prstGeom prst="rect">
              <a:avLst/>
            </a:prstGeom>
            <a:solidFill>
              <a:schemeClr val="bg1"/>
            </a:solidFill>
            <a:ln w="9525">
              <a:noFill/>
              <a:miter lim="800000"/>
              <a:headEnd/>
              <a:tailEnd/>
            </a:ln>
          </p:spPr>
          <p:txBody>
            <a:bodyPr>
              <a:spAutoFit/>
            </a:bodyPr>
            <a:lstStyle/>
            <a:p>
              <a:pPr algn="just"/>
              <a:r>
                <a:rPr lang="en-US" sz="2400">
                  <a:solidFill>
                    <a:srgbClr val="0000FF"/>
                  </a:solidFill>
                  <a:latin typeface="Times New Roman" pitchFamily="18" charset="0"/>
                  <a:cs typeface="Times New Roman" pitchFamily="18" charset="0"/>
                </a:rPr>
                <a:t>3. Phông chữ Arial, cỡ chữ 24, kiểu chữ gạch chân, căn lề phải.</a:t>
              </a:r>
            </a:p>
          </p:txBody>
        </p:sp>
        <p:cxnSp>
          <p:nvCxnSpPr>
            <p:cNvPr id="35" name="Straight Arrow Connector 34"/>
            <p:cNvCxnSpPr/>
            <p:nvPr/>
          </p:nvCxnSpPr>
          <p:spPr>
            <a:xfrm rot="10800000" flipV="1">
              <a:off x="5357813" y="4643438"/>
              <a:ext cx="785812" cy="28575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255" name="TextBox 37"/>
            <p:cNvSpPr txBox="1">
              <a:spLocks noChangeArrowheads="1"/>
            </p:cNvSpPr>
            <p:nvPr/>
          </p:nvSpPr>
          <p:spPr bwMode="auto">
            <a:xfrm>
              <a:off x="5643563" y="5657850"/>
              <a:ext cx="3441700" cy="1200150"/>
            </a:xfrm>
            <a:prstGeom prst="rect">
              <a:avLst/>
            </a:prstGeom>
            <a:solidFill>
              <a:schemeClr val="bg1"/>
            </a:solidFill>
            <a:ln w="9525">
              <a:noFill/>
              <a:miter lim="800000"/>
              <a:headEnd/>
              <a:tailEnd/>
            </a:ln>
          </p:spPr>
          <p:txBody>
            <a:bodyPr>
              <a:spAutoFit/>
            </a:bodyPr>
            <a:lstStyle/>
            <a:p>
              <a:pPr algn="just"/>
              <a:r>
                <a:rPr lang="en-US" sz="2400">
                  <a:solidFill>
                    <a:srgbClr val="FF0000"/>
                  </a:solidFill>
                  <a:latin typeface="Times New Roman" pitchFamily="18" charset="0"/>
                  <a:cs typeface="Times New Roman" pitchFamily="18" charset="0"/>
                </a:rPr>
                <a:t>4. Phông chữ Arial, cỡ chữ 24, kiểu chữ vừa đậm vừa nghiêng, căn lề trái.</a:t>
              </a:r>
            </a:p>
          </p:txBody>
        </p:sp>
        <p:cxnSp>
          <p:nvCxnSpPr>
            <p:cNvPr id="46" name="Straight Arrow Connector 45"/>
            <p:cNvCxnSpPr/>
            <p:nvPr/>
          </p:nvCxnSpPr>
          <p:spPr>
            <a:xfrm rot="10800000">
              <a:off x="4929188" y="5500688"/>
              <a:ext cx="785812" cy="428625"/>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1" name="Title 1"/>
            <p:cNvSpPr txBox="1">
              <a:spLocks/>
            </p:cNvSpPr>
            <p:nvPr/>
          </p:nvSpPr>
          <p:spPr>
            <a:xfrm>
              <a:off x="571500" y="3643313"/>
              <a:ext cx="3643313" cy="571500"/>
            </a:xfrm>
            <a:prstGeom prst="rect">
              <a:avLst/>
            </a:prstGeom>
            <a:ln>
              <a:solidFill>
                <a:schemeClr val="tx1"/>
              </a:solidFill>
            </a:ln>
          </p:spPr>
          <p:txBody>
            <a:bodyPr/>
            <a:lstStyle/>
            <a:p>
              <a:pPr eaLnBrk="0" hangingPunct="0">
                <a:defRPr/>
              </a:pPr>
              <a:r>
                <a:rPr lang="en-US" sz="3600" dirty="0" err="1">
                  <a:latin typeface="Times New Roman" pitchFamily="18" charset="0"/>
                  <a:ea typeface="+mj-ea"/>
                  <a:cs typeface="Times New Roman" pitchFamily="18" charset="0"/>
                </a:rPr>
                <a:t>Rạp</a:t>
              </a:r>
              <a:r>
                <a:rPr lang="en-US" sz="3600" dirty="0">
                  <a:latin typeface="Times New Roman" pitchFamily="18" charset="0"/>
                  <a:ea typeface="+mj-ea"/>
                  <a:cs typeface="Times New Roman" pitchFamily="18" charset="0"/>
                </a:rPr>
                <a:t> </a:t>
              </a:r>
              <a:r>
                <a:rPr lang="en-US" sz="3600" dirty="0" err="1">
                  <a:latin typeface="Times New Roman" pitchFamily="18" charset="0"/>
                  <a:ea typeface="+mj-ea"/>
                  <a:cs typeface="Times New Roman" pitchFamily="18" charset="0"/>
                </a:rPr>
                <a:t>xiếc</a:t>
              </a:r>
              <a:r>
                <a:rPr lang="en-US" sz="3600" dirty="0">
                  <a:latin typeface="Times New Roman" pitchFamily="18" charset="0"/>
                  <a:ea typeface="+mj-ea"/>
                  <a:cs typeface="Times New Roman" pitchFamily="18" charset="0"/>
                </a:rPr>
                <a:t/>
              </a:r>
              <a:br>
                <a:rPr lang="en-US" sz="3600" dirty="0">
                  <a:latin typeface="Times New Roman" pitchFamily="18" charset="0"/>
                  <a:ea typeface="+mj-ea"/>
                  <a:cs typeface="Times New Roman" pitchFamily="18" charset="0"/>
                </a:rPr>
              </a:br>
              <a:endParaRPr lang="vi-VN" sz="3600" dirty="0">
                <a:latin typeface="+mj-lt"/>
                <a:ea typeface="+mj-ea"/>
                <a:cs typeface="+mj-cs"/>
              </a:endParaRPr>
            </a:p>
          </p:txBody>
        </p:sp>
        <p:sp>
          <p:nvSpPr>
            <p:cNvPr id="22" name="Content Placeholder 2"/>
            <p:cNvSpPr txBox="1">
              <a:spLocks/>
            </p:cNvSpPr>
            <p:nvPr/>
          </p:nvSpPr>
          <p:spPr>
            <a:xfrm>
              <a:off x="571500" y="4325938"/>
              <a:ext cx="4929188" cy="1531937"/>
            </a:xfrm>
            <a:prstGeom prst="rect">
              <a:avLst/>
            </a:prstGeom>
            <a:ln>
              <a:solidFill>
                <a:schemeClr val="tx1"/>
              </a:solidFill>
            </a:ln>
          </p:spPr>
          <p:txBody>
            <a:bodyPr/>
            <a:lstStyle/>
            <a:p>
              <a:pPr marL="342900" indent="-342900" eaLnBrk="0" hangingPunct="0">
                <a:spcBef>
                  <a:spcPct val="20000"/>
                </a:spcBef>
                <a:defRPr/>
              </a:pPr>
              <a:r>
                <a:rPr lang="en-US" sz="2400" dirty="0" err="1">
                  <a:latin typeface="Arial" pitchFamily="34" charset="0"/>
                  <a:cs typeface="Arial" pitchFamily="34" charset="0"/>
                </a:rPr>
                <a:t>Xiếc</a:t>
              </a:r>
              <a:r>
                <a:rPr lang="en-US" sz="2400" dirty="0">
                  <a:latin typeface="Arial" pitchFamily="34" charset="0"/>
                  <a:cs typeface="Arial" pitchFamily="34" charset="0"/>
                </a:rPr>
                <a:t> </a:t>
              </a:r>
              <a:r>
                <a:rPr lang="en-US" sz="2400" dirty="0" err="1">
                  <a:latin typeface="Arial" pitchFamily="34" charset="0"/>
                  <a:cs typeface="Arial" pitchFamily="34" charset="0"/>
                </a:rPr>
                <a:t>thú</a:t>
              </a:r>
              <a:r>
                <a:rPr lang="en-US" sz="2400" dirty="0">
                  <a:latin typeface="Arial" pitchFamily="34" charset="0"/>
                  <a:cs typeface="Arial" pitchFamily="34" charset="0"/>
                </a:rPr>
                <a:t> </a:t>
              </a:r>
              <a:r>
                <a:rPr lang="en-US" sz="2400" dirty="0" err="1">
                  <a:latin typeface="Arial" pitchFamily="34" charset="0"/>
                  <a:cs typeface="Arial" pitchFamily="34" charset="0"/>
                </a:rPr>
                <a:t>vui</a:t>
              </a:r>
              <a:r>
                <a:rPr lang="en-US" sz="2400" dirty="0">
                  <a:latin typeface="Arial" pitchFamily="34" charset="0"/>
                  <a:cs typeface="Arial" pitchFamily="34" charset="0"/>
                </a:rPr>
                <a:t> </a:t>
              </a:r>
              <a:r>
                <a:rPr lang="en-US" sz="2400" dirty="0" err="1">
                  <a:latin typeface="Arial" pitchFamily="34" charset="0"/>
                  <a:cs typeface="Arial" pitchFamily="34" charset="0"/>
                </a:rPr>
                <a:t>nhộn</a:t>
              </a:r>
              <a:r>
                <a:rPr lang="en-US" sz="2400" dirty="0">
                  <a:latin typeface="Arial" pitchFamily="34" charset="0"/>
                  <a:cs typeface="Arial" pitchFamily="34" charset="0"/>
                </a:rPr>
                <a:t>, </a:t>
              </a:r>
              <a:r>
                <a:rPr lang="en-US" sz="2400" dirty="0" err="1">
                  <a:latin typeface="Arial" pitchFamily="34" charset="0"/>
                  <a:cs typeface="Arial" pitchFamily="34" charset="0"/>
                </a:rPr>
                <a:t>dí</a:t>
              </a:r>
              <a:r>
                <a:rPr lang="en-US" sz="2400" dirty="0">
                  <a:latin typeface="Arial" pitchFamily="34" charset="0"/>
                  <a:cs typeface="Arial" pitchFamily="34" charset="0"/>
                </a:rPr>
                <a:t> </a:t>
              </a:r>
              <a:r>
                <a:rPr lang="en-US" sz="2400" dirty="0" err="1">
                  <a:latin typeface="Arial" pitchFamily="34" charset="0"/>
                  <a:cs typeface="Arial" pitchFamily="34" charset="0"/>
                </a:rPr>
                <a:t>dỏm</a:t>
              </a:r>
              <a:r>
                <a:rPr lang="en-US" sz="2400" dirty="0">
                  <a:latin typeface="Arial" pitchFamily="34" charset="0"/>
                  <a:cs typeface="Arial" pitchFamily="34" charset="0"/>
                </a:rPr>
                <a:t>.</a:t>
              </a:r>
            </a:p>
            <a:p>
              <a:pPr marL="342900" indent="-342900" eaLnBrk="0" hangingPunct="0">
                <a:spcBef>
                  <a:spcPct val="20000"/>
                </a:spcBef>
                <a:defRPr/>
              </a:pPr>
              <a:r>
                <a:rPr lang="en-US" sz="2400" dirty="0" err="1">
                  <a:latin typeface="Arial" pitchFamily="34" charset="0"/>
                  <a:cs typeface="Arial" pitchFamily="34" charset="0"/>
                </a:rPr>
                <a:t>Ảo</a:t>
              </a:r>
              <a:r>
                <a:rPr lang="en-US" sz="2400" dirty="0">
                  <a:latin typeface="Arial" pitchFamily="34" charset="0"/>
                  <a:cs typeface="Arial" pitchFamily="34" charset="0"/>
                </a:rPr>
                <a:t> </a:t>
              </a:r>
              <a:r>
                <a:rPr lang="en-US" sz="2400" dirty="0" err="1">
                  <a:latin typeface="Arial" pitchFamily="34" charset="0"/>
                  <a:cs typeface="Arial" pitchFamily="34" charset="0"/>
                </a:rPr>
                <a:t>thuật</a:t>
              </a:r>
              <a:r>
                <a:rPr lang="en-US" sz="2400" dirty="0">
                  <a:latin typeface="Arial" pitchFamily="34" charset="0"/>
                  <a:cs typeface="Arial" pitchFamily="34" charset="0"/>
                </a:rPr>
                <a:t> </a:t>
              </a:r>
              <a:r>
                <a:rPr lang="en-US" sz="2400" dirty="0" err="1">
                  <a:latin typeface="Arial" pitchFamily="34" charset="0"/>
                  <a:cs typeface="Arial" pitchFamily="34" charset="0"/>
                </a:rPr>
                <a:t>biến</a:t>
              </a:r>
              <a:r>
                <a:rPr lang="en-US" sz="2400" dirty="0">
                  <a:latin typeface="Arial" pitchFamily="34" charset="0"/>
                  <a:cs typeface="Arial" pitchFamily="34" charset="0"/>
                </a:rPr>
                <a:t> </a:t>
              </a:r>
              <a:r>
                <a:rPr lang="en-US" sz="2400" dirty="0" err="1">
                  <a:latin typeface="Arial" pitchFamily="34" charset="0"/>
                  <a:cs typeface="Arial" pitchFamily="34" charset="0"/>
                </a:rPr>
                <a:t>hóa</a:t>
              </a:r>
              <a:r>
                <a:rPr lang="en-US" sz="2400" dirty="0">
                  <a:latin typeface="Arial" pitchFamily="34" charset="0"/>
                  <a:cs typeface="Arial" pitchFamily="34" charset="0"/>
                </a:rPr>
                <a:t> </a:t>
              </a:r>
              <a:r>
                <a:rPr lang="en-US" sz="2400" dirty="0" err="1">
                  <a:latin typeface="Arial" pitchFamily="34" charset="0"/>
                  <a:cs typeface="Arial" pitchFamily="34" charset="0"/>
                </a:rPr>
                <a:t>bất</a:t>
              </a:r>
              <a:r>
                <a:rPr lang="en-US" sz="2400" dirty="0">
                  <a:latin typeface="Arial" pitchFamily="34" charset="0"/>
                  <a:cs typeface="Arial" pitchFamily="34" charset="0"/>
                </a:rPr>
                <a:t> </a:t>
              </a:r>
              <a:r>
                <a:rPr lang="en-US" sz="2400" dirty="0" err="1">
                  <a:latin typeface="Arial" pitchFamily="34" charset="0"/>
                  <a:cs typeface="Arial" pitchFamily="34" charset="0"/>
                </a:rPr>
                <a:t>ngờ</a:t>
              </a:r>
              <a:r>
                <a:rPr lang="en-US" sz="2400" dirty="0">
                  <a:latin typeface="Arial" pitchFamily="34" charset="0"/>
                  <a:cs typeface="Arial" pitchFamily="34" charset="0"/>
                </a:rPr>
                <a:t>, </a:t>
              </a:r>
              <a:r>
                <a:rPr lang="en-US" sz="2400" dirty="0" err="1">
                  <a:latin typeface="Arial" pitchFamily="34" charset="0"/>
                  <a:cs typeface="Arial" pitchFamily="34" charset="0"/>
                </a:rPr>
                <a:t>thú</a:t>
              </a:r>
              <a:r>
                <a:rPr lang="en-US" sz="2400" dirty="0">
                  <a:latin typeface="Arial" pitchFamily="34" charset="0"/>
                  <a:cs typeface="Arial" pitchFamily="34" charset="0"/>
                </a:rPr>
                <a:t> </a:t>
              </a:r>
              <a:r>
                <a:rPr lang="en-US" sz="2400" dirty="0" err="1">
                  <a:latin typeface="Arial" pitchFamily="34" charset="0"/>
                  <a:cs typeface="Arial" pitchFamily="34" charset="0"/>
                </a:rPr>
                <a:t>vị</a:t>
              </a:r>
              <a:r>
                <a:rPr lang="en-US" sz="2400" dirty="0">
                  <a:latin typeface="Arial" pitchFamily="34" charset="0"/>
                  <a:cs typeface="Arial" pitchFamily="34" charset="0"/>
                </a:rPr>
                <a:t>.</a:t>
              </a:r>
            </a:p>
            <a:p>
              <a:pPr marL="342900" indent="-342900" eaLnBrk="0" hangingPunct="0">
                <a:spcBef>
                  <a:spcPct val="20000"/>
                </a:spcBef>
                <a:defRPr/>
              </a:pPr>
              <a:r>
                <a:rPr lang="en-US" sz="2400" dirty="0" err="1">
                  <a:latin typeface="Arial" pitchFamily="34" charset="0"/>
                  <a:cs typeface="Arial" pitchFamily="34" charset="0"/>
                </a:rPr>
                <a:t>Xiếc</a:t>
              </a:r>
              <a:r>
                <a:rPr lang="en-US" sz="2400" dirty="0">
                  <a:latin typeface="Arial" pitchFamily="34" charset="0"/>
                  <a:cs typeface="Arial" pitchFamily="34" charset="0"/>
                </a:rPr>
                <a:t> </a:t>
              </a:r>
              <a:r>
                <a:rPr lang="en-US" sz="2400" dirty="0" err="1">
                  <a:latin typeface="Arial" pitchFamily="34" charset="0"/>
                  <a:cs typeface="Arial" pitchFamily="34" charset="0"/>
                </a:rPr>
                <a:t>nhào</a:t>
              </a:r>
              <a:r>
                <a:rPr lang="en-US" sz="2400" dirty="0">
                  <a:latin typeface="Arial" pitchFamily="34" charset="0"/>
                  <a:cs typeface="Arial" pitchFamily="34" charset="0"/>
                </a:rPr>
                <a:t> </a:t>
              </a:r>
              <a:r>
                <a:rPr lang="en-US" sz="2400" dirty="0" err="1">
                  <a:latin typeface="Arial" pitchFamily="34" charset="0"/>
                  <a:cs typeface="Arial" pitchFamily="34" charset="0"/>
                </a:rPr>
                <a:t>lộn</a:t>
              </a:r>
              <a:r>
                <a:rPr lang="en-US" sz="2400" dirty="0">
                  <a:latin typeface="Arial" pitchFamily="34" charset="0"/>
                  <a:cs typeface="Arial" pitchFamily="34" charset="0"/>
                </a:rPr>
                <a:t> </a:t>
              </a:r>
              <a:r>
                <a:rPr lang="en-US" sz="2400" dirty="0" err="1">
                  <a:latin typeface="Arial" pitchFamily="34" charset="0"/>
                  <a:cs typeface="Arial" pitchFamily="34" charset="0"/>
                </a:rPr>
                <a:t>khéo</a:t>
              </a:r>
              <a:r>
                <a:rPr lang="en-US" sz="2400" dirty="0">
                  <a:latin typeface="Arial" pitchFamily="34" charset="0"/>
                  <a:cs typeface="Arial" pitchFamily="34" charset="0"/>
                </a:rPr>
                <a:t> </a:t>
              </a:r>
              <a:r>
                <a:rPr lang="en-US" sz="2400" dirty="0" err="1">
                  <a:latin typeface="Arial" pitchFamily="34" charset="0"/>
                  <a:cs typeface="Arial" pitchFamily="34" charset="0"/>
                </a:rPr>
                <a:t>léo</a:t>
              </a:r>
              <a:r>
                <a:rPr lang="en-US" sz="2400" dirty="0">
                  <a:latin typeface="Arial" pitchFamily="34" charset="0"/>
                  <a:cs typeface="Arial" pitchFamily="34" charset="0"/>
                </a:rPr>
                <a:t>, </a:t>
              </a:r>
              <a:r>
                <a:rPr lang="en-US" sz="2400" dirty="0" err="1">
                  <a:latin typeface="Arial" pitchFamily="34" charset="0"/>
                  <a:cs typeface="Arial" pitchFamily="34" charset="0"/>
                </a:rPr>
                <a:t>dẻo</a:t>
              </a:r>
              <a:r>
                <a:rPr lang="en-US" sz="2400" dirty="0">
                  <a:latin typeface="Arial" pitchFamily="34" charset="0"/>
                  <a:cs typeface="Arial" pitchFamily="34" charset="0"/>
                </a:rPr>
                <a:t> </a:t>
              </a:r>
              <a:r>
                <a:rPr lang="en-US" sz="2400" dirty="0" err="1">
                  <a:latin typeface="Arial" pitchFamily="34" charset="0"/>
                  <a:cs typeface="Arial" pitchFamily="34" charset="0"/>
                </a:rPr>
                <a:t>dai</a:t>
              </a:r>
              <a:r>
                <a:rPr lang="en-US" sz="2400" dirty="0">
                  <a:latin typeface="Arial" pitchFamily="34" charset="0"/>
                  <a:cs typeface="Arial" pitchFamily="34" charset="0"/>
                </a:rPr>
                <a:t>.</a:t>
              </a:r>
            </a:p>
            <a:p>
              <a:pPr marL="342900" indent="-342900" eaLnBrk="0" hangingPunct="0">
                <a:spcBef>
                  <a:spcPct val="20000"/>
                </a:spcBef>
                <a:buFont typeface="Arial" charset="0"/>
                <a:buChar char="•"/>
                <a:defRPr/>
              </a:pPr>
              <a:endParaRPr lang="vi-VN" sz="3200" dirty="0">
                <a:latin typeface="+mn-lt"/>
                <a:cs typeface="+mn-cs"/>
              </a:endParaRPr>
            </a:p>
          </p:txBody>
        </p:sp>
        <p:cxnSp>
          <p:nvCxnSpPr>
            <p:cNvPr id="41" name="Elbow Connector 40"/>
            <p:cNvCxnSpPr/>
            <p:nvPr/>
          </p:nvCxnSpPr>
          <p:spPr>
            <a:xfrm rot="10800000" flipV="1">
              <a:off x="3643313" y="3143250"/>
              <a:ext cx="2143125" cy="785813"/>
            </a:xfrm>
            <a:prstGeom prst="bent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Title 1"/>
            <p:cNvSpPr txBox="1">
              <a:spLocks/>
            </p:cNvSpPr>
            <p:nvPr/>
          </p:nvSpPr>
          <p:spPr>
            <a:xfrm>
              <a:off x="-39688" y="3786188"/>
              <a:ext cx="571501" cy="2071687"/>
            </a:xfrm>
            <a:prstGeom prst="rect">
              <a:avLst/>
            </a:prstGeom>
            <a:ln>
              <a:solidFill>
                <a:schemeClr val="bg1"/>
              </a:solidFill>
            </a:ln>
          </p:spPr>
          <p:txBody>
            <a:bodyPr/>
            <a:lstStyle/>
            <a:p>
              <a:pPr algn="ctr" eaLnBrk="0" hangingPunct="0">
                <a:defRPr/>
              </a:pPr>
              <a:r>
                <a:rPr lang="en-US" sz="2800" b="1" dirty="0">
                  <a:latin typeface="Times New Roman" pitchFamily="18" charset="0"/>
                  <a:ea typeface="+mj-ea"/>
                  <a:cs typeface="Times New Roman" pitchFamily="18" charset="0"/>
                </a:rPr>
                <a:t>1.</a:t>
              </a:r>
            </a:p>
            <a:p>
              <a:pPr algn="ctr" eaLnBrk="0" hangingPunct="0">
                <a:defRPr/>
              </a:pPr>
              <a:r>
                <a:rPr lang="en-US" sz="2800" b="1" dirty="0">
                  <a:latin typeface="Times New Roman" pitchFamily="18" charset="0"/>
                  <a:ea typeface="+mj-ea"/>
                  <a:cs typeface="Times New Roman" pitchFamily="18" charset="0"/>
                </a:rPr>
                <a:t>2.</a:t>
              </a:r>
            </a:p>
            <a:p>
              <a:pPr algn="ctr" eaLnBrk="0" hangingPunct="0">
                <a:defRPr/>
              </a:pPr>
              <a:r>
                <a:rPr lang="en-US" sz="2800" b="1" dirty="0">
                  <a:latin typeface="Times New Roman" pitchFamily="18" charset="0"/>
                  <a:ea typeface="+mj-ea"/>
                  <a:cs typeface="Times New Roman" pitchFamily="18" charset="0"/>
                </a:rPr>
                <a:t>3.</a:t>
              </a:r>
            </a:p>
            <a:p>
              <a:pPr algn="ctr" eaLnBrk="0" hangingPunct="0">
                <a:defRPr/>
              </a:pPr>
              <a:r>
                <a:rPr lang="en-US" sz="2800" b="1" dirty="0">
                  <a:latin typeface="Times New Roman" pitchFamily="18" charset="0"/>
                  <a:ea typeface="+mj-ea"/>
                  <a:cs typeface="Times New Roman" pitchFamily="18" charset="0"/>
                </a:rPr>
                <a:t>4.</a:t>
              </a:r>
              <a:endParaRPr lang="vi-VN" sz="2800" dirty="0">
                <a:latin typeface="+mj-lt"/>
                <a:ea typeface="+mj-ea"/>
                <a:cs typeface="+mj-cs"/>
              </a:endParaRPr>
            </a:p>
          </p:txBody>
        </p:sp>
      </p:gr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42875" y="2786063"/>
            <a:ext cx="8786813" cy="2678112"/>
          </a:xfrm>
          <a:prstGeom prst="rect">
            <a:avLst/>
          </a:prstGeom>
          <a:noFill/>
          <a:ln w="9525">
            <a:solidFill>
              <a:srgbClr val="FF0066"/>
            </a:solidFill>
            <a:miter lim="800000"/>
            <a:headEnd/>
            <a:tailEnd/>
          </a:ln>
        </p:spPr>
        <p:txBody>
          <a:bodyPr>
            <a:spAutoFit/>
          </a:bodyPr>
          <a:lstStyle/>
          <a:p>
            <a:pPr algn="just"/>
            <a:r>
              <a:rPr lang="en-US" sz="2800" i="1">
                <a:solidFill>
                  <a:srgbClr val="0070C0"/>
                </a:solidFill>
                <a:latin typeface="Times New Roman" pitchFamily="18" charset="0"/>
                <a:cs typeface="Times New Roman" pitchFamily="18" charset="0"/>
              </a:rPr>
              <a:t>- Chọn bố cục trang trình chiếu trước khi soạn nội dung vào trang trình chiếu.</a:t>
            </a:r>
          </a:p>
          <a:p>
            <a:pPr algn="just"/>
            <a:r>
              <a:rPr lang="en-US" sz="2800" i="1">
                <a:solidFill>
                  <a:srgbClr val="0070C0"/>
                </a:solidFill>
                <a:latin typeface="Times New Roman" pitchFamily="18" charset="0"/>
                <a:cs typeface="Times New Roman" pitchFamily="18" charset="0"/>
              </a:rPr>
              <a:t>- Cách thay đổi phông chữ, cỡ chữ, kiểu chữ, căn lề nội dung trong trang trình chiếu PowerPoint tương tự cách thay đổi phông chữ, cỡ chữ, kiểu chữ, căn lề nội dung trong trang soạn thảo Word.</a:t>
            </a:r>
            <a:endParaRPr lang="en-US" sz="2800" i="1">
              <a:solidFill>
                <a:srgbClr val="FF0066"/>
              </a:solidFill>
              <a:latin typeface="Times New Roman" pitchFamily="18" charset="0"/>
              <a:cs typeface="Times New Roman" pitchFamily="18" charset="0"/>
            </a:endParaRPr>
          </a:p>
        </p:txBody>
      </p:sp>
      <p:sp>
        <p:nvSpPr>
          <p:cNvPr id="12291" name="Rectangle 9"/>
          <p:cNvSpPr>
            <a:spLocks noChangeArrowheads="1"/>
          </p:cNvSpPr>
          <p:nvPr/>
        </p:nvSpPr>
        <p:spPr bwMode="auto">
          <a:xfrm>
            <a:off x="142875" y="2047875"/>
            <a:ext cx="3741738" cy="523875"/>
          </a:xfrm>
          <a:prstGeom prst="rect">
            <a:avLst/>
          </a:prstGeom>
          <a:noFill/>
          <a:ln w="9525">
            <a:noFill/>
            <a:miter lim="800000"/>
            <a:headEnd/>
            <a:tailEnd/>
          </a:ln>
        </p:spPr>
        <p:txBody>
          <a:bodyPr wrap="none">
            <a:spAutoFit/>
          </a:bodyPr>
          <a:lstStyle/>
          <a:p>
            <a:r>
              <a:rPr lang="en-US" sz="2800" b="1">
                <a:solidFill>
                  <a:srgbClr val="220EB2"/>
                </a:solidFill>
                <a:latin typeface="Times New Roman" pitchFamily="18" charset="0"/>
                <a:cs typeface="Times New Roman" pitchFamily="18" charset="0"/>
                <a:sym typeface="Wingdings" pitchFamily="2" charset="2"/>
              </a:rPr>
              <a:t> </a:t>
            </a:r>
            <a:r>
              <a:rPr lang="en-US" sz="2800" b="1">
                <a:solidFill>
                  <a:srgbClr val="220EB2"/>
                </a:solidFill>
                <a:latin typeface="Times New Roman" pitchFamily="18" charset="0"/>
                <a:cs typeface="Times New Roman" pitchFamily="18" charset="0"/>
              </a:rPr>
              <a:t>EM CẦN GHI NHỚ</a:t>
            </a:r>
          </a:p>
        </p:txBody>
      </p:sp>
      <p:sp>
        <p:nvSpPr>
          <p:cNvPr id="6" name="Title 1"/>
          <p:cNvSpPr txBox="1">
            <a:spLocks/>
          </p:cNvSpPr>
          <p:nvPr/>
        </p:nvSpPr>
        <p:spPr bwMode="auto">
          <a:xfrm>
            <a:off x="500063" y="-214313"/>
            <a:ext cx="8643937" cy="1285876"/>
          </a:xfrm>
          <a:prstGeom prst="rect">
            <a:avLst/>
          </a:prstGeom>
          <a:noFill/>
          <a:ln w="9525">
            <a:noFill/>
            <a:miter lim="800000"/>
            <a:headEnd/>
            <a:tailEnd/>
          </a:ln>
        </p:spPr>
        <p:txBody>
          <a:bodyPr anchor="ctr"/>
          <a:lstStyle/>
          <a:p>
            <a:pPr algn="ctr">
              <a:defRPr/>
            </a:pPr>
            <a:endParaRPr lang="en-US" sz="2600" i="1" dirty="0">
              <a:latin typeface="Times New Roman" pitchFamily="18" charset="0"/>
              <a:ea typeface="+mj-ea"/>
              <a:cs typeface="Times New Roman" pitchFamily="18" charset="0"/>
            </a:endParaRPr>
          </a:p>
        </p:txBody>
      </p:sp>
      <p:sp>
        <p:nvSpPr>
          <p:cNvPr id="12293" name="Rectangle 32"/>
          <p:cNvSpPr>
            <a:spLocks noChangeArrowheads="1"/>
          </p:cNvSpPr>
          <p:nvPr/>
        </p:nvSpPr>
        <p:spPr bwMode="auto">
          <a:xfrm>
            <a:off x="1000125" y="779463"/>
            <a:ext cx="7429500" cy="1077218"/>
          </a:xfrm>
          <a:prstGeom prst="rect">
            <a:avLst/>
          </a:prstGeom>
          <a:noFill/>
          <a:ln w="9525">
            <a:noFill/>
            <a:miter lim="800000"/>
            <a:headEnd/>
            <a:tailEnd/>
          </a:ln>
        </p:spPr>
        <p:txBody>
          <a:bodyPr>
            <a:spAutoFit/>
          </a:bodyPr>
          <a:lstStyle/>
          <a:p>
            <a:pPr algn="ctr"/>
            <a:r>
              <a:rPr lang="en-US" sz="3200" b="1" dirty="0" err="1">
                <a:solidFill>
                  <a:srgbClr val="FF0000"/>
                </a:solidFill>
                <a:latin typeface="Times New Roman" pitchFamily="18" charset="0"/>
                <a:cs typeface="Times New Roman" pitchFamily="18" charset="0"/>
              </a:rPr>
              <a:t>Bài</a:t>
            </a:r>
            <a:r>
              <a:rPr lang="en-US" sz="3200" b="1" dirty="0">
                <a:solidFill>
                  <a:srgbClr val="FF0000"/>
                </a:solidFill>
                <a:latin typeface="Times New Roman" pitchFamily="18" charset="0"/>
                <a:cs typeface="Times New Roman" pitchFamily="18" charset="0"/>
              </a:rPr>
              <a:t> 2: </a:t>
            </a:r>
            <a:r>
              <a:rPr lang="en-US" sz="3200" b="1" dirty="0" smtClean="0">
                <a:solidFill>
                  <a:srgbClr val="FF0000"/>
                </a:solidFill>
                <a:latin typeface="Times New Roman" pitchFamily="18" charset="0"/>
                <a:cs typeface="Times New Roman" pitchFamily="18" charset="0"/>
              </a:rPr>
              <a:t>THAY ĐỔI BỐ CỤC</a:t>
            </a:r>
          </a:p>
          <a:p>
            <a:pPr algn="ctr"/>
            <a:r>
              <a:rPr lang="en-US" sz="3200" b="1" dirty="0" smtClean="0">
                <a:solidFill>
                  <a:srgbClr val="FF0000"/>
                </a:solidFill>
                <a:latin typeface="Times New Roman" pitchFamily="18" charset="0"/>
                <a:cs typeface="Times New Roman" pitchFamily="18" charset="0"/>
              </a:rPr>
              <a:t> PHÔNG CHỮ, KIỂU CHỮ, CĂN LỀ</a:t>
            </a:r>
            <a:endParaRPr lang="vi-V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142875" y="2000250"/>
            <a:ext cx="8715375" cy="1000125"/>
          </a:xfrm>
        </p:spPr>
        <p:txBody>
          <a:bodyPr/>
          <a:lstStyle/>
          <a:p>
            <a:pPr algn="just"/>
            <a:r>
              <a:rPr lang="en-US" sz="2600" smtClean="0">
                <a:solidFill>
                  <a:schemeClr val="tx1"/>
                </a:solidFill>
                <a:latin typeface="Times New Roman" pitchFamily="18" charset="0"/>
                <a:cs typeface="Times New Roman" pitchFamily="18" charset="0"/>
              </a:rPr>
              <a:t>Mở phần mềm trình chiếu PowerPoint, tạo hai trang trình chiếu mới. </a:t>
            </a:r>
          </a:p>
        </p:txBody>
      </p:sp>
      <p:sp>
        <p:nvSpPr>
          <p:cNvPr id="4" name="Rounded Rectangle 3"/>
          <p:cNvSpPr/>
          <p:nvPr/>
        </p:nvSpPr>
        <p:spPr>
          <a:xfrm>
            <a:off x="1141413" y="214313"/>
            <a:ext cx="6990407" cy="714375"/>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40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Trò chơi mời bạn nhanh tay!!</a:t>
            </a:r>
            <a:endPar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076" name="Picture 12">
            <a:hlinkClick r:id="rId2" action="ppaction://hlinkfile"/>
          </p:cNvPr>
          <p:cNvPicPr>
            <a:picLocks noChangeAspect="1" noChangeArrowheads="1"/>
          </p:cNvPicPr>
          <p:nvPr/>
        </p:nvPicPr>
        <p:blipFill>
          <a:blip r:embed="rId3"/>
          <a:srcRect/>
          <a:stretch>
            <a:fillRect/>
          </a:stretch>
        </p:blipFill>
        <p:spPr bwMode="auto">
          <a:xfrm>
            <a:off x="6572250" y="6215063"/>
            <a:ext cx="928688" cy="642937"/>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ox(in)">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sz="2800" smtClean="0">
                <a:solidFill>
                  <a:srgbClr val="FF0000"/>
                </a:solidFill>
              </a:rPr>
              <a:t>Bạn hãy quan sát hai trang trình chiếu về vị trí của các đối tượng, phông chữ, cỡ chữ, căn lề?</a:t>
            </a:r>
            <a:endParaRPr lang="en-US" sz="2800">
              <a:solidFill>
                <a:srgbClr val="FF0000"/>
              </a:solidFill>
            </a:endParaRPr>
          </a:p>
        </p:txBody>
      </p:sp>
      <p:sp>
        <p:nvSpPr>
          <p:cNvPr id="5" name="Content Placeholder 4"/>
          <p:cNvSpPr>
            <a:spLocks noGrp="1"/>
          </p:cNvSpPr>
          <p:nvPr>
            <p:ph sz="half" idx="1"/>
          </p:nvPr>
        </p:nvSpPr>
        <p:spPr/>
        <p:txBody>
          <a:bodyPr/>
          <a:lstStyle/>
          <a:p>
            <a:endParaRPr lang="en-US"/>
          </a:p>
        </p:txBody>
      </p:sp>
      <p:sp>
        <p:nvSpPr>
          <p:cNvPr id="6" name="Content Placeholder 5"/>
          <p:cNvSpPr>
            <a:spLocks noGrp="1"/>
          </p:cNvSpPr>
          <p:nvPr>
            <p:ph sz="half" idx="2"/>
          </p:nvPr>
        </p:nvSpPr>
        <p:spPr/>
        <p:txBody>
          <a:bodyPr/>
          <a:lstStyle/>
          <a:p>
            <a:endParaRPr 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754586"/>
            <a:ext cx="4130055" cy="3084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782698"/>
            <a:ext cx="4410610" cy="3135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547664" y="4221088"/>
            <a:ext cx="2160240" cy="369332"/>
          </a:xfrm>
          <a:prstGeom prst="rect">
            <a:avLst/>
          </a:prstGeom>
          <a:noFill/>
        </p:spPr>
        <p:txBody>
          <a:bodyPr wrap="square" rtlCol="0">
            <a:spAutoFit/>
          </a:bodyPr>
          <a:lstStyle/>
          <a:p>
            <a:r>
              <a:rPr lang="en-US" smtClean="0"/>
              <a:t>Trang trình chiếu 1</a:t>
            </a:r>
            <a:endParaRPr lang="en-US"/>
          </a:p>
        </p:txBody>
      </p:sp>
      <p:sp>
        <p:nvSpPr>
          <p:cNvPr id="10" name="TextBox 9"/>
          <p:cNvSpPr txBox="1"/>
          <p:nvPr/>
        </p:nvSpPr>
        <p:spPr>
          <a:xfrm>
            <a:off x="5868144" y="4221088"/>
            <a:ext cx="2160240" cy="369332"/>
          </a:xfrm>
          <a:prstGeom prst="rect">
            <a:avLst/>
          </a:prstGeom>
          <a:noFill/>
        </p:spPr>
        <p:txBody>
          <a:bodyPr wrap="square" rtlCol="0">
            <a:spAutoFit/>
          </a:bodyPr>
          <a:lstStyle/>
          <a:p>
            <a:r>
              <a:rPr lang="en-US" smtClean="0"/>
              <a:t>Trang trình chiếu 2</a:t>
            </a:r>
            <a:endParaRPr lang="en-US"/>
          </a:p>
        </p:txBody>
      </p:sp>
      <p:sp>
        <p:nvSpPr>
          <p:cNvPr id="8" name="TextBox 7"/>
          <p:cNvSpPr txBox="1"/>
          <p:nvPr/>
        </p:nvSpPr>
        <p:spPr>
          <a:xfrm>
            <a:off x="1043608" y="5445224"/>
            <a:ext cx="7776864" cy="830997"/>
          </a:xfrm>
          <a:prstGeom prst="rect">
            <a:avLst/>
          </a:prstGeom>
          <a:noFill/>
        </p:spPr>
        <p:txBody>
          <a:bodyPr wrap="square" rtlCol="0">
            <a:spAutoFit/>
          </a:bodyPr>
          <a:lstStyle/>
          <a:p>
            <a:r>
              <a:rPr lang="en-US" sz="2400" smtClean="0"/>
              <a:t>Trang trình chiếu 2: trình bày vị trí các đối tượng hợp lí, phông chữ, kiểu chữ, căn lề dễ quan sát.</a:t>
            </a:r>
            <a:endParaRPr lang="en-US" sz="2400"/>
          </a:p>
        </p:txBody>
      </p:sp>
    </p:spTree>
    <p:extLst>
      <p:ext uri="{BB962C8B-B14F-4D97-AF65-F5344CB8AC3E}">
        <p14:creationId xmlns:p14="http://schemas.microsoft.com/office/powerpoint/2010/main" val="777298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348880"/>
            <a:ext cx="8229600" cy="1143000"/>
          </a:xfrm>
        </p:spPr>
        <p:txBody>
          <a:bodyPr/>
          <a:lstStyle/>
          <a:p>
            <a:r>
              <a:rPr lang="en-US"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Bài 2: THAY ĐỔI BỐ CỤC</a:t>
            </a:r>
            <a:br>
              <a:rPr lang="en-US"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br>
            <a:r>
              <a:rPr lang="en-US"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PHÔNG CHỮ, KIỂU CHỮ, CĂN LỀ</a:t>
            </a:r>
            <a:r>
              <a:rPr lang="vi-VN" sz="4000"/>
              <a:t/>
            </a:r>
            <a:br>
              <a:rPr lang="vi-VN" sz="4000"/>
            </a:br>
            <a:endParaRPr lang="en-US"/>
          </a:p>
        </p:txBody>
      </p:sp>
      <p:sp>
        <p:nvSpPr>
          <p:cNvPr id="5" name="TextBox 4"/>
          <p:cNvSpPr txBox="1"/>
          <p:nvPr/>
        </p:nvSpPr>
        <p:spPr>
          <a:xfrm>
            <a:off x="2483768" y="908720"/>
            <a:ext cx="3672408" cy="523220"/>
          </a:xfrm>
          <a:prstGeom prst="rect">
            <a:avLst/>
          </a:prstGeom>
          <a:noFill/>
        </p:spPr>
        <p:txBody>
          <a:bodyPr wrap="square" rtlCol="0">
            <a:spAutoFit/>
          </a:bodyPr>
          <a:lstStyle/>
          <a:p>
            <a:pPr algn="ctr"/>
            <a:r>
              <a:rPr lang="en-US" sz="2800" b="1" smtClean="0">
                <a:solidFill>
                  <a:srgbClr val="FF0000"/>
                </a:solidFill>
              </a:rPr>
              <a:t>Tin học</a:t>
            </a:r>
            <a:endParaRPr lang="en-US" sz="2800" b="1">
              <a:solidFill>
                <a:srgbClr val="FF0000"/>
              </a:solidFill>
            </a:endParaRPr>
          </a:p>
        </p:txBody>
      </p:sp>
      <p:sp>
        <p:nvSpPr>
          <p:cNvPr id="6" name="TextBox 5"/>
          <p:cNvSpPr txBox="1"/>
          <p:nvPr/>
        </p:nvSpPr>
        <p:spPr>
          <a:xfrm>
            <a:off x="899592" y="4149080"/>
            <a:ext cx="7416824" cy="1938992"/>
          </a:xfrm>
          <a:prstGeom prst="rect">
            <a:avLst/>
          </a:prstGeom>
          <a:noFill/>
        </p:spPr>
        <p:txBody>
          <a:bodyPr wrap="square" rtlCol="0">
            <a:spAutoFit/>
          </a:bodyPr>
          <a:lstStyle/>
          <a:p>
            <a:r>
              <a:rPr lang="en-US" sz="2400" smtClean="0">
                <a:solidFill>
                  <a:srgbClr val="00B050"/>
                </a:solidFill>
              </a:rPr>
              <a:t>Mục tiêu: </a:t>
            </a:r>
          </a:p>
          <a:p>
            <a:pPr marL="285750" indent="-285750">
              <a:buFontTx/>
              <a:buChar char="-"/>
            </a:pPr>
            <a:r>
              <a:rPr lang="en-US" sz="2400" smtClean="0"/>
              <a:t>Biết cách lựa chọn và thay đổi bố cục hợp lí cho trang trình chiếu.</a:t>
            </a:r>
          </a:p>
          <a:p>
            <a:pPr marL="285750" indent="-285750">
              <a:buFontTx/>
              <a:buChar char="-"/>
            </a:pPr>
            <a:r>
              <a:rPr lang="en-US" sz="2400" smtClean="0"/>
              <a:t>Thay đổi được cỡ chữ, kiểu chữ, căn lề nội dung trong trang trình chiếu</a:t>
            </a:r>
            <a:endParaRPr lang="en-US" sz="2400"/>
          </a:p>
        </p:txBody>
      </p:sp>
    </p:spTree>
    <p:extLst>
      <p:ext uri="{BB962C8B-B14F-4D97-AF65-F5344CB8AC3E}">
        <p14:creationId xmlns:p14="http://schemas.microsoft.com/office/powerpoint/2010/main" val="851191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136" name="Picture 16"/>
          <p:cNvPicPr>
            <a:picLocks noChangeAspect="1" noChangeArrowheads="1"/>
          </p:cNvPicPr>
          <p:nvPr/>
        </p:nvPicPr>
        <p:blipFill>
          <a:blip r:embed="rId2"/>
          <a:srcRect/>
          <a:stretch>
            <a:fillRect/>
          </a:stretch>
        </p:blipFill>
        <p:spPr bwMode="auto">
          <a:xfrm>
            <a:off x="76200" y="2800350"/>
            <a:ext cx="5072063" cy="3986213"/>
          </a:xfrm>
          <a:prstGeom prst="rect">
            <a:avLst/>
          </a:prstGeom>
          <a:noFill/>
          <a:ln w="9525">
            <a:noFill/>
            <a:miter lim="800000"/>
            <a:headEnd/>
            <a:tailEnd/>
          </a:ln>
        </p:spPr>
      </p:pic>
      <p:pic>
        <p:nvPicPr>
          <p:cNvPr id="4099" name="Picture 12">
            <a:hlinkClick r:id="rId3" action="ppaction://hlinkfile"/>
          </p:cNvPr>
          <p:cNvPicPr>
            <a:picLocks noChangeAspect="1" noChangeArrowheads="1"/>
          </p:cNvPicPr>
          <p:nvPr/>
        </p:nvPicPr>
        <p:blipFill>
          <a:blip r:embed="rId4"/>
          <a:srcRect/>
          <a:stretch>
            <a:fillRect/>
          </a:stretch>
        </p:blipFill>
        <p:spPr bwMode="auto">
          <a:xfrm>
            <a:off x="8429625" y="6434138"/>
            <a:ext cx="542925" cy="495300"/>
          </a:xfrm>
          <a:prstGeom prst="rect">
            <a:avLst/>
          </a:prstGeom>
          <a:noFill/>
          <a:ln w="9525">
            <a:noFill/>
            <a:miter lim="800000"/>
            <a:headEnd/>
            <a:tailEnd/>
          </a:ln>
        </p:spPr>
      </p:pic>
      <p:sp>
        <p:nvSpPr>
          <p:cNvPr id="5123" name="Title 10"/>
          <p:cNvSpPr>
            <a:spLocks noGrp="1"/>
          </p:cNvSpPr>
          <p:nvPr>
            <p:ph type="title"/>
          </p:nvPr>
        </p:nvSpPr>
        <p:spPr>
          <a:xfrm>
            <a:off x="42430" y="642938"/>
            <a:ext cx="8229600" cy="642937"/>
          </a:xfrm>
        </p:spPr>
        <p:txBody>
          <a:bodyPr/>
          <a:lstStyle/>
          <a:p>
            <a:pPr algn="just" eaLnBrk="1" hangingPunct="1"/>
            <a:r>
              <a:rPr lang="en-US" sz="2400" b="1" dirty="0" smtClean="0">
                <a:solidFill>
                  <a:srgbClr val="0000FF"/>
                </a:solidFill>
                <a:latin typeface="Times New Roman" pitchFamily="18" charset="0"/>
                <a:cs typeface="Times New Roman" pitchFamily="18" charset="0"/>
              </a:rPr>
              <a:t>1. </a:t>
            </a:r>
            <a:r>
              <a:rPr lang="en-US" sz="2400" b="1" dirty="0" err="1" smtClean="0">
                <a:solidFill>
                  <a:srgbClr val="0000FF"/>
                </a:solidFill>
                <a:latin typeface="Times New Roman" pitchFamily="18" charset="0"/>
                <a:cs typeface="Times New Roman" pitchFamily="18" charset="0"/>
              </a:rPr>
              <a:t>Thay</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đổi</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bố</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cục</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trang</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trình</a:t>
            </a:r>
            <a:r>
              <a:rPr lang="en-US" sz="2400" b="1" dirty="0" smtClean="0">
                <a:solidFill>
                  <a:srgbClr val="0000FF"/>
                </a:solidFill>
                <a:latin typeface="Times New Roman" pitchFamily="18" charset="0"/>
                <a:cs typeface="Times New Roman" pitchFamily="18" charset="0"/>
              </a:rPr>
              <a:t> </a:t>
            </a:r>
            <a:r>
              <a:rPr lang="en-US" sz="2400" b="1" dirty="0" err="1" smtClean="0">
                <a:solidFill>
                  <a:srgbClr val="0000FF"/>
                </a:solidFill>
                <a:latin typeface="Times New Roman" pitchFamily="18" charset="0"/>
                <a:cs typeface="Times New Roman" pitchFamily="18" charset="0"/>
              </a:rPr>
              <a:t>chiếu</a:t>
            </a:r>
            <a:r>
              <a:rPr lang="en-US" sz="2400" b="1" dirty="0" smtClean="0">
                <a:solidFill>
                  <a:srgbClr val="0000FF"/>
                </a:solidFill>
                <a:latin typeface="Times New Roman" pitchFamily="18" charset="0"/>
                <a:cs typeface="Times New Roman" pitchFamily="18" charset="0"/>
              </a:rPr>
              <a:t>.</a:t>
            </a:r>
          </a:p>
        </p:txBody>
      </p:sp>
      <p:cxnSp>
        <p:nvCxnSpPr>
          <p:cNvPr id="34" name="Straight Arrow Connector 33"/>
          <p:cNvCxnSpPr/>
          <p:nvPr/>
        </p:nvCxnSpPr>
        <p:spPr>
          <a:xfrm rot="10800000">
            <a:off x="2500313" y="4559300"/>
            <a:ext cx="2643187" cy="10715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0800000" flipV="1">
            <a:off x="785813" y="3273425"/>
            <a:ext cx="4500562" cy="17287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10800000">
            <a:off x="500063" y="3144838"/>
            <a:ext cx="4714875" cy="155733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Content Placeholder 2"/>
          <p:cNvSpPr>
            <a:spLocks noGrp="1"/>
          </p:cNvSpPr>
          <p:nvPr>
            <p:ph idx="1"/>
          </p:nvPr>
        </p:nvSpPr>
        <p:spPr>
          <a:xfrm>
            <a:off x="4786313" y="2916238"/>
            <a:ext cx="3857625" cy="1357312"/>
          </a:xfrm>
        </p:spPr>
        <p:txBody>
          <a:bodyPr/>
          <a:lstStyle/>
          <a:p>
            <a:pPr algn="just" eaLnBrk="1" hangingPunct="1">
              <a:spcAft>
                <a:spcPts val="1200"/>
              </a:spcAft>
              <a:buFont typeface="Arial" charset="0"/>
              <a:buNone/>
            </a:pPr>
            <a:r>
              <a:rPr lang="en-US" sz="3600" b="1" i="1" smtClean="0">
                <a:solidFill>
                  <a:srgbClr val="FF0000"/>
                </a:solidFill>
                <a:latin typeface="Times New Roman" pitchFamily="18" charset="0"/>
                <a:cs typeface="Times New Roman" pitchFamily="18" charset="0"/>
              </a:rPr>
              <a:t>   </a:t>
            </a:r>
            <a:r>
              <a:rPr lang="en-US" sz="2400" b="1" i="1" smtClean="0">
                <a:solidFill>
                  <a:srgbClr val="FF0000"/>
                </a:solidFill>
                <a:latin typeface="Times New Roman" pitchFamily="18" charset="0"/>
                <a:cs typeface="Times New Roman" pitchFamily="18" charset="0"/>
              </a:rPr>
              <a:t>Bước 1: </a:t>
            </a:r>
            <a:r>
              <a:rPr lang="en-US" sz="2400" smtClean="0">
                <a:latin typeface="Times New Roman" pitchFamily="18" charset="0"/>
                <a:cs typeface="Times New Roman" pitchFamily="18" charset="0"/>
              </a:rPr>
              <a:t>Nháy chuột vào trang trình chiếu cần thay đổi bố cục.</a:t>
            </a:r>
          </a:p>
        </p:txBody>
      </p:sp>
      <p:sp>
        <p:nvSpPr>
          <p:cNvPr id="5130" name="Rectangle 12"/>
          <p:cNvSpPr>
            <a:spLocks noChangeArrowheads="1"/>
          </p:cNvSpPr>
          <p:nvPr/>
        </p:nvSpPr>
        <p:spPr bwMode="auto">
          <a:xfrm>
            <a:off x="0" y="-15190"/>
            <a:ext cx="8929688" cy="830997"/>
          </a:xfrm>
          <a:prstGeom prst="rect">
            <a:avLst/>
          </a:prstGeom>
          <a:noFill/>
          <a:ln w="9525">
            <a:noFill/>
            <a:miter lim="800000"/>
            <a:headEnd/>
            <a:tailEnd/>
          </a:ln>
        </p:spPr>
        <p:txBody>
          <a:bodyPr wrap="square">
            <a:spAutoFit/>
          </a:bodyPr>
          <a:lstStyle/>
          <a:p>
            <a:pPr algn="ctr"/>
            <a:r>
              <a:rPr lang="en-US" sz="2400" b="1" dirty="0" err="1">
                <a:solidFill>
                  <a:srgbClr val="FF0000"/>
                </a:solidFill>
                <a:latin typeface="Times New Roman" pitchFamily="18" charset="0"/>
                <a:cs typeface="Times New Roman" pitchFamily="18" charset="0"/>
              </a:rPr>
              <a:t>Bài</a:t>
            </a:r>
            <a:r>
              <a:rPr lang="en-US" sz="2400" b="1" dirty="0">
                <a:solidFill>
                  <a:srgbClr val="FF0000"/>
                </a:solidFill>
                <a:latin typeface="Times New Roman" pitchFamily="18" charset="0"/>
                <a:cs typeface="Times New Roman" pitchFamily="18" charset="0"/>
              </a:rPr>
              <a:t> 2: THAY ĐỔI BỐ CỤC</a:t>
            </a:r>
          </a:p>
          <a:p>
            <a:pPr algn="ctr"/>
            <a:r>
              <a:rPr lang="en-US" sz="2400" b="1" dirty="0">
                <a:solidFill>
                  <a:srgbClr val="FF0000"/>
                </a:solidFill>
                <a:latin typeface="Times New Roman" pitchFamily="18" charset="0"/>
                <a:cs typeface="Times New Roman" pitchFamily="18" charset="0"/>
              </a:rPr>
              <a:t> PHÔNG CHỮ, KIỂU CHỮ, CĂN LỀ</a:t>
            </a:r>
            <a:endParaRPr lang="vi-VN" sz="2400" dirty="0"/>
          </a:p>
        </p:txBody>
      </p:sp>
      <p:sp>
        <p:nvSpPr>
          <p:cNvPr id="21" name="Title 10"/>
          <p:cNvSpPr txBox="1">
            <a:spLocks/>
          </p:cNvSpPr>
          <p:nvPr/>
        </p:nvSpPr>
        <p:spPr bwMode="auto">
          <a:xfrm>
            <a:off x="5214938" y="4459288"/>
            <a:ext cx="3714750" cy="642937"/>
          </a:xfrm>
          <a:prstGeom prst="rect">
            <a:avLst/>
          </a:prstGeom>
          <a:noFill/>
          <a:ln w="9525">
            <a:noFill/>
            <a:miter lim="800000"/>
            <a:headEnd/>
            <a:tailEnd/>
          </a:ln>
        </p:spPr>
        <p:txBody>
          <a:bodyPr anchor="ctr"/>
          <a:lstStyle/>
          <a:p>
            <a:pPr algn="just">
              <a:defRPr/>
            </a:pPr>
            <a:r>
              <a:rPr lang="en-US" sz="2400" b="1" i="1" dirty="0" err="1">
                <a:solidFill>
                  <a:srgbClr val="FF0000"/>
                </a:solidFill>
                <a:latin typeface="Times New Roman" pitchFamily="18" charset="0"/>
                <a:cs typeface="Times New Roman" pitchFamily="18" charset="0"/>
              </a:rPr>
              <a:t>Bước</a:t>
            </a:r>
            <a:r>
              <a:rPr lang="en-US" sz="2400" b="1" i="1" dirty="0">
                <a:solidFill>
                  <a:srgbClr val="FF0000"/>
                </a:solidFill>
                <a:latin typeface="Times New Roman" pitchFamily="18" charset="0"/>
                <a:cs typeface="Times New Roman" pitchFamily="18" charset="0"/>
              </a:rPr>
              <a:t> 2: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thẻ</a:t>
            </a:r>
            <a:r>
              <a:rPr lang="en-US" sz="2400" dirty="0">
                <a:latin typeface="Times New Roman" pitchFamily="18" charset="0"/>
                <a:cs typeface="Times New Roman" pitchFamily="18" charset="0"/>
              </a:rPr>
              <a:t> </a:t>
            </a:r>
            <a:r>
              <a:rPr lang="en-US" sz="2400" dirty="0">
                <a:solidFill>
                  <a:srgbClr val="0000FF"/>
                </a:solidFill>
                <a:latin typeface="Times New Roman" pitchFamily="18" charset="0"/>
                <a:cs typeface="Times New Roman" pitchFamily="18" charset="0"/>
              </a:rPr>
              <a:t>Home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lệnh</a:t>
            </a:r>
            <a:r>
              <a:rPr lang="en-US" sz="2400" dirty="0">
                <a:latin typeface="Times New Roman" pitchFamily="18" charset="0"/>
                <a:cs typeface="Times New Roman" pitchFamily="18" charset="0"/>
              </a:rPr>
              <a:t>            .     </a:t>
            </a:r>
            <a:endParaRPr lang="en-US" sz="2400" b="1" dirty="0">
              <a:latin typeface="Times New Roman" pitchFamily="18" charset="0"/>
              <a:ea typeface="+mj-ea"/>
              <a:cs typeface="Times New Roman" pitchFamily="18" charset="0"/>
            </a:endParaRPr>
          </a:p>
        </p:txBody>
      </p:sp>
      <p:sp>
        <p:nvSpPr>
          <p:cNvPr id="22" name="Title 10"/>
          <p:cNvSpPr txBox="1">
            <a:spLocks/>
          </p:cNvSpPr>
          <p:nvPr/>
        </p:nvSpPr>
        <p:spPr bwMode="auto">
          <a:xfrm>
            <a:off x="5143500" y="5359400"/>
            <a:ext cx="3857625" cy="1357313"/>
          </a:xfrm>
          <a:prstGeom prst="rect">
            <a:avLst/>
          </a:prstGeom>
          <a:noFill/>
          <a:ln w="9525">
            <a:noFill/>
            <a:miter lim="800000"/>
            <a:headEnd/>
            <a:tailEnd/>
          </a:ln>
        </p:spPr>
        <p:txBody>
          <a:bodyPr anchor="ctr"/>
          <a:lstStyle/>
          <a:p>
            <a:pPr algn="just">
              <a:defRPr/>
            </a:pPr>
            <a:r>
              <a:rPr lang="en-US" sz="2400" b="1" i="1" dirty="0" err="1">
                <a:solidFill>
                  <a:srgbClr val="FF0000"/>
                </a:solidFill>
                <a:latin typeface="Times New Roman" pitchFamily="18" charset="0"/>
                <a:cs typeface="Times New Roman" pitchFamily="18" charset="0"/>
              </a:rPr>
              <a:t>Bước</a:t>
            </a:r>
            <a:r>
              <a:rPr lang="en-US" sz="2400" b="1" i="1" dirty="0">
                <a:solidFill>
                  <a:srgbClr val="FF0000"/>
                </a:solidFill>
                <a:latin typeface="Times New Roman" pitchFamily="18" charset="0"/>
                <a:cs typeface="Times New Roman" pitchFamily="18" charset="0"/>
              </a:rPr>
              <a:t> 3: </a:t>
            </a:r>
            <a:r>
              <a:rPr lang="en-US" sz="2400" dirty="0" err="1">
                <a:latin typeface="Times New Roman" pitchFamily="18" charset="0"/>
                <a:cs typeface="Times New Roman" pitchFamily="18" charset="0"/>
              </a:rPr>
              <a:t>Danh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chiếu</a:t>
            </a:r>
            <a:r>
              <a:rPr lang="en-US" sz="2400" dirty="0">
                <a:latin typeface="Times New Roman" pitchFamily="18" charset="0"/>
                <a:cs typeface="Times New Roman" pitchFamily="18" charset="0"/>
              </a:rPr>
              <a:t>.</a:t>
            </a:r>
            <a:endParaRPr lang="en-US" sz="2400" b="1" dirty="0">
              <a:latin typeface="Times New Roman" pitchFamily="18" charset="0"/>
              <a:ea typeface="+mj-ea"/>
              <a:cs typeface="Times New Roman" pitchFamily="18" charset="0"/>
            </a:endParaRPr>
          </a:p>
        </p:txBody>
      </p:sp>
      <p:pic>
        <p:nvPicPr>
          <p:cNvPr id="23" name="Picture 13"/>
          <p:cNvPicPr>
            <a:picLocks noChangeAspect="1" noChangeArrowheads="1"/>
          </p:cNvPicPr>
          <p:nvPr/>
        </p:nvPicPr>
        <p:blipFill>
          <a:blip r:embed="rId5"/>
          <a:srcRect/>
          <a:stretch>
            <a:fillRect/>
          </a:stretch>
        </p:blipFill>
        <p:spPr bwMode="auto">
          <a:xfrm>
            <a:off x="6978650" y="4846638"/>
            <a:ext cx="850900" cy="330200"/>
          </a:xfrm>
          <a:prstGeom prst="rect">
            <a:avLst/>
          </a:prstGeom>
          <a:noFill/>
          <a:ln w="9525">
            <a:noFill/>
            <a:miter lim="800000"/>
            <a:headEnd/>
            <a:tailEnd/>
          </a:ln>
        </p:spPr>
      </p:pic>
      <p:sp>
        <p:nvSpPr>
          <p:cNvPr id="16" name="Title 10"/>
          <p:cNvSpPr txBox="1">
            <a:spLocks/>
          </p:cNvSpPr>
          <p:nvPr/>
        </p:nvSpPr>
        <p:spPr bwMode="auto">
          <a:xfrm>
            <a:off x="-31624" y="1500095"/>
            <a:ext cx="9144000" cy="642937"/>
          </a:xfrm>
          <a:prstGeom prst="rect">
            <a:avLst/>
          </a:prstGeom>
          <a:noFill/>
          <a:ln w="9525">
            <a:noFill/>
            <a:miter lim="800000"/>
            <a:headEnd/>
            <a:tailEnd/>
          </a:ln>
        </p:spPr>
        <p:txBody>
          <a:bodyPr anchor="ctr"/>
          <a:lstStyle/>
          <a:p>
            <a:pPr algn="just">
              <a:defRPr/>
            </a:pPr>
            <a:r>
              <a:rPr lang="en-US" sz="2000" b="1" dirty="0">
                <a:latin typeface="Times New Roman" pitchFamily="18" charset="0"/>
                <a:ea typeface="+mj-ea"/>
                <a:cs typeface="Times New Roman" pitchFamily="18" charset="0"/>
                <a:sym typeface="Wingdings"/>
              </a:rPr>
              <a:t>a) </a:t>
            </a:r>
            <a:r>
              <a:rPr lang="en-US" sz="2000" b="1" dirty="0" err="1">
                <a:latin typeface="Times New Roman" pitchFamily="18" charset="0"/>
                <a:ea typeface="+mj-ea"/>
                <a:cs typeface="Times New Roman" pitchFamily="18" charset="0"/>
                <a:sym typeface="Wingdings"/>
              </a:rPr>
              <a:t>Khởi</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động</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phần</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mềm</a:t>
            </a:r>
            <a:r>
              <a:rPr lang="en-US" sz="2000" b="1" dirty="0">
                <a:latin typeface="Times New Roman" pitchFamily="18" charset="0"/>
                <a:ea typeface="+mj-ea"/>
                <a:cs typeface="Times New Roman" pitchFamily="18" charset="0"/>
                <a:sym typeface="Wingdings"/>
              </a:rPr>
              <a:t> PowerPoint </a:t>
            </a:r>
            <a:r>
              <a:rPr lang="en-US" sz="2000" b="1" dirty="0" err="1">
                <a:latin typeface="Times New Roman" pitchFamily="18" charset="0"/>
                <a:ea typeface="+mj-ea"/>
                <a:cs typeface="Times New Roman" pitchFamily="18" charset="0"/>
                <a:sym typeface="Wingdings"/>
              </a:rPr>
              <a:t>rồi</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thực</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hiện</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thay</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đổi</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bố</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cục</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trang</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trình</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chiếu</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theo</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hướng</a:t>
            </a:r>
            <a:r>
              <a:rPr lang="en-US" sz="2000" b="1" dirty="0">
                <a:latin typeface="Times New Roman" pitchFamily="18" charset="0"/>
                <a:ea typeface="+mj-ea"/>
                <a:cs typeface="Times New Roman" pitchFamily="18" charset="0"/>
                <a:sym typeface="Wingdings"/>
              </a:rPr>
              <a:t> </a:t>
            </a:r>
            <a:r>
              <a:rPr lang="en-US" sz="2000" b="1" dirty="0" err="1">
                <a:latin typeface="Times New Roman" pitchFamily="18" charset="0"/>
                <a:ea typeface="+mj-ea"/>
                <a:cs typeface="Times New Roman" pitchFamily="18" charset="0"/>
                <a:sym typeface="Wingdings"/>
              </a:rPr>
              <a:t>dẫn</a:t>
            </a:r>
            <a:r>
              <a:rPr lang="en-US" sz="2000" b="1" dirty="0">
                <a:latin typeface="Times New Roman" pitchFamily="18" charset="0"/>
                <a:ea typeface="+mj-ea"/>
                <a:cs typeface="Times New Roman" pitchFamily="18" charset="0"/>
                <a:sym typeface="Wingdings"/>
              </a:rPr>
              <a:t>.</a:t>
            </a:r>
            <a:endParaRPr lang="en-US" sz="2000" b="1" dirty="0">
              <a:latin typeface="Times New Roman" pitchFamily="18" charset="0"/>
              <a:ea typeface="+mj-ea"/>
              <a:cs typeface="Times New Roman" pitchFamily="18" charset="0"/>
            </a:endParaRPr>
          </a:p>
        </p:txBody>
      </p:sp>
      <p:sp>
        <p:nvSpPr>
          <p:cNvPr id="2" name="Rounded Rectangular Callout 1"/>
          <p:cNvSpPr/>
          <p:nvPr/>
        </p:nvSpPr>
        <p:spPr>
          <a:xfrm>
            <a:off x="1553422" y="1994966"/>
            <a:ext cx="6264696" cy="2785790"/>
          </a:xfrm>
          <a:prstGeom prst="wedgeRoundRect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smtClean="0"/>
              <a:t>Trao đổi với bạn các bước thay đổi bố cục trang trình chiếu?</a:t>
            </a:r>
            <a:endParaRPr lang="en-US" sz="28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30"/>
                                        </p:tgtEl>
                                        <p:attrNameLst>
                                          <p:attrName>style.visibility</p:attrName>
                                        </p:attrNameLst>
                                      </p:cBhvr>
                                      <p:to>
                                        <p:strVal val="visible"/>
                                      </p:to>
                                    </p:set>
                                    <p:animEffect transition="in" filter="blinds(horizontal)">
                                      <p:cBhvr>
                                        <p:cTn id="7" dur="500"/>
                                        <p:tgtEl>
                                          <p:spTgt spid="513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3"/>
                                        </p:tgtEl>
                                        <p:attrNameLst>
                                          <p:attrName>style.visibility</p:attrName>
                                        </p:attrNameLst>
                                      </p:cBhvr>
                                      <p:to>
                                        <p:strVal val="visible"/>
                                      </p:to>
                                    </p:set>
                                    <p:animEffect transition="in" filter="blinds(horizontal)">
                                      <p:cBhvr>
                                        <p:cTn id="12" dur="500"/>
                                        <p:tgtEl>
                                          <p:spTgt spid="51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ircle(in)">
                                      <p:cBhvr>
                                        <p:cTn id="22" dur="11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2"/>
                                        </p:tgtEl>
                                      </p:cBhvr>
                                    </p:animEffect>
                                    <p:set>
                                      <p:cBhvr>
                                        <p:cTn id="27" dur="1" fill="hold">
                                          <p:stCondLst>
                                            <p:cond delay="499"/>
                                          </p:stCondLst>
                                        </p:cTn>
                                        <p:tgtEl>
                                          <p:spTgt spid="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136"/>
                                        </p:tgtEl>
                                        <p:attrNameLst>
                                          <p:attrName>style.visibility</p:attrName>
                                        </p:attrNameLst>
                                      </p:cBhvr>
                                      <p:to>
                                        <p:strVal val="visible"/>
                                      </p:to>
                                    </p:set>
                                    <p:animEffect transition="in" filter="blinds(horizontal)">
                                      <p:cBhvr>
                                        <p:cTn id="32" dur="500"/>
                                        <p:tgtEl>
                                          <p:spTgt spid="513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animEffect transition="in" filter="blinds(horizontal)">
                                      <p:cBhvr>
                                        <p:cTn id="37" dur="500"/>
                                        <p:tgtEl>
                                          <p:spTgt spid="15">
                                            <p:txEl>
                                              <p:pRg st="0" end="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blinds(horizontal)">
                                      <p:cBhvr>
                                        <p:cTn id="40" dur="500"/>
                                        <p:tgtEl>
                                          <p:spTgt spid="42"/>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blinds(horizontal)">
                                      <p:cBhvr>
                                        <p:cTn id="45" dur="500"/>
                                        <p:tgtEl>
                                          <p:spTgt spid="21"/>
                                        </p:tgtEl>
                                      </p:cBhvr>
                                    </p:animEffect>
                                  </p:childTnLst>
                                </p:cTn>
                              </p:par>
                              <p:par>
                                <p:cTn id="46" presetID="3" presetClass="entr" presetSubtype="10" fill="hold" nodeType="with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blinds(horizontal)">
                                      <p:cBhvr>
                                        <p:cTn id="48" dur="500"/>
                                        <p:tgtEl>
                                          <p:spTgt spid="45"/>
                                        </p:tgtEl>
                                      </p:cBhvr>
                                    </p:animEffect>
                                  </p:childTnLst>
                                </p:cTn>
                              </p:par>
                              <p:par>
                                <p:cTn id="49" presetID="3" presetClass="entr" presetSubtype="10" fill="hold" nodeType="with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blinds(horizontal)">
                                      <p:cBhvr>
                                        <p:cTn id="51" dur="500"/>
                                        <p:tgtEl>
                                          <p:spTgt spid="23"/>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blinds(horizontal)">
                                      <p:cBhvr>
                                        <p:cTn id="56" dur="500"/>
                                        <p:tgtEl>
                                          <p:spTgt spid="22"/>
                                        </p:tgtEl>
                                      </p:cBhvr>
                                    </p:animEffect>
                                  </p:childTnLst>
                                </p:cTn>
                              </p:par>
                              <p:par>
                                <p:cTn id="57" presetID="3" presetClass="entr" presetSubtype="10" fill="hold" nodeType="withEffect">
                                  <p:stCondLst>
                                    <p:cond delay="0"/>
                                  </p:stCondLst>
                                  <p:childTnLst>
                                    <p:set>
                                      <p:cBhvr>
                                        <p:cTn id="58" dur="1" fill="hold">
                                          <p:stCondLst>
                                            <p:cond delay="0"/>
                                          </p:stCondLst>
                                        </p:cTn>
                                        <p:tgtEl>
                                          <p:spTgt spid="34"/>
                                        </p:tgtEl>
                                        <p:attrNameLst>
                                          <p:attrName>style.visibility</p:attrName>
                                        </p:attrNameLst>
                                      </p:cBhvr>
                                      <p:to>
                                        <p:strVal val="visible"/>
                                      </p:to>
                                    </p:set>
                                    <p:animEffect transition="in" filter="blinds(horizontal)">
                                      <p:cBhvr>
                                        <p:cTn id="5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15" grpId="0" build="p"/>
      <p:bldP spid="5130" grpId="0"/>
      <p:bldP spid="21" grpId="0"/>
      <p:bldP spid="22" grpId="0"/>
      <p:bldP spid="16" grpId="0"/>
      <p:bldP spid="2" grpId="0" animBg="1"/>
      <p:bldP spid="2" grpId="1"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75" y="2689225"/>
            <a:ext cx="8786813" cy="3168650"/>
          </a:xfrm>
        </p:spPr>
        <p:txBody>
          <a:bodyPr/>
          <a:lstStyle/>
          <a:p>
            <a:pPr algn="just" eaLnBrk="1" hangingPunct="1">
              <a:spcAft>
                <a:spcPts val="1200"/>
              </a:spcAft>
              <a:buFont typeface="Arial" charset="0"/>
              <a:buNone/>
            </a:pPr>
            <a:r>
              <a:rPr lang="en-US" sz="3600" b="1" i="1" smtClean="0">
                <a:solidFill>
                  <a:srgbClr val="0000FF"/>
                </a:solidFill>
                <a:latin typeface="Times New Roman" pitchFamily="18" charset="0"/>
                <a:cs typeface="Times New Roman" pitchFamily="18" charset="0"/>
              </a:rPr>
              <a:t>   </a:t>
            </a:r>
            <a:r>
              <a:rPr lang="en-US" b="1" i="1" smtClean="0">
                <a:solidFill>
                  <a:srgbClr val="FF0000"/>
                </a:solidFill>
                <a:latin typeface="Times New Roman" pitchFamily="18" charset="0"/>
                <a:cs typeface="Times New Roman" pitchFamily="18" charset="0"/>
              </a:rPr>
              <a:t>Bước 1: </a:t>
            </a:r>
            <a:r>
              <a:rPr lang="en-US" smtClean="0">
                <a:latin typeface="Times New Roman" pitchFamily="18" charset="0"/>
                <a:cs typeface="Times New Roman" pitchFamily="18" charset="0"/>
              </a:rPr>
              <a:t>Nháy chuột vào trang trình chiếu cần thay đổi bố cục.</a:t>
            </a:r>
          </a:p>
          <a:p>
            <a:pPr algn="just" eaLnBrk="1" hangingPunct="1">
              <a:spcAft>
                <a:spcPts val="1200"/>
              </a:spcAft>
              <a:buFont typeface="Arial" charset="0"/>
              <a:buNone/>
            </a:pPr>
            <a:r>
              <a:rPr lang="en-US" b="1" i="1" smtClean="0">
                <a:solidFill>
                  <a:srgbClr val="FF0000"/>
                </a:solidFill>
                <a:latin typeface="Times New Roman" pitchFamily="18" charset="0"/>
                <a:cs typeface="Times New Roman" pitchFamily="18" charset="0"/>
              </a:rPr>
              <a:t>   Bước 2: </a:t>
            </a:r>
            <a:r>
              <a:rPr lang="en-US" smtClean="0">
                <a:latin typeface="Times New Roman" pitchFamily="18" charset="0"/>
                <a:cs typeface="Times New Roman" pitchFamily="18" charset="0"/>
              </a:rPr>
              <a:t>Trong thẻ </a:t>
            </a:r>
            <a:r>
              <a:rPr lang="en-US" smtClean="0">
                <a:solidFill>
                  <a:srgbClr val="0000FF"/>
                </a:solidFill>
                <a:latin typeface="Times New Roman" pitchFamily="18" charset="0"/>
                <a:cs typeface="Times New Roman" pitchFamily="18" charset="0"/>
              </a:rPr>
              <a:t>Home</a:t>
            </a:r>
            <a:r>
              <a:rPr lang="en-US" smtClean="0">
                <a:latin typeface="Times New Roman" pitchFamily="18" charset="0"/>
                <a:cs typeface="Times New Roman" pitchFamily="18" charset="0"/>
              </a:rPr>
              <a:t>, chọn nút lệnh</a:t>
            </a:r>
          </a:p>
          <a:p>
            <a:pPr algn="just" eaLnBrk="1" hangingPunct="1">
              <a:buFont typeface="Arial" charset="0"/>
              <a:buNone/>
            </a:pPr>
            <a:r>
              <a:rPr lang="en-US" b="1" i="1" smtClean="0">
                <a:solidFill>
                  <a:srgbClr val="0000FF"/>
                </a:solidFill>
                <a:latin typeface="Times New Roman" pitchFamily="18" charset="0"/>
                <a:cs typeface="Times New Roman" pitchFamily="18" charset="0"/>
              </a:rPr>
              <a:t>  </a:t>
            </a:r>
            <a:r>
              <a:rPr lang="en-US" b="1" i="1" smtClean="0">
                <a:solidFill>
                  <a:srgbClr val="FF0000"/>
                </a:solidFill>
                <a:latin typeface="Times New Roman" pitchFamily="18" charset="0"/>
                <a:cs typeface="Times New Roman" pitchFamily="18" charset="0"/>
              </a:rPr>
              <a:t>Bước 3: </a:t>
            </a:r>
            <a:r>
              <a:rPr lang="en-US" smtClean="0">
                <a:latin typeface="Times New Roman" pitchFamily="18" charset="0"/>
                <a:cs typeface="Times New Roman" pitchFamily="18" charset="0"/>
              </a:rPr>
              <a:t>Danh sách các kiểu bố cục hiện ra, em nháy chuột chọn kiểu bố cục cho trang trình chiếu.</a:t>
            </a:r>
            <a:endParaRPr lang="en-US" smtClean="0"/>
          </a:p>
        </p:txBody>
      </p:sp>
      <p:sp>
        <p:nvSpPr>
          <p:cNvPr id="5123" name="Title 10"/>
          <p:cNvSpPr>
            <a:spLocks noGrp="1"/>
          </p:cNvSpPr>
          <p:nvPr>
            <p:ph type="title"/>
          </p:nvPr>
        </p:nvSpPr>
        <p:spPr>
          <a:xfrm>
            <a:off x="248009" y="1196752"/>
            <a:ext cx="8229600" cy="642938"/>
          </a:xfrm>
        </p:spPr>
        <p:txBody>
          <a:bodyPr/>
          <a:lstStyle/>
          <a:p>
            <a:pPr algn="just" eaLnBrk="1" hangingPunct="1"/>
            <a:r>
              <a:rPr lang="en-US" sz="3200" b="1" smtClean="0">
                <a:solidFill>
                  <a:srgbClr val="0000FF"/>
                </a:solidFill>
                <a:latin typeface="Times New Roman" pitchFamily="18" charset="0"/>
                <a:cs typeface="Times New Roman" pitchFamily="18" charset="0"/>
              </a:rPr>
              <a:t>1. Thay đổi bố cục trang trình chiếu.</a:t>
            </a:r>
          </a:p>
        </p:txBody>
      </p:sp>
      <p:pic>
        <p:nvPicPr>
          <p:cNvPr id="5" name="Picture 13"/>
          <p:cNvPicPr>
            <a:picLocks noChangeAspect="1" noChangeArrowheads="1"/>
          </p:cNvPicPr>
          <p:nvPr/>
        </p:nvPicPr>
        <p:blipFill>
          <a:blip r:embed="rId2"/>
          <a:srcRect/>
          <a:stretch>
            <a:fillRect/>
          </a:stretch>
        </p:blipFill>
        <p:spPr bwMode="auto">
          <a:xfrm>
            <a:off x="7143750" y="3954463"/>
            <a:ext cx="1357313" cy="688975"/>
          </a:xfrm>
          <a:prstGeom prst="rect">
            <a:avLst/>
          </a:prstGeom>
          <a:noFill/>
          <a:ln w="9525">
            <a:noFill/>
            <a:miter lim="800000"/>
            <a:headEnd/>
            <a:tailEnd/>
          </a:ln>
        </p:spPr>
      </p:pic>
      <p:sp>
        <p:nvSpPr>
          <p:cNvPr id="5125" name="Rectangle 12"/>
          <p:cNvSpPr>
            <a:spLocks noChangeArrowheads="1"/>
          </p:cNvSpPr>
          <p:nvPr/>
        </p:nvSpPr>
        <p:spPr bwMode="auto">
          <a:xfrm>
            <a:off x="683568" y="163652"/>
            <a:ext cx="8007349" cy="954107"/>
          </a:xfrm>
          <a:prstGeom prst="rect">
            <a:avLst/>
          </a:prstGeom>
          <a:noFill/>
          <a:ln w="9525">
            <a:noFill/>
            <a:miter lim="800000"/>
            <a:headEnd/>
            <a:tailEnd/>
          </a:ln>
        </p:spPr>
        <p:txBody>
          <a:bodyPr wrap="square">
            <a:spAutoFit/>
          </a:bodyPr>
          <a:lstStyle/>
          <a:p>
            <a:pPr algn="ctr"/>
            <a:r>
              <a:rPr lang="en-US" sz="2800" b="1" dirty="0" err="1">
                <a:solidFill>
                  <a:srgbClr val="FF0000"/>
                </a:solidFill>
                <a:latin typeface="Times New Roman" pitchFamily="18" charset="0"/>
                <a:cs typeface="Times New Roman" pitchFamily="18" charset="0"/>
              </a:rPr>
              <a:t>Bài</a:t>
            </a:r>
            <a:r>
              <a:rPr lang="en-US" sz="2800" b="1" dirty="0">
                <a:solidFill>
                  <a:srgbClr val="FF0000"/>
                </a:solidFill>
                <a:latin typeface="Times New Roman" pitchFamily="18" charset="0"/>
                <a:cs typeface="Times New Roman" pitchFamily="18" charset="0"/>
              </a:rPr>
              <a:t> 2: THAY ĐỔI BỐ CỤC</a:t>
            </a:r>
          </a:p>
          <a:p>
            <a:pPr algn="ctr"/>
            <a:r>
              <a:rPr lang="en-US" sz="2800" b="1" dirty="0">
                <a:solidFill>
                  <a:srgbClr val="FF0000"/>
                </a:solidFill>
                <a:latin typeface="Times New Roman" pitchFamily="18" charset="0"/>
                <a:cs typeface="Times New Roman" pitchFamily="18" charset="0"/>
              </a:rPr>
              <a:t> PHÔNG CHỮ, KIỂU CHỮ, CĂN LỀ</a:t>
            </a:r>
            <a:endParaRPr lang="vi-VN" sz="2800" dirty="0"/>
          </a:p>
        </p:txBody>
      </p:sp>
      <p:sp>
        <p:nvSpPr>
          <p:cNvPr id="7" name="Title 1"/>
          <p:cNvSpPr txBox="1">
            <a:spLocks/>
          </p:cNvSpPr>
          <p:nvPr/>
        </p:nvSpPr>
        <p:spPr bwMode="auto">
          <a:xfrm>
            <a:off x="251520" y="116632"/>
            <a:ext cx="8643937" cy="571500"/>
          </a:xfrm>
          <a:prstGeom prst="rect">
            <a:avLst/>
          </a:prstGeom>
          <a:noFill/>
          <a:ln w="9525">
            <a:noFill/>
            <a:miter lim="800000"/>
            <a:headEnd/>
            <a:tailEnd/>
          </a:ln>
        </p:spPr>
        <p:txBody>
          <a:bodyPr anchor="ctr"/>
          <a:lstStyle/>
          <a:p>
            <a:pPr algn="ctr">
              <a:defRPr/>
            </a:pPr>
            <a:endParaRPr lang="en-US" sz="2800" i="1" dirty="0">
              <a:latin typeface="Times New Roman" pitchFamily="18" charset="0"/>
              <a:ea typeface="+mj-ea"/>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heckerboard(across)">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heckerboard(across)">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Title 10"/>
          <p:cNvSpPr>
            <a:spLocks noGrp="1"/>
          </p:cNvSpPr>
          <p:nvPr>
            <p:ph type="title"/>
          </p:nvPr>
        </p:nvSpPr>
        <p:spPr>
          <a:xfrm>
            <a:off x="71438" y="1785938"/>
            <a:ext cx="8229600" cy="642937"/>
          </a:xfrm>
        </p:spPr>
        <p:txBody>
          <a:bodyPr/>
          <a:lstStyle/>
          <a:p>
            <a:pPr algn="just" eaLnBrk="1" hangingPunct="1"/>
            <a:r>
              <a:rPr lang="en-US" sz="3200" b="1" smtClean="0">
                <a:solidFill>
                  <a:srgbClr val="0000FF"/>
                </a:solidFill>
                <a:latin typeface="Times New Roman" pitchFamily="18" charset="0"/>
                <a:cs typeface="Times New Roman" pitchFamily="18" charset="0"/>
              </a:rPr>
              <a:t>1. Thay đổi bố cục trang trình chiếu</a:t>
            </a:r>
          </a:p>
        </p:txBody>
      </p:sp>
      <p:pic>
        <p:nvPicPr>
          <p:cNvPr id="7" name="Picture 6" descr="Untitled1.png"/>
          <p:cNvPicPr>
            <a:picLocks noChangeAspect="1"/>
          </p:cNvPicPr>
          <p:nvPr/>
        </p:nvPicPr>
        <p:blipFill>
          <a:blip r:embed="rId2"/>
          <a:stretch>
            <a:fillRect/>
          </a:stretch>
        </p:blipFill>
        <p:spPr>
          <a:xfrm>
            <a:off x="357188" y="3500438"/>
            <a:ext cx="3857625" cy="2857500"/>
          </a:xfrm>
          <a:prstGeom prst="rect">
            <a:avLst/>
          </a:prstGeom>
          <a:ln w="38100" cap="sq">
            <a:solidFill>
              <a:srgbClr val="00B0F0"/>
            </a:solidFill>
            <a:prstDash val="solid"/>
            <a:miter lim="800000"/>
          </a:ln>
          <a:effectLst>
            <a:outerShdw blurRad="50800" dist="38100" dir="2700000" algn="tl" rotWithShape="0">
              <a:srgbClr val="000000">
                <a:alpha val="43000"/>
              </a:srgbClr>
            </a:outerShdw>
          </a:effectLst>
        </p:spPr>
      </p:pic>
      <p:sp>
        <p:nvSpPr>
          <p:cNvPr id="9" name="TextBox 8"/>
          <p:cNvSpPr txBox="1">
            <a:spLocks noChangeArrowheads="1"/>
          </p:cNvSpPr>
          <p:nvPr/>
        </p:nvSpPr>
        <p:spPr bwMode="auto">
          <a:xfrm>
            <a:off x="1571625" y="6334125"/>
            <a:ext cx="1571625" cy="523875"/>
          </a:xfrm>
          <a:prstGeom prst="rect">
            <a:avLst/>
          </a:prstGeom>
          <a:noFill/>
          <a:ln w="9525">
            <a:noFill/>
            <a:miter lim="800000"/>
            <a:headEnd/>
            <a:tailEnd/>
          </a:ln>
        </p:spPr>
        <p:txBody>
          <a:bodyPr>
            <a:spAutoFit/>
          </a:bodyPr>
          <a:lstStyle/>
          <a:p>
            <a:pPr algn="ctr"/>
            <a:r>
              <a:rPr lang="en-US" sz="2800" b="1">
                <a:solidFill>
                  <a:srgbClr val="0000FF"/>
                </a:solidFill>
                <a:latin typeface="Times New Roman" pitchFamily="18" charset="0"/>
                <a:cs typeface="Times New Roman" pitchFamily="18" charset="0"/>
              </a:rPr>
              <a:t>Trang 1</a:t>
            </a:r>
          </a:p>
        </p:txBody>
      </p:sp>
      <p:sp>
        <p:nvSpPr>
          <p:cNvPr id="10" name="TextBox 9"/>
          <p:cNvSpPr txBox="1">
            <a:spLocks noChangeArrowheads="1"/>
          </p:cNvSpPr>
          <p:nvPr/>
        </p:nvSpPr>
        <p:spPr bwMode="auto">
          <a:xfrm>
            <a:off x="5643563" y="6334125"/>
            <a:ext cx="1714500" cy="523875"/>
          </a:xfrm>
          <a:prstGeom prst="rect">
            <a:avLst/>
          </a:prstGeom>
          <a:noFill/>
          <a:ln w="9525">
            <a:noFill/>
            <a:miter lim="800000"/>
            <a:headEnd/>
            <a:tailEnd/>
          </a:ln>
        </p:spPr>
        <p:txBody>
          <a:bodyPr>
            <a:spAutoFit/>
          </a:bodyPr>
          <a:lstStyle/>
          <a:p>
            <a:pPr algn="ctr"/>
            <a:r>
              <a:rPr lang="en-US" sz="2800" b="1">
                <a:solidFill>
                  <a:srgbClr val="0000FF"/>
                </a:solidFill>
                <a:latin typeface="Times New Roman" pitchFamily="18" charset="0"/>
                <a:cs typeface="Times New Roman" pitchFamily="18" charset="0"/>
              </a:rPr>
              <a:t>Trang 2</a:t>
            </a:r>
          </a:p>
        </p:txBody>
      </p:sp>
      <p:sp>
        <p:nvSpPr>
          <p:cNvPr id="11" name="Title 10"/>
          <p:cNvSpPr txBox="1">
            <a:spLocks/>
          </p:cNvSpPr>
          <p:nvPr/>
        </p:nvSpPr>
        <p:spPr bwMode="auto">
          <a:xfrm>
            <a:off x="214313" y="2571750"/>
            <a:ext cx="8715375" cy="642938"/>
          </a:xfrm>
          <a:prstGeom prst="rect">
            <a:avLst/>
          </a:prstGeom>
          <a:noFill/>
          <a:ln w="9525">
            <a:noFill/>
            <a:miter lim="800000"/>
            <a:headEnd/>
            <a:tailEnd/>
          </a:ln>
        </p:spPr>
        <p:txBody>
          <a:bodyPr anchor="ctr"/>
          <a:lstStyle/>
          <a:p>
            <a:pPr algn="just">
              <a:defRPr/>
            </a:pPr>
            <a:r>
              <a:rPr lang="en-US" sz="2800" b="1" dirty="0">
                <a:latin typeface="Times New Roman" pitchFamily="18" charset="0"/>
                <a:ea typeface="+mj-ea"/>
                <a:cs typeface="Times New Roman" pitchFamily="18" charset="0"/>
              </a:rPr>
              <a:t>b) So </a:t>
            </a:r>
            <a:r>
              <a:rPr lang="en-US" sz="2800" b="1" dirty="0" err="1">
                <a:latin typeface="Times New Roman" pitchFamily="18" charset="0"/>
                <a:ea typeface="+mj-ea"/>
                <a:cs typeface="Times New Roman" pitchFamily="18" charset="0"/>
              </a:rPr>
              <a:t>sánh</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điểm</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giống</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nhau</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và</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khác</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nhau</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về</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bố</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cục</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trong</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hai</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trang</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trình</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chiếu</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sau</a:t>
            </a:r>
            <a:r>
              <a:rPr lang="en-US" sz="2800" b="1" dirty="0">
                <a:latin typeface="Times New Roman" pitchFamily="18" charset="0"/>
                <a:ea typeface="+mj-ea"/>
                <a:cs typeface="Times New Roman" pitchFamily="18" charset="0"/>
              </a:rPr>
              <a:t>.</a:t>
            </a:r>
          </a:p>
        </p:txBody>
      </p:sp>
      <p:sp>
        <p:nvSpPr>
          <p:cNvPr id="12" name="Title 1"/>
          <p:cNvSpPr txBox="1">
            <a:spLocks/>
          </p:cNvSpPr>
          <p:nvPr/>
        </p:nvSpPr>
        <p:spPr bwMode="auto">
          <a:xfrm>
            <a:off x="928688" y="-214313"/>
            <a:ext cx="8215312" cy="1285876"/>
          </a:xfrm>
          <a:prstGeom prst="rect">
            <a:avLst/>
          </a:prstGeom>
          <a:noFill/>
          <a:ln w="9525">
            <a:noFill/>
            <a:miter lim="800000"/>
            <a:headEnd/>
            <a:tailEnd/>
          </a:ln>
        </p:spPr>
        <p:txBody>
          <a:bodyPr anchor="ctr"/>
          <a:lstStyle/>
          <a:p>
            <a:pPr algn="ctr">
              <a:defRPr/>
            </a:pPr>
            <a:endParaRPr lang="en-US" sz="2600" i="1" dirty="0">
              <a:latin typeface="Times New Roman" pitchFamily="18" charset="0"/>
              <a:ea typeface="+mj-ea"/>
              <a:cs typeface="Times New Roman" pitchFamily="18" charset="0"/>
            </a:endParaRPr>
          </a:p>
        </p:txBody>
      </p:sp>
      <p:sp>
        <p:nvSpPr>
          <p:cNvPr id="6152" name="Rectangle 4"/>
          <p:cNvSpPr>
            <a:spLocks noChangeArrowheads="1"/>
          </p:cNvSpPr>
          <p:nvPr/>
        </p:nvSpPr>
        <p:spPr bwMode="auto">
          <a:xfrm>
            <a:off x="857250" y="714375"/>
            <a:ext cx="7807325" cy="954107"/>
          </a:xfrm>
          <a:prstGeom prst="rect">
            <a:avLst/>
          </a:prstGeom>
          <a:noFill/>
          <a:ln w="9525">
            <a:noFill/>
            <a:miter lim="800000"/>
            <a:headEnd/>
            <a:tailEnd/>
          </a:ln>
        </p:spPr>
        <p:txBody>
          <a:bodyPr>
            <a:spAutoFit/>
          </a:bodyPr>
          <a:lstStyle/>
          <a:p>
            <a:pPr algn="ctr"/>
            <a:r>
              <a:rPr lang="en-US" sz="2800" b="1" dirty="0" err="1">
                <a:solidFill>
                  <a:srgbClr val="FF0000"/>
                </a:solidFill>
                <a:latin typeface="Times New Roman" pitchFamily="18" charset="0"/>
                <a:cs typeface="Times New Roman" pitchFamily="18" charset="0"/>
              </a:rPr>
              <a:t>Bài</a:t>
            </a:r>
            <a:r>
              <a:rPr lang="en-US" sz="2800" b="1" dirty="0">
                <a:solidFill>
                  <a:srgbClr val="FF0000"/>
                </a:solidFill>
                <a:latin typeface="Times New Roman" pitchFamily="18" charset="0"/>
                <a:cs typeface="Times New Roman" pitchFamily="18" charset="0"/>
              </a:rPr>
              <a:t> 2: THAY ĐỔI BỐ CỤC</a:t>
            </a:r>
          </a:p>
          <a:p>
            <a:pPr algn="ctr"/>
            <a:r>
              <a:rPr lang="en-US" sz="2800" b="1" dirty="0">
                <a:solidFill>
                  <a:srgbClr val="FF0000"/>
                </a:solidFill>
                <a:latin typeface="Times New Roman" pitchFamily="18" charset="0"/>
                <a:cs typeface="Times New Roman" pitchFamily="18" charset="0"/>
              </a:rPr>
              <a:t> PHÔNG CHỮ, KIỂU CHỮ, CĂN LỀ</a:t>
            </a:r>
            <a:endParaRPr lang="vi-VN" sz="2800" dirty="0"/>
          </a:p>
        </p:txBody>
      </p:sp>
      <p:pic>
        <p:nvPicPr>
          <p:cNvPr id="6155" name="Picture 12">
            <a:hlinkClick r:id="rId3" action="ppaction://hlinkfile"/>
          </p:cNvPr>
          <p:cNvPicPr>
            <a:picLocks noChangeAspect="1" noChangeArrowheads="1"/>
          </p:cNvPicPr>
          <p:nvPr/>
        </p:nvPicPr>
        <p:blipFill>
          <a:blip r:embed="rId4"/>
          <a:srcRect/>
          <a:stretch>
            <a:fillRect/>
          </a:stretch>
        </p:blipFill>
        <p:spPr bwMode="auto">
          <a:xfrm>
            <a:off x="8429625" y="6429375"/>
            <a:ext cx="571500" cy="428625"/>
          </a:xfrm>
          <a:prstGeom prst="rect">
            <a:avLst/>
          </a:prstGeom>
          <a:noFill/>
          <a:ln w="9525">
            <a:noFill/>
            <a:miter lim="800000"/>
            <a:headEnd/>
            <a:tailEnd/>
          </a:ln>
        </p:spPr>
      </p:pic>
      <p:grpSp>
        <p:nvGrpSpPr>
          <p:cNvPr id="2" name="Group 15"/>
          <p:cNvGrpSpPr>
            <a:grpSpLocks/>
          </p:cNvGrpSpPr>
          <p:nvPr/>
        </p:nvGrpSpPr>
        <p:grpSpPr bwMode="auto">
          <a:xfrm>
            <a:off x="4662488" y="3429000"/>
            <a:ext cx="3838575" cy="3000375"/>
            <a:chOff x="4429124" y="3357562"/>
            <a:chExt cx="3981455" cy="2986091"/>
          </a:xfrm>
        </p:grpSpPr>
        <p:pic>
          <p:nvPicPr>
            <p:cNvPr id="6157" name="Picture 14"/>
            <p:cNvPicPr>
              <a:picLocks noChangeAspect="1" noChangeArrowheads="1"/>
            </p:cNvPicPr>
            <p:nvPr/>
          </p:nvPicPr>
          <p:blipFill>
            <a:blip r:embed="rId5"/>
            <a:srcRect/>
            <a:stretch>
              <a:fillRect/>
            </a:stretch>
          </p:blipFill>
          <p:spPr bwMode="auto">
            <a:xfrm>
              <a:off x="4429124" y="3357562"/>
              <a:ext cx="3981455" cy="2986091"/>
            </a:xfrm>
            <a:prstGeom prst="rect">
              <a:avLst/>
            </a:prstGeom>
            <a:noFill/>
            <a:ln w="9525">
              <a:noFill/>
              <a:miter lim="800000"/>
              <a:headEnd/>
              <a:tailEnd/>
            </a:ln>
          </p:spPr>
        </p:pic>
        <p:pic>
          <p:nvPicPr>
            <p:cNvPr id="6158" name="Picture 14"/>
            <p:cNvPicPr>
              <a:picLocks noChangeAspect="1" noChangeArrowheads="1"/>
            </p:cNvPicPr>
            <p:nvPr/>
          </p:nvPicPr>
          <p:blipFill>
            <a:blip r:embed="rId6">
              <a:lum bright="-40000" contrast="40000"/>
            </a:blip>
            <a:srcRect/>
            <a:stretch>
              <a:fillRect/>
            </a:stretch>
          </p:blipFill>
          <p:spPr bwMode="auto">
            <a:xfrm>
              <a:off x="6072198" y="4786322"/>
              <a:ext cx="653415" cy="427355"/>
            </a:xfrm>
            <a:prstGeom prst="rect">
              <a:avLst/>
            </a:prstGeom>
            <a:noFill/>
            <a:ln w="9525">
              <a:noFill/>
              <a:miter lim="800000"/>
              <a:headEnd/>
              <a:tailEnd/>
            </a:ln>
          </p:spPr>
        </p:pic>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Title 10"/>
          <p:cNvSpPr>
            <a:spLocks noGrp="1"/>
          </p:cNvSpPr>
          <p:nvPr>
            <p:ph type="title"/>
          </p:nvPr>
        </p:nvSpPr>
        <p:spPr>
          <a:xfrm>
            <a:off x="57150" y="2000250"/>
            <a:ext cx="8229600" cy="642938"/>
          </a:xfrm>
        </p:spPr>
        <p:txBody>
          <a:bodyPr/>
          <a:lstStyle/>
          <a:p>
            <a:pPr algn="just" eaLnBrk="1" hangingPunct="1"/>
            <a:r>
              <a:rPr lang="en-US" sz="3200" b="1" smtClean="0">
                <a:solidFill>
                  <a:srgbClr val="0000FF"/>
                </a:solidFill>
                <a:latin typeface="Times New Roman" pitchFamily="18" charset="0"/>
                <a:cs typeface="Times New Roman" pitchFamily="18" charset="0"/>
              </a:rPr>
              <a:t>2. Thay đổi phông chữ, cỡ chữ, căn lề.</a:t>
            </a:r>
          </a:p>
        </p:txBody>
      </p:sp>
      <p:sp>
        <p:nvSpPr>
          <p:cNvPr id="4" name="Title 1"/>
          <p:cNvSpPr txBox="1">
            <a:spLocks/>
          </p:cNvSpPr>
          <p:nvPr/>
        </p:nvSpPr>
        <p:spPr bwMode="auto">
          <a:xfrm>
            <a:off x="928688" y="-214313"/>
            <a:ext cx="8215312" cy="1285876"/>
          </a:xfrm>
          <a:prstGeom prst="rect">
            <a:avLst/>
          </a:prstGeom>
          <a:noFill/>
          <a:ln w="9525">
            <a:noFill/>
            <a:miter lim="800000"/>
            <a:headEnd/>
            <a:tailEnd/>
          </a:ln>
        </p:spPr>
        <p:txBody>
          <a:bodyPr anchor="ctr"/>
          <a:lstStyle/>
          <a:p>
            <a:pPr algn="ctr">
              <a:defRPr/>
            </a:pPr>
            <a:endParaRPr lang="en-US" sz="2600" i="1" dirty="0">
              <a:latin typeface="Times New Roman" pitchFamily="18" charset="0"/>
              <a:ea typeface="+mj-ea"/>
              <a:cs typeface="Times New Roman" pitchFamily="18" charset="0"/>
            </a:endParaRPr>
          </a:p>
        </p:txBody>
      </p:sp>
      <p:sp>
        <p:nvSpPr>
          <p:cNvPr id="8196" name="Rectangle 4"/>
          <p:cNvSpPr>
            <a:spLocks noChangeArrowheads="1"/>
          </p:cNvSpPr>
          <p:nvPr/>
        </p:nvSpPr>
        <p:spPr bwMode="auto">
          <a:xfrm>
            <a:off x="857250" y="714375"/>
            <a:ext cx="7807325" cy="954107"/>
          </a:xfrm>
          <a:prstGeom prst="rect">
            <a:avLst/>
          </a:prstGeom>
          <a:noFill/>
          <a:ln w="9525">
            <a:noFill/>
            <a:miter lim="800000"/>
            <a:headEnd/>
            <a:tailEnd/>
          </a:ln>
        </p:spPr>
        <p:txBody>
          <a:bodyPr>
            <a:spAutoFit/>
          </a:bodyPr>
          <a:lstStyle/>
          <a:p>
            <a:pPr algn="ctr"/>
            <a:r>
              <a:rPr lang="en-US" sz="2800" b="1" smtClean="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Bài</a:t>
            </a:r>
            <a:r>
              <a:rPr lang="en-US" sz="2800" b="1" dirty="0">
                <a:solidFill>
                  <a:srgbClr val="FF0000"/>
                </a:solidFill>
                <a:latin typeface="Times New Roman" pitchFamily="18" charset="0"/>
                <a:cs typeface="Times New Roman" pitchFamily="18" charset="0"/>
              </a:rPr>
              <a:t> 2: THAY ĐỔI BỐ CỤC</a:t>
            </a:r>
          </a:p>
          <a:p>
            <a:pPr algn="ctr"/>
            <a:r>
              <a:rPr lang="en-US" sz="2800" b="1" dirty="0">
                <a:solidFill>
                  <a:srgbClr val="FF0000"/>
                </a:solidFill>
                <a:latin typeface="Times New Roman" pitchFamily="18" charset="0"/>
                <a:cs typeface="Times New Roman" pitchFamily="18" charset="0"/>
              </a:rPr>
              <a:t> PHÔNG CHỮ, KIỂU CHỮ, CĂN LỀ</a:t>
            </a:r>
            <a:endParaRPr lang="vi-VN" sz="2800" dirty="0"/>
          </a:p>
        </p:txBody>
      </p:sp>
      <p:pic>
        <p:nvPicPr>
          <p:cNvPr id="8201" name="Picture 12">
            <a:hlinkClick r:id="rId2" action="ppaction://hlinkpres?slideindex=1&amp;slidetitle="/>
          </p:cNvPr>
          <p:cNvPicPr>
            <a:picLocks noChangeAspect="1" noChangeArrowheads="1"/>
          </p:cNvPicPr>
          <p:nvPr/>
        </p:nvPicPr>
        <p:blipFill>
          <a:blip r:embed="rId3"/>
          <a:srcRect/>
          <a:stretch>
            <a:fillRect/>
          </a:stretch>
        </p:blipFill>
        <p:spPr bwMode="auto">
          <a:xfrm>
            <a:off x="7000875" y="6143625"/>
            <a:ext cx="928688" cy="642938"/>
          </a:xfrm>
          <a:prstGeom prst="rect">
            <a:avLst/>
          </a:prstGeom>
          <a:noFill/>
          <a:ln w="9525">
            <a:noFill/>
            <a:miter lim="800000"/>
            <a:headEnd/>
            <a:tailEnd/>
          </a:ln>
        </p:spPr>
      </p:pic>
      <p:sp>
        <p:nvSpPr>
          <p:cNvPr id="11" name="Title 10"/>
          <p:cNvSpPr txBox="1">
            <a:spLocks/>
          </p:cNvSpPr>
          <p:nvPr/>
        </p:nvSpPr>
        <p:spPr bwMode="auto">
          <a:xfrm>
            <a:off x="485775" y="2857500"/>
            <a:ext cx="8229600" cy="2571750"/>
          </a:xfrm>
          <a:prstGeom prst="rect">
            <a:avLst/>
          </a:prstGeom>
          <a:solidFill>
            <a:srgbClr val="FFFF00"/>
          </a:solidFill>
          <a:ln w="9525">
            <a:noFill/>
            <a:miter lim="800000"/>
            <a:headEnd/>
            <a:tailEnd/>
          </a:ln>
        </p:spPr>
        <p:txBody>
          <a:bodyPr anchor="ctr"/>
          <a:lstStyle/>
          <a:p>
            <a:pPr algn="just">
              <a:spcAft>
                <a:spcPts val="1200"/>
              </a:spcAft>
              <a:buFont typeface="Arial" charset="0"/>
              <a:buNone/>
            </a:pPr>
            <a:r>
              <a:rPr lang="en-US" sz="3200">
                <a:latin typeface="Times New Roman" pitchFamily="18" charset="0"/>
                <a:cs typeface="Times New Roman" pitchFamily="18" charset="0"/>
              </a:rPr>
              <a:t>Cách thay đổi phông chữ, cỡ chữ, căn lề, nội dung trong trang trình chiếu trên phần mềm </a:t>
            </a:r>
            <a:r>
              <a:rPr lang="en-US" sz="3200">
                <a:solidFill>
                  <a:srgbClr val="FF0000"/>
                </a:solidFill>
                <a:latin typeface="Times New Roman" pitchFamily="18" charset="0"/>
                <a:cs typeface="Times New Roman" pitchFamily="18" charset="0"/>
              </a:rPr>
              <a:t>PowerPoint </a:t>
            </a:r>
            <a:r>
              <a:rPr lang="en-US" sz="3200">
                <a:latin typeface="Times New Roman" pitchFamily="18" charset="0"/>
                <a:cs typeface="Times New Roman" pitchFamily="18" charset="0"/>
              </a:rPr>
              <a:t>tương tự cách thay đổi phông chữ, cỡ chữ, căn lề, nội dung trong trang soạn thảo trên phần mềm </a:t>
            </a:r>
            <a:r>
              <a:rPr lang="en-US" sz="3200">
                <a:solidFill>
                  <a:srgbClr val="FF0000"/>
                </a:solidFill>
                <a:latin typeface="Times New Roman" pitchFamily="18" charset="0"/>
                <a:cs typeface="Times New Roman" pitchFamily="18" charset="0"/>
              </a:rPr>
              <a:t>Word</a:t>
            </a:r>
            <a:r>
              <a:rPr lang="en-US" sz="3200">
                <a:latin typeface="Times New Roman" pitchFamily="18" charset="0"/>
                <a:cs typeface="Times New Roman" pitchFamily="18" charset="0"/>
              </a:rPr>
              <a:t>.</a:t>
            </a:r>
            <a:endParaRPr lang="en-US" sz="32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itle 10"/>
          <p:cNvSpPr>
            <a:spLocks noGrp="1"/>
          </p:cNvSpPr>
          <p:nvPr>
            <p:ph type="title"/>
          </p:nvPr>
        </p:nvSpPr>
        <p:spPr>
          <a:xfrm>
            <a:off x="0" y="1643063"/>
            <a:ext cx="8229600" cy="642937"/>
          </a:xfrm>
        </p:spPr>
        <p:txBody>
          <a:bodyPr/>
          <a:lstStyle/>
          <a:p>
            <a:pPr algn="just" eaLnBrk="1" hangingPunct="1"/>
            <a:r>
              <a:rPr lang="en-US" sz="2800" b="1" smtClean="0">
                <a:solidFill>
                  <a:srgbClr val="0000FF"/>
                </a:solidFill>
                <a:latin typeface="Times New Roman" pitchFamily="18" charset="0"/>
                <a:cs typeface="Times New Roman" pitchFamily="18" charset="0"/>
              </a:rPr>
              <a:t>2. Thay đổi phông chữ, cỡ chữ, căn lề.</a:t>
            </a:r>
          </a:p>
        </p:txBody>
      </p:sp>
      <p:pic>
        <p:nvPicPr>
          <p:cNvPr id="9219" name="Picture 4" descr="Untitled.png"/>
          <p:cNvPicPr>
            <a:picLocks noChangeAspect="1"/>
          </p:cNvPicPr>
          <p:nvPr/>
        </p:nvPicPr>
        <p:blipFill>
          <a:blip r:embed="rId2"/>
          <a:srcRect/>
          <a:stretch>
            <a:fillRect/>
          </a:stretch>
        </p:blipFill>
        <p:spPr bwMode="auto">
          <a:xfrm>
            <a:off x="33338" y="4643438"/>
            <a:ext cx="9001125" cy="1714500"/>
          </a:xfrm>
          <a:prstGeom prst="rect">
            <a:avLst/>
          </a:prstGeom>
          <a:noFill/>
          <a:ln w="9525">
            <a:noFill/>
            <a:miter lim="800000"/>
            <a:headEnd/>
            <a:tailEnd/>
          </a:ln>
        </p:spPr>
      </p:pic>
      <p:sp>
        <p:nvSpPr>
          <p:cNvPr id="6" name="Rectangle 5"/>
          <p:cNvSpPr/>
          <p:nvPr/>
        </p:nvSpPr>
        <p:spPr bwMode="auto">
          <a:xfrm>
            <a:off x="71438" y="5429250"/>
            <a:ext cx="1265237" cy="4286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bwMode="auto">
          <a:xfrm>
            <a:off x="150813" y="4857750"/>
            <a:ext cx="1400175" cy="4286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bwMode="auto">
          <a:xfrm>
            <a:off x="1928813" y="4857750"/>
            <a:ext cx="633412" cy="4286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bwMode="auto">
          <a:xfrm>
            <a:off x="4071938" y="5429250"/>
            <a:ext cx="1617662" cy="4286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ounded Rectangle 10"/>
          <p:cNvSpPr/>
          <p:nvPr/>
        </p:nvSpPr>
        <p:spPr bwMode="auto">
          <a:xfrm>
            <a:off x="173038" y="3214688"/>
            <a:ext cx="1898650" cy="1071562"/>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err="1">
                <a:solidFill>
                  <a:schemeClr val="tx1"/>
                </a:solidFill>
                <a:latin typeface="Times New Roman" pitchFamily="18" charset="0"/>
                <a:cs typeface="Times New Roman" pitchFamily="18" charset="0"/>
              </a:rPr>
              <a:t>Thay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đổi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phông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chữ</a:t>
            </a:r>
            <a:endParaRPr lang="en-US" sz="2800" dirty="0">
              <a:solidFill>
                <a:schemeClr val="tx1"/>
              </a:solidFill>
              <a:latin typeface="Times New Roman" pitchFamily="18" charset="0"/>
              <a:cs typeface="Times New Roman" pitchFamily="18" charset="0"/>
            </a:endParaRPr>
          </a:p>
          <a:p>
            <a:pPr algn="ctr">
              <a:defRPr/>
            </a:pPr>
            <a:endParaRPr lang="en-US" dirty="0"/>
          </a:p>
        </p:txBody>
      </p:sp>
      <p:sp>
        <p:nvSpPr>
          <p:cNvPr id="13" name="Rounded Rectangle 12"/>
          <p:cNvSpPr/>
          <p:nvPr/>
        </p:nvSpPr>
        <p:spPr bwMode="auto">
          <a:xfrm>
            <a:off x="4572000" y="3214688"/>
            <a:ext cx="1857375" cy="1071562"/>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err="1">
                <a:solidFill>
                  <a:schemeClr val="tx1"/>
                </a:solidFill>
                <a:latin typeface="Times New Roman" pitchFamily="18" charset="0"/>
                <a:cs typeface="Times New Roman" pitchFamily="18" charset="0"/>
              </a:rPr>
              <a:t>Thay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đổi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kiểu</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chữ</a:t>
            </a:r>
            <a:endParaRPr lang="en-US" sz="2800" dirty="0">
              <a:solidFill>
                <a:schemeClr val="tx1"/>
              </a:solidFill>
              <a:latin typeface="Times New Roman" pitchFamily="18" charset="0"/>
              <a:cs typeface="Times New Roman" pitchFamily="18" charset="0"/>
            </a:endParaRPr>
          </a:p>
          <a:p>
            <a:pPr algn="ctr">
              <a:defRPr/>
            </a:pPr>
            <a:endParaRPr lang="en-US" dirty="0"/>
          </a:p>
        </p:txBody>
      </p:sp>
      <p:sp>
        <p:nvSpPr>
          <p:cNvPr id="14" name="Rounded Rectangle 13"/>
          <p:cNvSpPr/>
          <p:nvPr/>
        </p:nvSpPr>
        <p:spPr bwMode="auto">
          <a:xfrm>
            <a:off x="2428875" y="3214688"/>
            <a:ext cx="1571625" cy="1071562"/>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err="1">
                <a:solidFill>
                  <a:schemeClr val="tx1"/>
                </a:solidFill>
                <a:latin typeface="Times New Roman" pitchFamily="18" charset="0"/>
                <a:cs typeface="Times New Roman" pitchFamily="18" charset="0"/>
              </a:rPr>
              <a:t>Thay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đổi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cỡ</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chữ</a:t>
            </a:r>
            <a:endParaRPr lang="en-US" sz="2800" dirty="0">
              <a:solidFill>
                <a:schemeClr val="tx1"/>
              </a:solidFill>
              <a:latin typeface="Times New Roman" pitchFamily="18" charset="0"/>
              <a:cs typeface="Times New Roman" pitchFamily="18" charset="0"/>
            </a:endParaRPr>
          </a:p>
          <a:p>
            <a:pPr algn="ctr">
              <a:defRPr/>
            </a:pPr>
            <a:endParaRPr lang="en-US" dirty="0"/>
          </a:p>
        </p:txBody>
      </p:sp>
      <p:sp>
        <p:nvSpPr>
          <p:cNvPr id="17" name="Rounded Rectangle 16"/>
          <p:cNvSpPr/>
          <p:nvPr/>
        </p:nvSpPr>
        <p:spPr bwMode="auto">
          <a:xfrm>
            <a:off x="7286625" y="3214688"/>
            <a:ext cx="1285875" cy="1071562"/>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err="1">
                <a:solidFill>
                  <a:schemeClr val="tx1"/>
                </a:solidFill>
                <a:latin typeface="Times New Roman" pitchFamily="18" charset="0"/>
                <a:cs typeface="Times New Roman" pitchFamily="18" charset="0"/>
              </a:rPr>
              <a:t>Căn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lề</a:t>
            </a:r>
            <a:endParaRPr lang="en-US" sz="2800" dirty="0">
              <a:solidFill>
                <a:schemeClr val="tx1"/>
              </a:solidFill>
              <a:latin typeface="Times New Roman" pitchFamily="18" charset="0"/>
              <a:cs typeface="Times New Roman" pitchFamily="18" charset="0"/>
            </a:endParaRPr>
          </a:p>
          <a:p>
            <a:pPr algn="ctr">
              <a:defRPr/>
            </a:pPr>
            <a:endParaRPr lang="en-US" dirty="0"/>
          </a:p>
        </p:txBody>
      </p:sp>
      <p:cxnSp>
        <p:nvCxnSpPr>
          <p:cNvPr id="19" name="Straight Arrow Connector 18"/>
          <p:cNvCxnSpPr>
            <a:stCxn id="11" idx="2"/>
          </p:cNvCxnSpPr>
          <p:nvPr/>
        </p:nvCxnSpPr>
        <p:spPr bwMode="auto">
          <a:xfrm rot="5400000">
            <a:off x="489744" y="4439444"/>
            <a:ext cx="785813" cy="47942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bwMode="auto">
          <a:xfrm rot="10800000" flipV="1">
            <a:off x="2214563" y="4286250"/>
            <a:ext cx="862012" cy="8572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bwMode="auto">
          <a:xfrm rot="10800000" flipV="1">
            <a:off x="5429250" y="4286250"/>
            <a:ext cx="2286000" cy="121443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bwMode="auto">
          <a:xfrm rot="10800000" flipV="1">
            <a:off x="1143000" y="4286250"/>
            <a:ext cx="4572000" cy="15001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itle 10"/>
          <p:cNvSpPr txBox="1">
            <a:spLocks/>
          </p:cNvSpPr>
          <p:nvPr/>
        </p:nvSpPr>
        <p:spPr bwMode="auto">
          <a:xfrm>
            <a:off x="214313" y="2357438"/>
            <a:ext cx="8715375" cy="642937"/>
          </a:xfrm>
          <a:prstGeom prst="rect">
            <a:avLst/>
          </a:prstGeom>
          <a:noFill/>
          <a:ln w="9525">
            <a:noFill/>
            <a:miter lim="800000"/>
            <a:headEnd/>
            <a:tailEnd/>
          </a:ln>
        </p:spPr>
        <p:txBody>
          <a:bodyPr anchor="ctr"/>
          <a:lstStyle/>
          <a:p>
            <a:pPr algn="just">
              <a:defRPr/>
            </a:pPr>
            <a:r>
              <a:rPr lang="en-US" sz="2800" b="1" dirty="0" err="1">
                <a:latin typeface="Times New Roman" pitchFamily="18" charset="0"/>
                <a:ea typeface="+mj-ea"/>
                <a:cs typeface="Times New Roman" pitchFamily="18" charset="0"/>
              </a:rPr>
              <a:t>Quan</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sát</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thẻ</a:t>
            </a:r>
            <a:r>
              <a:rPr lang="en-US" sz="2800" b="1" dirty="0">
                <a:latin typeface="Times New Roman" pitchFamily="18" charset="0"/>
                <a:ea typeface="+mj-ea"/>
                <a:cs typeface="Times New Roman" pitchFamily="18" charset="0"/>
              </a:rPr>
              <a:t> Home, </a:t>
            </a:r>
            <a:r>
              <a:rPr lang="en-US" sz="2800" b="1" dirty="0" err="1">
                <a:latin typeface="Times New Roman" pitchFamily="18" charset="0"/>
                <a:ea typeface="+mj-ea"/>
                <a:cs typeface="Times New Roman" pitchFamily="18" charset="0"/>
              </a:rPr>
              <a:t>nối</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chức</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năng</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đúng</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với</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nút</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lệnh</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theo</a:t>
            </a:r>
            <a:r>
              <a:rPr lang="en-US" sz="2800" b="1" dirty="0">
                <a:latin typeface="Times New Roman" pitchFamily="18" charset="0"/>
                <a:ea typeface="+mj-ea"/>
                <a:cs typeface="Times New Roman" pitchFamily="18" charset="0"/>
              </a:rPr>
              <a:t> </a:t>
            </a:r>
            <a:r>
              <a:rPr lang="en-US" sz="2800" b="1" dirty="0" err="1">
                <a:latin typeface="Times New Roman" pitchFamily="18" charset="0"/>
                <a:ea typeface="+mj-ea"/>
                <a:cs typeface="Times New Roman" pitchFamily="18" charset="0"/>
              </a:rPr>
              <a:t>mẫu</a:t>
            </a:r>
            <a:r>
              <a:rPr lang="en-US" sz="2800" b="1" dirty="0">
                <a:latin typeface="Times New Roman" pitchFamily="18" charset="0"/>
                <a:ea typeface="+mj-ea"/>
                <a:cs typeface="Times New Roman" pitchFamily="18" charset="0"/>
              </a:rPr>
              <a:t>)</a:t>
            </a:r>
          </a:p>
        </p:txBody>
      </p:sp>
      <p:sp>
        <p:nvSpPr>
          <p:cNvPr id="32" name="Title 1"/>
          <p:cNvSpPr txBox="1">
            <a:spLocks/>
          </p:cNvSpPr>
          <p:nvPr/>
        </p:nvSpPr>
        <p:spPr bwMode="auto">
          <a:xfrm>
            <a:off x="500063" y="-214313"/>
            <a:ext cx="8643937" cy="1285876"/>
          </a:xfrm>
          <a:prstGeom prst="rect">
            <a:avLst/>
          </a:prstGeom>
          <a:noFill/>
          <a:ln w="9525">
            <a:noFill/>
            <a:miter lim="800000"/>
            <a:headEnd/>
            <a:tailEnd/>
          </a:ln>
        </p:spPr>
        <p:txBody>
          <a:bodyPr anchor="ctr"/>
          <a:lstStyle/>
          <a:p>
            <a:pPr algn="ctr">
              <a:defRPr/>
            </a:pPr>
            <a:endParaRPr lang="en-US" sz="2600" i="1" dirty="0">
              <a:latin typeface="Times New Roman" pitchFamily="18" charset="0"/>
              <a:ea typeface="+mj-ea"/>
              <a:cs typeface="Times New Roman" pitchFamily="18" charset="0"/>
            </a:endParaRPr>
          </a:p>
        </p:txBody>
      </p:sp>
      <p:sp>
        <p:nvSpPr>
          <p:cNvPr id="9234" name="Rectangle 32"/>
          <p:cNvSpPr>
            <a:spLocks noChangeArrowheads="1"/>
          </p:cNvSpPr>
          <p:nvPr/>
        </p:nvSpPr>
        <p:spPr bwMode="auto">
          <a:xfrm>
            <a:off x="571500" y="642938"/>
            <a:ext cx="7786688" cy="954107"/>
          </a:xfrm>
          <a:prstGeom prst="rect">
            <a:avLst/>
          </a:prstGeom>
          <a:noFill/>
          <a:ln w="9525">
            <a:noFill/>
            <a:miter lim="800000"/>
            <a:headEnd/>
            <a:tailEnd/>
          </a:ln>
        </p:spPr>
        <p:txBody>
          <a:bodyPr>
            <a:spAutoFit/>
          </a:bodyPr>
          <a:lstStyle/>
          <a:p>
            <a:pPr algn="ctr"/>
            <a:r>
              <a:rPr lang="en-US" sz="2800" b="1" dirty="0" err="1">
                <a:solidFill>
                  <a:srgbClr val="FF0000"/>
                </a:solidFill>
                <a:latin typeface="Times New Roman" pitchFamily="18" charset="0"/>
                <a:cs typeface="Times New Roman" pitchFamily="18" charset="0"/>
              </a:rPr>
              <a:t>Bài</a:t>
            </a:r>
            <a:r>
              <a:rPr lang="en-US" sz="2800" b="1" dirty="0">
                <a:solidFill>
                  <a:srgbClr val="FF0000"/>
                </a:solidFill>
                <a:latin typeface="Times New Roman" pitchFamily="18" charset="0"/>
                <a:cs typeface="Times New Roman" pitchFamily="18" charset="0"/>
              </a:rPr>
              <a:t> 2: THAY ĐỔI BỐ CỤC</a:t>
            </a:r>
          </a:p>
          <a:p>
            <a:pPr algn="ctr"/>
            <a:r>
              <a:rPr lang="en-US" sz="2800" b="1" dirty="0">
                <a:solidFill>
                  <a:srgbClr val="FF0000"/>
                </a:solidFill>
                <a:latin typeface="Times New Roman" pitchFamily="18" charset="0"/>
                <a:cs typeface="Times New Roman" pitchFamily="18" charset="0"/>
              </a:rPr>
              <a:t> PHÔNG CHỮ, KIỂU CHỮ, CĂN LỀ</a:t>
            </a:r>
            <a:endParaRPr lang="vi-VN"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linds(horizontal)">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linds(horizontal)">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82&quot;/&gt;&lt;/object&gt;&lt;object type=&quot;3&quot; unique_id=&quot;10005&quot;&gt;&lt;property id=&quot;20148&quot; value=&quot;5&quot;/&gt;&lt;property id=&quot;20300&quot; value=&quot;Slide 2&quot;/&gt;&lt;property id=&quot;20307&quot; value=&quot;279&quot;/&gt;&lt;/object&gt;&lt;object type=&quot;3&quot; unique_id=&quot;10006&quot;&gt;&lt;property id=&quot;20148&quot; value=&quot;5&quot;/&gt;&lt;property id=&quot;20300&quot; value=&quot;Slide 3 - &amp;quot;1. Thay đổi bố cục trang trình chiếu.&amp;quot;&quot;/&gt;&lt;property id=&quot;20307&quot; value=&quot;260&quot;/&gt;&lt;/object&gt;&lt;object type=&quot;3&quot; unique_id=&quot;10007&quot;&gt;&lt;property id=&quot;20148&quot; value=&quot;5&quot;/&gt;&lt;property id=&quot;20300&quot; value=&quot;Slide 4 - &amp;quot;1. Thay đổi bố cục trang trình chiếu.&amp;quot;&quot;/&gt;&lt;property id=&quot;20307&quot; value=&quot;288&quot;/&gt;&lt;/object&gt;&lt;object type=&quot;3&quot; unique_id=&quot;10008&quot;&gt;&lt;property id=&quot;20148&quot; value=&quot;5&quot;/&gt;&lt;property id=&quot;20300&quot; value=&quot;Slide 5 - &amp;quot;1. Thay đổi bố cục trang trình chiếu&amp;quot;&quot;/&gt;&lt;property id=&quot;20307&quot; value=&quot;261&quot;/&gt;&lt;/object&gt;&lt;object type=&quot;3&quot; unique_id=&quot;10009&quot;&gt;&lt;property id=&quot;20148&quot; value=&quot;5&quot;/&gt;&lt;property id=&quot;20300&quot; value=&quot;Slide 6&quot;/&gt;&lt;property id=&quot;20307&quot; value=&quot;289&quot;/&gt;&lt;/object&gt;&lt;object type=&quot;3&quot; unique_id=&quot;10010&quot;&gt;&lt;property id=&quot;20148&quot; value=&quot;5&quot;/&gt;&lt;property id=&quot;20300&quot; value=&quot;Slide 7 - &amp;quot;2. Thay đổi phông chữ, cỡ chữ, căn lề.&amp;quot;&quot;/&gt;&lt;property id=&quot;20307&quot; value=&quot;275&quot;/&gt;&lt;/object&gt;&lt;object type=&quot;3&quot; unique_id=&quot;10011&quot;&gt;&lt;property id=&quot;20148&quot; value=&quot;5&quot;/&gt;&lt;property id=&quot;20300&quot; value=&quot;Slide 8 - &amp;quot;2. Thay đổi phông chữ, cỡ chữ, căn lề.&amp;quot;&quot;/&gt;&lt;property id=&quot;20307&quot; value=&quot;273&quot;/&gt;&lt;/object&gt;&lt;object type=&quot;3&quot; unique_id=&quot;10012&quot;&gt;&lt;property id=&quot;20148&quot; value=&quot;5&quot;/&gt;&lt;property id=&quot;20300&quot; value=&quot;Slide 9&quot;/&gt;&lt;property id=&quot;20307&quot; value=&quot;277&quot;/&gt;&lt;/object&gt;&lt;object type=&quot;3&quot; unique_id=&quot;10013&quot;&gt;&lt;property id=&quot;20148&quot; value=&quot;5&quot;/&gt;&lt;property id=&quot;20300&quot; value=&quot;Slide 10 - &amp;quot;BÀI TẬP&amp;quot;&quot;/&gt;&lt;property id=&quot;20307&quot; value=&quot;285&quot;/&gt;&lt;/object&gt;&lt;object type=&quot;3&quot; unique_id=&quot;10014&quot;&gt;&lt;property id=&quot;20148&quot; value=&quot;5&quot;/&gt;&lt;property id=&quot;20300&quot; value=&quot;Slide 11&quot;/&gt;&lt;property id=&quot;20307&quot; value=&quot;290&quot;/&gt;&lt;/object&gt;&lt;object type=&quot;3&quot; unique_id=&quot;10015&quot;&gt;&lt;property id=&quot;20148&quot; value=&quot;5&quot;/&gt;&lt;property id=&quot;20300&quot; value=&quot;Slide 12&quot;/&gt;&lt;property id=&quot;20307&quot; value=&quot;267&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ISPRING_SLIDE_ID_2" val="{972A45C6-06EA-456B-A5D6-DFA839FFDF00}"/>
  <p:tag name="GENSWF_ADVANCE_TIME" val="5.001"/>
  <p:tag name="TIMING" val="|0.001|2|0.5|2"/>
  <p:tag name="ISPRING_CUSTOM_TIMING_US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1515</TotalTime>
  <Words>998</Words>
  <Application>Microsoft Office PowerPoint</Application>
  <PresentationFormat>On-screen Show (4:3)</PresentationFormat>
  <Paragraphs>114</Paragraphs>
  <Slides>17</Slides>
  <Notes>2</Notes>
  <HiddenSlides>11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Tahoma</vt:lpstr>
      <vt:lpstr>Times New Roman</vt:lpstr>
      <vt:lpstr>Webdings</vt:lpstr>
      <vt:lpstr>Wingdings</vt:lpstr>
      <vt:lpstr>Office Theme</vt:lpstr>
      <vt:lpstr>PowerPoint Presentation</vt:lpstr>
      <vt:lpstr>PowerPoint Presentation</vt:lpstr>
      <vt:lpstr>Bạn hãy quan sát hai trang trình chiếu về vị trí của các đối tượng, phông chữ, cỡ chữ, căn lề?</vt:lpstr>
      <vt:lpstr>Bài 2: THAY ĐỔI BỐ CỤC  PHÔNG CHỮ, KIỂU CHỮ, CĂN LỀ </vt:lpstr>
      <vt:lpstr>1. Thay đổi bố cục trang trình chiếu.</vt:lpstr>
      <vt:lpstr>1. Thay đổi bố cục trang trình chiếu.</vt:lpstr>
      <vt:lpstr>1. Thay đổi bố cục trang trình chiếu</vt:lpstr>
      <vt:lpstr>2. Thay đổi phông chữ, cỡ chữ, căn lề.</vt:lpstr>
      <vt:lpstr>2. Thay đổi phông chữ, cỡ chữ, căn lề.</vt:lpstr>
      <vt:lpstr>Trò chơi mời bạn nhanh tay!!</vt:lpstr>
      <vt:lpstr>Trò chơi mời bạn nhanh tay!!</vt:lpstr>
      <vt:lpstr>Trò chơi mời bạn nhanh tay!!</vt:lpstr>
      <vt:lpstr>PowerPoint Presentation</vt:lpstr>
      <vt:lpstr>Trò chơi:Bạn nào nhanh tay</vt:lpstr>
      <vt:lpstr>Hạt gạo làng ta</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Bkcomputer</dc:creator>
  <cp:lastModifiedBy>Admin</cp:lastModifiedBy>
  <cp:revision>227</cp:revision>
  <dcterms:created xsi:type="dcterms:W3CDTF">2018-03-12T13:02:40Z</dcterms:created>
  <dcterms:modified xsi:type="dcterms:W3CDTF">2021-10-06T05:19:16Z</dcterms:modified>
</cp:coreProperties>
</file>