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317" r:id="rId2"/>
    <p:sldId id="318" r:id="rId3"/>
    <p:sldId id="319" r:id="rId4"/>
    <p:sldId id="257" r:id="rId5"/>
    <p:sldId id="323" r:id="rId6"/>
    <p:sldId id="290" r:id="rId7"/>
    <p:sldId id="303" r:id="rId8"/>
    <p:sldId id="301" r:id="rId9"/>
    <p:sldId id="322" r:id="rId10"/>
    <p:sldId id="324" r:id="rId11"/>
    <p:sldId id="325" r:id="rId12"/>
    <p:sldId id="305" r:id="rId13"/>
    <p:sldId id="314" r:id="rId14"/>
    <p:sldId id="315" r:id="rId15"/>
    <p:sldId id="320" r:id="rId16"/>
    <p:sldId id="271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81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81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58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57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0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0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81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23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3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6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C155-42B4-476F-B641-C7D26CAE6A80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5EBA-F908-4002-BB3B-AA08D6D56800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373F-A6C3-45AE-A06C-7673D5526CEA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5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D8C-799A-49F5-9A92-F020503F51AB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3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7D6C-D75C-4964-817A-4B1E70F1F42F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5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0B14-1F5A-4195-8945-1C2324D18BBD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8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4BEC-FBF5-4CD0-9B3F-5AF08F2DF27D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1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63DC-C919-4FB3-96AF-C06FC47859BC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96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BF3B-31E7-4786-A8CA-7E408A43053D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94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5AC6-B719-4317-92F8-EE51AC7D9F51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AE3B-B24A-479E-9430-EF0F2B5B2774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5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E3598-E1A8-4846-B69A-A2A10B93322F}" type="datetime1">
              <a:rPr lang="en-US" smtClean="0"/>
              <a:pPr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Tiếng 03939.072.086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9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Relationship Id="rId6" Type="http://schemas.openxmlformats.org/officeDocument/2006/relationships/image" Target="../media/image11.gi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11288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Ôn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tập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kiến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thức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cũ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0" y="2527276"/>
            <a:ext cx="9144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47664" y="305361"/>
            <a:ext cx="7487816" cy="132343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685800" y="599278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2819400" y="596738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181600" y="595468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C</a:t>
            </a:r>
          </a:p>
        </p:txBody>
      </p:sp>
      <p:sp>
        <p:nvSpPr>
          <p:cNvPr id="64524" name="Oval 12"/>
          <p:cNvSpPr>
            <a:spLocks noChangeArrowheads="1"/>
          </p:cNvSpPr>
          <p:nvPr/>
        </p:nvSpPr>
        <p:spPr bwMode="auto">
          <a:xfrm>
            <a:off x="914400" y="5878488"/>
            <a:ext cx="685800" cy="685800"/>
          </a:xfrm>
          <a:prstGeom prst="ellips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506888"/>
            <a:ext cx="14160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583088"/>
            <a:ext cx="1219200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543" y="4514849"/>
            <a:ext cx="1374349" cy="121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862217" y="594843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smtClean="0"/>
              <a:t>D</a:t>
            </a:r>
            <a:endParaRPr lang="en-US" sz="24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99093"/>
            <a:ext cx="1243084" cy="1179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814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69"/>
    </mc:Choice>
    <mc:Fallback xmlns="">
      <p:transition spd="slow" advTm="210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8998" y="2977788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400" b="1" cap="all" spc="0" dirty="0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481844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Telex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791" y="1897668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CÁC DẤU SẮC, HUYỀN, HỎI, NGÃ, NẶNG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04664" y="404664"/>
            <a:ext cx="7487816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9791" y="434594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VNI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51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53"/>
    </mc:Choice>
    <mc:Fallback xmlns="">
      <p:transition spd="slow" advTm="29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093937"/>
            <a:ext cx="44278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cap="all" dirty="0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. HoẠT ĐỘNG </a:t>
            </a:r>
            <a:r>
              <a:rPr lang="en-US" sz="2400" b="1" cap="all" dirty="0" err="1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cap="all" dirty="0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err="1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b="1" cap="all" spc="0" dirty="0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328" y="1916832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CÁC DẤU SẮC, HUYỀN, HỎI, NGÃ, NẶNG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76672" y="439504"/>
            <a:ext cx="7487816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8998" y="2977788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400" b="1" cap="all" spc="0" dirty="0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481844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Telex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9791" y="4345940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VNI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363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14"/>
    </mc:Choice>
    <mc:Fallback xmlns="">
      <p:transition spd="slow" advTm="224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2" y="335558"/>
            <a:ext cx="8640171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Telex.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821727"/>
              </p:ext>
            </p:extLst>
          </p:nvPr>
        </p:nvGraphicFramePr>
        <p:xfrm>
          <a:off x="137613" y="1518491"/>
          <a:ext cx="8915401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0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6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kí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tự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gõ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trên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bàn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phím</a:t>
                      </a:r>
                      <a:endParaRPr lang="en-US" sz="28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Kết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quả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hiện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trên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màn</a:t>
                      </a:r>
                      <a:r>
                        <a:rPr lang="en-US" sz="28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7030A0"/>
                          </a:solidFill>
                          <a:effectLst/>
                        </a:rPr>
                        <a:t>hình</a:t>
                      </a:r>
                      <a:endParaRPr lang="en-US" sz="28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cooms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caays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coongf keenhf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hanhf vaf toir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/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gà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/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miến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hocj hanhf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laaps lanhs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hồ hởi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hoa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vàng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trên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cỏ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xanh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2160" y="2396759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cấy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8108" y="3366748"/>
            <a:ext cx="2968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hành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tỏi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33250" y="2875289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cồng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kềnh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5424" y="378904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gaf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43336" y="4294837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mieens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31768" y="4860449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học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hành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31768" y="536450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lấp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lánh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59496" y="5796553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hoof </a:t>
            </a:r>
            <a:r>
              <a:rPr lang="en-US" sz="3200" b="1" dirty="0" err="1" smtClean="0">
                <a:solidFill>
                  <a:srgbClr val="FF0000"/>
                </a:solidFill>
              </a:rPr>
              <a:t>howir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6300609"/>
            <a:ext cx="4442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hoa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vafng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treen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cor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xanh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7752" y="1929372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cốm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733"/>
    </mc:Choice>
    <mc:Fallback xmlns="">
      <p:transition spd="slow" advTm="1567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6" grpId="0"/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0" y="3212976"/>
            <a:ext cx="9144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428596" y="5026286"/>
            <a:ext cx="25072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smtClean="0"/>
              <a:t>A. Paint</a:t>
            </a:r>
            <a:endParaRPr lang="en-US" sz="3200"/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4637964" y="5026286"/>
            <a:ext cx="45060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smtClean="0"/>
              <a:t>B. Microsoft Word</a:t>
            </a:r>
            <a:endParaRPr lang="en-US" sz="3200"/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391057" y="6034073"/>
            <a:ext cx="22521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</a:rPr>
              <a:t>C. Unikey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64524" name="Oval 12"/>
          <p:cNvSpPr>
            <a:spLocks noChangeArrowheads="1"/>
          </p:cNvSpPr>
          <p:nvPr/>
        </p:nvSpPr>
        <p:spPr bwMode="auto">
          <a:xfrm>
            <a:off x="238657" y="5983560"/>
            <a:ext cx="685800" cy="685800"/>
          </a:xfrm>
          <a:prstGeom prst="ellips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572000" y="6026418"/>
            <a:ext cx="4267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smtClean="0"/>
              <a:t>D. Google chrome</a:t>
            </a:r>
            <a:endParaRPr lang="en-US" sz="320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31640" y="295488"/>
            <a:ext cx="7632848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27662" y="2217638"/>
            <a:ext cx="2888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CỦNG CỐ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13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52"/>
    </mc:Choice>
    <mc:Fallback xmlns="">
      <p:transition spd="slow" advTm="315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5021" y="2135758"/>
            <a:ext cx="8991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 algn="ctr"/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Telex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3419653"/>
            <a:ext cx="4572000" cy="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23157"/>
              </p:ext>
            </p:extLst>
          </p:nvPr>
        </p:nvGraphicFramePr>
        <p:xfrm>
          <a:off x="2428860" y="3211373"/>
          <a:ext cx="3810000" cy="3637280"/>
        </p:xfrm>
        <a:graphic>
          <a:graphicData uri="http://schemas.openxmlformats.org/drawingml/2006/table">
            <a:tbl>
              <a:tblPr firstRow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0000FF"/>
                          </a:solidFill>
                        </a:rPr>
                        <a:t>Dấu</a:t>
                      </a:r>
                      <a:r>
                        <a:rPr lang="en-US" sz="24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00FF"/>
                          </a:solidFill>
                        </a:rPr>
                        <a:t>cần</a:t>
                      </a:r>
                      <a:r>
                        <a:rPr lang="en-US" sz="24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00FF"/>
                          </a:solidFill>
                        </a:rPr>
                        <a:t>có</a:t>
                      </a:r>
                      <a:endParaRPr lang="vi-VN" sz="24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00FF"/>
                          </a:solidFill>
                        </a:rPr>
                        <a:t>Phím</a:t>
                      </a:r>
                      <a:r>
                        <a:rPr lang="en-US" sz="2400" b="1" baseline="0" smtClean="0">
                          <a:solidFill>
                            <a:srgbClr val="0000FF"/>
                          </a:solidFill>
                        </a:rPr>
                        <a:t> gõ</a:t>
                      </a:r>
                      <a:endParaRPr lang="vi-VN" sz="2400" b="1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0000FF"/>
                          </a:solidFill>
                        </a:rPr>
                        <a:t>Sắc</a:t>
                      </a:r>
                      <a:endParaRPr lang="vi-VN" sz="28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0000FF"/>
                          </a:solidFill>
                        </a:rPr>
                        <a:t>Huyền</a:t>
                      </a:r>
                      <a:endParaRPr lang="vi-VN" sz="28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0000FF"/>
                          </a:solidFill>
                        </a:rPr>
                        <a:t>Hỏi</a:t>
                      </a:r>
                      <a:endParaRPr lang="vi-VN" sz="28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0000FF"/>
                          </a:solidFill>
                        </a:rPr>
                        <a:t>Ngã</a:t>
                      </a:r>
                      <a:endParaRPr lang="vi-VN" sz="28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rgbClr val="0000FF"/>
                          </a:solidFill>
                        </a:rPr>
                        <a:t>Nặng</a:t>
                      </a:r>
                      <a:endParaRPr lang="vi-VN" sz="28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62550" y="391971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S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5887" y="5096053"/>
            <a:ext cx="14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R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5400" y="5668922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X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6239053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J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05400" y="454416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F</a:t>
            </a:r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331640" y="367496"/>
            <a:ext cx="7632848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446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74"/>
    </mc:Choice>
    <mc:Fallback xmlns="">
      <p:transition spd="slow" advTm="396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79040" y="4265801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60325"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9304" y="1873324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CÁC DẤU SẮC, HUYỀN, HỎI, NGÃ, NẶNG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31640" y="367496"/>
            <a:ext cx="7632848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9752" y="2967335"/>
            <a:ext cx="41764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DẶN DÒ</a:t>
            </a:r>
            <a:endParaRPr lang="en-US" sz="5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285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1"/>
    </mc:Choice>
    <mc:Fallback xmlns="">
      <p:transition spd="slow" advTm="90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36093"/>
            <a:ext cx="896448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CHÀO TẠM BIỆT CÁC CON</a:t>
            </a:r>
          </a:p>
          <a:p>
            <a:pPr algn="ctr"/>
            <a:r>
              <a:rPr lang="en-US" sz="36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CHÚC CÁC CON CHĂM NGOAN, MẠNH KHỎE!</a:t>
            </a:r>
            <a:endParaRPr lang="en-US" sz="36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24"/>
    </mc:Choice>
    <mc:Fallback xmlns="">
      <p:transition spd="slow" advTm="1152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280" y="2499672"/>
            <a:ext cx="909072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Telex, Con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o, e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trở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thành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â, ô, ê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32766" y="4985881"/>
            <a:ext cx="87027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o, e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â, ô, ê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611288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Ôn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tập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kiến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thức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cũ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47664" y="305361"/>
            <a:ext cx="7487816" cy="132343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450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10"/>
    </mc:Choice>
    <mc:Fallback xmlns="">
      <p:transition spd="slow" advTm="373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0" y="246459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 algn="ctr"/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Telex, Con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aw,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ow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uw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57158" y="4595321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aw ă;    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ow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ơ</a:t>
            </a:r>
          </a:p>
          <a:p>
            <a:pPr indent="60325" algn="ctr"/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ư</a:t>
            </a:r>
            <a:endParaRPr lang="en-US" sz="6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611288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Ôn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tập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kiến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thức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cũ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47664" y="305361"/>
            <a:ext cx="7487816" cy="132343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587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852"/>
    </mc:Choice>
    <mc:Fallback xmlns="">
      <p:transition spd="slow" advTm="348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88" y="2564904"/>
            <a:ext cx="9220200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</a:t>
            </a:r>
            <a:r>
              <a:rPr lang="en-US" sz="4800" b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 DẤU SẮC,</a:t>
            </a:r>
            <a:br>
              <a:rPr lang="en-US" sz="4800" b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HUYỀN, HỎI, NGÃ, NẶNG</a:t>
            </a:r>
            <a:endParaRPr lang="en-US" sz="48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6371033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47664" y="305361"/>
            <a:ext cx="7487816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1852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88" y="2060848"/>
            <a:ext cx="9220200" cy="100811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3: GÕ CÁC DẤU SẮC, HUYỀN, HỎI, NGÃ, NẶNG</a:t>
            </a:r>
            <a:endParaRPr lang="en-US" sz="28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6371033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47664" y="305361"/>
            <a:ext cx="7487816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9831" y="3068960"/>
            <a:ext cx="8971495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600" b="1" cap="none" spc="0" dirty="0" err="1" smtClean="0">
                <a:ln/>
                <a:solidFill>
                  <a:srgbClr val="00B0F0"/>
                </a:solidFill>
                <a:effectLst/>
              </a:rPr>
              <a:t>Mục</a:t>
            </a:r>
            <a:r>
              <a:rPr lang="en-US" sz="3600" b="1" cap="none" spc="0" dirty="0" smtClean="0">
                <a:ln/>
                <a:solidFill>
                  <a:srgbClr val="00B0F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00B0F0"/>
                </a:solidFill>
                <a:effectLst/>
              </a:rPr>
              <a:t>tiêu</a:t>
            </a:r>
            <a:r>
              <a:rPr lang="en-US" sz="3600" b="1" cap="none" spc="0" dirty="0" smtClean="0">
                <a:ln/>
                <a:solidFill>
                  <a:srgbClr val="00B0F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00B0F0"/>
                </a:solidFill>
                <a:effectLst/>
              </a:rPr>
              <a:t>bài</a:t>
            </a:r>
            <a:r>
              <a:rPr lang="en-US" sz="3600" b="1" cap="none" spc="0" dirty="0" smtClean="0">
                <a:ln/>
                <a:solidFill>
                  <a:srgbClr val="00B0F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00B0F0"/>
                </a:solidFill>
                <a:effectLst/>
              </a:rPr>
              <a:t>học</a:t>
            </a:r>
            <a:r>
              <a:rPr lang="en-US" sz="3600" b="1" cap="none" spc="0" dirty="0" smtClean="0">
                <a:ln/>
                <a:solidFill>
                  <a:srgbClr val="00B0F0"/>
                </a:solidFill>
                <a:effectLst/>
              </a:rPr>
              <a:t>:</a:t>
            </a:r>
          </a:p>
          <a:p>
            <a:pPr marL="571500" indent="-571500" algn="ctr">
              <a:buFontTx/>
              <a:buChar char="-"/>
            </a:pPr>
            <a:endParaRPr lang="en-US" sz="3200" b="1" dirty="0" smtClean="0">
              <a:ln/>
            </a:endParaRPr>
          </a:p>
          <a:p>
            <a:pPr marL="571500" indent="-571500">
              <a:buFontTx/>
              <a:buChar char="-"/>
            </a:pPr>
            <a:r>
              <a:rPr lang="en-US" sz="3200" b="1" dirty="0" err="1" smtClean="0">
                <a:ln/>
              </a:rPr>
              <a:t>Biết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cách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gõ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các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dấu</a:t>
            </a:r>
            <a:r>
              <a:rPr lang="en-US" sz="3200" b="1" dirty="0" smtClean="0">
                <a:ln/>
              </a:rPr>
              <a:t> “</a:t>
            </a:r>
            <a:r>
              <a:rPr lang="en-US" sz="3200" b="1" dirty="0" err="1" smtClean="0">
                <a:ln/>
              </a:rPr>
              <a:t>sắc</a:t>
            </a:r>
            <a:r>
              <a:rPr lang="en-US" sz="3200" b="1" dirty="0" smtClean="0">
                <a:ln/>
              </a:rPr>
              <a:t>”, “</a:t>
            </a:r>
            <a:r>
              <a:rPr lang="en-US" sz="3200" b="1" dirty="0" err="1" smtClean="0">
                <a:ln/>
              </a:rPr>
              <a:t>huyền</a:t>
            </a:r>
            <a:r>
              <a:rPr lang="en-US" sz="3200" b="1" dirty="0" smtClean="0">
                <a:ln/>
              </a:rPr>
              <a:t>”, “</a:t>
            </a:r>
            <a:r>
              <a:rPr lang="en-US" sz="3200" b="1" dirty="0" err="1" smtClean="0">
                <a:ln/>
              </a:rPr>
              <a:t>hỏi</a:t>
            </a:r>
            <a:r>
              <a:rPr lang="en-US" sz="3200" b="1" dirty="0" smtClean="0">
                <a:ln/>
              </a:rPr>
              <a:t>”, “</a:t>
            </a:r>
            <a:r>
              <a:rPr lang="en-US" sz="3200" b="1" dirty="0" err="1" smtClean="0">
                <a:ln/>
              </a:rPr>
              <a:t>ngã</a:t>
            </a:r>
            <a:r>
              <a:rPr lang="en-US" sz="3200" b="1" dirty="0" smtClean="0">
                <a:ln/>
              </a:rPr>
              <a:t>”</a:t>
            </a:r>
          </a:p>
          <a:p>
            <a:r>
              <a:rPr lang="en-US" sz="3200" b="1" cap="none" spc="0" dirty="0" smtClean="0">
                <a:ln/>
                <a:effectLst/>
              </a:rPr>
              <a:t>“</a:t>
            </a:r>
            <a:r>
              <a:rPr lang="en-US" sz="3200" b="1" cap="none" spc="0" dirty="0" err="1" smtClean="0">
                <a:ln/>
                <a:effectLst/>
              </a:rPr>
              <a:t>nặng</a:t>
            </a:r>
            <a:r>
              <a:rPr lang="en-US" sz="3200" b="1" cap="none" spc="0" dirty="0" smtClean="0">
                <a:ln/>
                <a:effectLst/>
              </a:rPr>
              <a:t>” </a:t>
            </a:r>
            <a:r>
              <a:rPr lang="en-US" sz="3200" b="1" cap="none" spc="0" dirty="0" err="1" smtClean="0">
                <a:ln/>
                <a:effectLst/>
              </a:rPr>
              <a:t>theo</a:t>
            </a:r>
            <a:r>
              <a:rPr lang="en-US" sz="3200" b="1" cap="none" spc="0" dirty="0" smtClean="0">
                <a:ln/>
                <a:effectLst/>
              </a:rPr>
              <a:t> </a:t>
            </a:r>
            <a:r>
              <a:rPr lang="en-US" sz="3200" b="1" cap="none" spc="0" dirty="0" err="1" smtClean="0">
                <a:ln/>
                <a:effectLst/>
              </a:rPr>
              <a:t>kiểu</a:t>
            </a:r>
            <a:r>
              <a:rPr lang="en-US" sz="3200" b="1" cap="none" spc="0" dirty="0" smtClean="0">
                <a:ln/>
                <a:effectLst/>
              </a:rPr>
              <a:t> </a:t>
            </a:r>
            <a:r>
              <a:rPr lang="en-US" sz="3200" b="1" cap="none" spc="0" dirty="0" err="1" smtClean="0">
                <a:ln/>
                <a:effectLst/>
              </a:rPr>
              <a:t>gõ</a:t>
            </a:r>
            <a:r>
              <a:rPr lang="en-US" sz="3200" b="1" cap="none" spc="0" dirty="0" smtClean="0">
                <a:ln/>
                <a:effectLst/>
              </a:rPr>
              <a:t> Telex </a:t>
            </a:r>
            <a:r>
              <a:rPr lang="en-US" sz="3200" b="1" cap="none" spc="0" dirty="0" err="1" smtClean="0">
                <a:ln/>
                <a:effectLst/>
              </a:rPr>
              <a:t>hoặc</a:t>
            </a:r>
            <a:r>
              <a:rPr lang="en-US" sz="3200" b="1" cap="none" spc="0" dirty="0" smtClean="0">
                <a:ln/>
                <a:effectLst/>
              </a:rPr>
              <a:t> VNI.</a:t>
            </a:r>
          </a:p>
          <a:p>
            <a:pPr marL="457200" indent="-457200">
              <a:buFontTx/>
              <a:buChar char="-"/>
            </a:pPr>
            <a:r>
              <a:rPr lang="en-US" sz="3200" b="1" dirty="0" err="1" smtClean="0">
                <a:ln/>
              </a:rPr>
              <a:t>Soạn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thảo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một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đoạn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văn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bản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tiếng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việt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đơn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giản</a:t>
            </a:r>
            <a:r>
              <a:rPr lang="en-US" sz="3200" b="1" dirty="0" smtClean="0">
                <a:ln/>
              </a:rPr>
              <a:t>,</a:t>
            </a:r>
          </a:p>
          <a:p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có</a:t>
            </a:r>
            <a:r>
              <a:rPr lang="en-US" sz="3200" b="1" dirty="0" smtClean="0">
                <a:ln/>
              </a:rPr>
              <a:t> </a:t>
            </a:r>
            <a:r>
              <a:rPr lang="en-US" sz="3200" b="1" dirty="0" err="1" smtClean="0">
                <a:ln/>
              </a:rPr>
              <a:t>dấu</a:t>
            </a:r>
            <a:r>
              <a:rPr lang="en-US" sz="3200" b="1" dirty="0" smtClean="0">
                <a:ln/>
              </a:rPr>
              <a:t>.</a:t>
            </a:r>
            <a:endParaRPr lang="en-US" sz="3200" b="1" cap="none" spc="0" dirty="0">
              <a:ln/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1250891"/>
      </p:ext>
    </p:extLst>
  </p:cSld>
  <p:clrMapOvr>
    <a:masterClrMapping/>
  </p:clrMapOvr>
  <p:transition spd="slow" advTm="20044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990" y="2420888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en-US" sz="2400" b="1" cap="all" spc="0" dirty="0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924944"/>
            <a:ext cx="7619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Telex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61" y="3459329"/>
            <a:ext cx="8927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nl-NL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nl-NL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 thế nào để gõ các dấu thanh này?</a:t>
            </a:r>
            <a:r>
              <a:rPr lang="nl-NL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7783" y="1340768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CÁC DẤU SẮC, HUYỀN, HỎI, NGÃ, NẶNG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4295998"/>
            <a:ext cx="88926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ym typeface="Wingdings" pitchFamily="2" charset="2"/>
              </a:rPr>
              <a:t>- </a:t>
            </a:r>
            <a:r>
              <a:rPr lang="nl-NL" sz="3200" dirty="0" smtClean="0">
                <a:solidFill>
                  <a:srgbClr val="0000FF"/>
                </a:solidFill>
              </a:rPr>
              <a:t>Trên bàn phím không có </a:t>
            </a:r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các dấu thanh “sắc”, “huyền”, “hỏi”, “ngã”, “nặng”.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5541039"/>
            <a:ext cx="7694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/>
              <a:buChar char="à"/>
            </a:pPr>
            <a:r>
              <a:rPr lang="nl-NL" sz="3600" b="1" dirty="0" smtClean="0">
                <a:solidFill>
                  <a:srgbClr val="FF0000"/>
                </a:solidFill>
                <a:sym typeface="Wingdings" pitchFamily="2" charset="2"/>
              </a:rPr>
              <a:t>Phần mềm Unikey </a:t>
            </a:r>
          </a:p>
          <a:p>
            <a:pPr algn="ctr"/>
            <a:r>
              <a:rPr lang="nl-NL" sz="3600" dirty="0" smtClean="0">
                <a:solidFill>
                  <a:srgbClr val="0000FF"/>
                </a:solidFill>
                <a:sym typeface="Wingdings" pitchFamily="2" charset="2"/>
              </a:rPr>
              <a:t>giúp con gõ dấu thanh tiếng Việt.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584" y="79464"/>
            <a:ext cx="7487816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12"/>
    </mc:Choice>
    <mc:Fallback xmlns="">
      <p:transition spd="slow" advTm="339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9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634062"/>
            <a:ext cx="8896320" cy="16547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b) Thực hiện các thao tác gõ dấu thanh theo kiểu Telex.</a:t>
            </a:r>
            <a:endParaRPr lang="en-US" sz="4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552" y="2276872"/>
            <a:ext cx="81758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CÁC DẤU SẮC, HUYỀN, HỎI, NGÃ, NẶNG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928926" y="3277004"/>
            <a:ext cx="5786478" cy="16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4282" y="4134260"/>
            <a:ext cx="1785950" cy="397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4" y="6021288"/>
            <a:ext cx="1643074" cy="55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714348" y="4491450"/>
            <a:ext cx="5542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Word.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8878" y="5013176"/>
            <a:ext cx="79295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Unikey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Telex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47664" y="305361"/>
            <a:ext cx="7487816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581" y="4168533"/>
            <a:ext cx="813749" cy="700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163011"/>
            <a:ext cx="828067" cy="78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808"/>
    </mc:Choice>
    <mc:Fallback xmlns="">
      <p:transition spd="slow" advTm="378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536" y="1620089"/>
            <a:ext cx="850109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 algn="ctr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Telex.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52837"/>
              </p:ext>
            </p:extLst>
          </p:nvPr>
        </p:nvGraphicFramePr>
        <p:xfrm>
          <a:off x="3472914" y="2500306"/>
          <a:ext cx="1981200" cy="4214842"/>
        </p:xfrm>
        <a:graphic>
          <a:graphicData uri="http://schemas.openxmlformats.org/drawingml/2006/table">
            <a:tbl>
              <a:tblPr firstRow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FF"/>
                          </a:solidFill>
                        </a:rPr>
                        <a:t>Phím</a:t>
                      </a:r>
                      <a:r>
                        <a:rPr lang="en-US" sz="28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FF"/>
                          </a:solidFill>
                        </a:rPr>
                        <a:t>gõ</a:t>
                      </a:r>
                      <a:endParaRPr lang="vi-VN" sz="28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vi-VN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vi-VN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vi-VN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vi-VN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vi-VN" sz="28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48167"/>
              </p:ext>
            </p:extLst>
          </p:nvPr>
        </p:nvGraphicFramePr>
        <p:xfrm>
          <a:off x="5459530" y="2500306"/>
          <a:ext cx="1656722" cy="4214842"/>
        </p:xfrm>
        <a:graphic>
          <a:graphicData uri="http://schemas.openxmlformats.org/drawingml/2006/table">
            <a:tbl>
              <a:tblPr firstRow="1" bandRow="1"/>
              <a:tblGrid>
                <a:gridCol w="1656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505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FF"/>
                          </a:solidFill>
                        </a:rPr>
                        <a:t>Ví</a:t>
                      </a:r>
                      <a:r>
                        <a:rPr lang="en-US" sz="28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FF"/>
                          </a:solidFill>
                        </a:rPr>
                        <a:t>dụ</a:t>
                      </a:r>
                      <a:endParaRPr lang="vi-VN" sz="28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0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cá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cas</a:t>
                      </a:r>
                      <a:endParaRPr lang="vi-VN" sz="3200" b="1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00FF"/>
                          </a:solidFill>
                        </a:rPr>
                        <a:t>cà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3200" b="1" dirty="0" err="1" smtClean="0">
                          <a:solidFill>
                            <a:srgbClr val="0000FF"/>
                          </a:solidFill>
                        </a:rPr>
                        <a:t>caf</a:t>
                      </a:r>
                      <a:endParaRPr lang="vi-VN" sz="32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cả 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car</a:t>
                      </a:r>
                      <a:endParaRPr lang="vi-VN" sz="3200" b="1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0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cã 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cax</a:t>
                      </a:r>
                      <a:endParaRPr lang="vi-VN" sz="3200" b="1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8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cạ 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</a:rPr>
                        <a:t>caj</a:t>
                      </a:r>
                      <a:endParaRPr lang="vi-VN" sz="3200" b="1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45427"/>
              </p:ext>
            </p:extLst>
          </p:nvPr>
        </p:nvGraphicFramePr>
        <p:xfrm>
          <a:off x="1544088" y="2500306"/>
          <a:ext cx="1928826" cy="4214842"/>
        </p:xfrm>
        <a:graphic>
          <a:graphicData uri="http://schemas.openxmlformats.org/drawingml/2006/table">
            <a:tbl>
              <a:tblPr firstRow="1" bandRow="1"/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00FF"/>
                          </a:solidFill>
                        </a:rPr>
                        <a:t>Dấu</a:t>
                      </a:r>
                      <a:r>
                        <a:rPr lang="en-US" sz="2800" b="1" baseline="0" smtClean="0">
                          <a:solidFill>
                            <a:srgbClr val="0000FF"/>
                          </a:solidFill>
                        </a:rPr>
                        <a:t> thanh</a:t>
                      </a:r>
                      <a:endParaRPr lang="vi-VN" sz="2800" b="1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654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rgbClr val="0000FF"/>
                          </a:solidFill>
                        </a:rPr>
                        <a:t>Sắc</a:t>
                      </a:r>
                      <a:endParaRPr lang="vi-VN" sz="32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654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rgbClr val="0000FF"/>
                          </a:solidFill>
                        </a:rPr>
                        <a:t>Huyền</a:t>
                      </a:r>
                      <a:endParaRPr lang="vi-VN" sz="32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654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rgbClr val="0000FF"/>
                          </a:solidFill>
                        </a:rPr>
                        <a:t>Hỏi</a:t>
                      </a:r>
                      <a:endParaRPr lang="vi-VN" sz="32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654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rgbClr val="0000FF"/>
                          </a:solidFill>
                        </a:rPr>
                        <a:t>Ngã</a:t>
                      </a:r>
                      <a:endParaRPr lang="vi-VN" sz="32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94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rgbClr val="0000FF"/>
                          </a:solidFill>
                        </a:rPr>
                        <a:t>Nặng</a:t>
                      </a:r>
                      <a:endParaRPr lang="vi-VN" sz="3200" b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714920" y="3469944"/>
            <a:ext cx="4286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s</a:t>
            </a:r>
            <a:endParaRPr lang="en-US" sz="3200"/>
          </a:p>
        </p:txBody>
      </p:sp>
      <p:sp>
        <p:nvSpPr>
          <p:cNvPr id="23" name="Rectangle 22"/>
          <p:cNvSpPr/>
          <p:nvPr/>
        </p:nvSpPr>
        <p:spPr>
          <a:xfrm>
            <a:off x="6759062" y="4143380"/>
            <a:ext cx="314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f</a:t>
            </a:r>
            <a:endParaRPr lang="en-US" sz="3200"/>
          </a:p>
        </p:txBody>
      </p:sp>
      <p:sp>
        <p:nvSpPr>
          <p:cNvPr id="24" name="Rectangle 23"/>
          <p:cNvSpPr/>
          <p:nvPr/>
        </p:nvSpPr>
        <p:spPr>
          <a:xfrm>
            <a:off x="6758416" y="4786322"/>
            <a:ext cx="330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r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42432" y="5429264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x</a:t>
            </a:r>
            <a:endParaRPr lang="en-US" sz="32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15562" y="6187786"/>
            <a:ext cx="542900" cy="365125"/>
          </a:xfrm>
        </p:spPr>
        <p:txBody>
          <a:bodyPr/>
          <a:lstStyle/>
          <a:p>
            <a:r>
              <a:rPr lang="en-US" sz="3200" b="1" smtClean="0">
                <a:solidFill>
                  <a:srgbClr val="FF0000"/>
                </a:solidFill>
              </a:rPr>
              <a:t>j</a:t>
            </a:r>
            <a:endParaRPr lang="en-US" sz="320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24226" y="66842"/>
            <a:ext cx="7632848" cy="1477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97"/>
    </mc:Choice>
    <mc:Fallback xmlns="">
      <p:transition spd="slow" advTm="6129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57524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Telex. </a:t>
            </a:r>
          </a:p>
          <a:p>
            <a:endParaRPr lang="en-US" sz="3200" b="1" dirty="0" smtClean="0"/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</a:rPr>
              <a:t>sóng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sánh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lầm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lì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bả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lả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lẽo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đẽo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lịch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bịch</a:t>
            </a:r>
            <a:r>
              <a:rPr lang="en-US" sz="5400" b="1" dirty="0" smtClean="0">
                <a:solidFill>
                  <a:srgbClr val="FF0000"/>
                </a:solidFill>
              </a:rPr>
              <a:t>,</a:t>
            </a:r>
            <a:r>
              <a:rPr lang="en-US" sz="3600" dirty="0" smtClean="0"/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lấp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lánh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kể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lể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nhõng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nhẽo</a:t>
            </a:r>
            <a:r>
              <a:rPr lang="en-US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</a:rPr>
              <a:t>lạch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bạch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31640" y="367496"/>
            <a:ext cx="7632848" cy="230832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90"/>
    </mc:Choice>
    <mc:Fallback xmlns="">
      <p:transition spd="slow" advTm="2429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FOLDER" val="D:\Năm học 2019 - 2020\Dữ liệu cần làm\Tài liệu dạy online\Khối tiểu học\Tin học 3\CD3 Bai 3 Go cac dau sac huyen hoi nga nang\"/>
  <p:tag name="ISPRING_PRESENTATION_PATH" val="D:\Năm học 2019 - 2020\Dữ liệu cần làm\Tài liệu dạy online\Khối tiểu học\Tin học 3\CD3 Bai 3 Go cac dau sac huyen hoi nga nang.pptx"/>
  <p:tag name="ISPRING_PROJECT_VERSION" val="9"/>
  <p:tag name="ISPRING_PROJECT_FOLDER_UPDATED" val="1"/>
  <p:tag name="ISPRING_SCREEN_RECS_UPDATED" val="D:\Năm học 2019 - 2020\Dữ liệu cần làm\Tài liệu dạy online\Khối tiểu học\Tin học 3\CD3 Bai 3 Go cac dau sac huyen hoi nga nang\"/>
  <p:tag name="ISPRING_PRESENTATION_TITLE" val="CD3 Bai 3 Go cac dau sac huyen hoi nga nang"/>
  <p:tag name="ISPRING_FIRST_PUBLISH" val="1"/>
  <p:tag name="ISPRING_CURRENT_PLAYER_ID" val="universal"/>
  <p:tag name="FLASHSPRING_PRESENTATION_REFERENCES" val=""/>
  <p:tag name="ISPRING_PRESENTER_PHOTO_0" val="png|iVBORw0KGgoAAAANSUhEUgAAANsAAAFACAYAAAA1VQl0AAAAAXNSR0IArs4c6QAAAARnQU1BAACx&#10;jwv8YQUAAAAJcEhZcwAADsMAAA7DAcdvqGQAAP+lSURBVHhexP3lf5v31vWL5v/Y53zO3vu5nxsW&#10;Q5m5TTFt07RpkwYaZmZmdJzESczMzMwkM0qyZFuWZGZ2HGrG/l7qus/zvDgvzqu1uj6/JbMV+RrX&#10;nHPMMcdcMmlv0mRns6a7mzXjaNRsTwOPrbzfptnOFs12NWquu4mPN2uuq0UztjbN2Zu10FOjxTGT&#10;nj6s0sKzQs0/L9Cj57l6LOPka4HzUAVa5PGRUnk/jZOjeRXy8XItPq/S/NNiTT9O1+jDcPUv3pHz&#10;0Xn1Pbmu8ed+mlawZhWtGUXxdrgmxdf9WqHJ522aeW7TmMwa+LVSPY9TZJ4LVv3UVZkmTqhu+qQa&#10;Zq+qZe6OWuf81DAXpNpZX5mm76hq+rrq5i+phd9jfnJBNp1W5/PL/N4Adc2EqqsvXN3WePWY89Xf&#10;VqGx9mpNdtTzb+Z1MV6LznbN2M2a7rRouou3e3jb1arx3jr19peocyhNneOJMk/EqnE0WvUc03CI&#10;TEN+MrkeqLrrvups/mqzhqizI1FOS6bc7dnqb+f3WXM00Jmmvu4cObty1WPLUpc5UR3tAWox+8hk&#10;vqp68zW1Wrxks3jLar2tNvstNXXelNnuzc/zkdMcrJ7mWHXXx8thipajMkjOygAew9RVESF7eajs&#10;ZQ/UXe6nzoowTqQ6K/k3V4aqpzpMPTVJ6jSlqK0sVmWZYYqKuC//4Eil5uSpsc2mydk5/bP/m3+0&#10;qHZXp7Kq4xVX5KPsqjwV1beroKlTRU3dvC496ujpUw+nqd2inPIyRSUnKyQmRcGxOQqMypFfZLqC&#10;Y3IUkVioqLR8RSYXKiaxSCnZlcoualBuSZOKTWZV1jtkauxRqalNVfVWOVwTmp55psVFafbhc03N&#10;PuU1eKyJyUeanOBMP9LU3DNNPZRmHnEeP9fDR8/19NlzMPCc/8lzfuU84yyZ6mrzAGvGCbh6WjTv&#10;BFhOMxeSRbMO4wCunibN97Rqnq+b4+vnuls056zT/HCdFqaatDBfr4dPa/Xo1zpAVA3AAKCqPWde&#10;FZx8gJMNSPI082up5p5Xau5JheYeVmpmrkSjM1nqm4uUa+G63IvnNfTrHY3KH4CFcsI19jxSg78m&#10;qfdJngafmTTya7P6n9XJ+SRXtsVgNc1cV83kJc5FNc9wEc6GciLVOhPD56LUPGucCDXNhqhtPkT2&#10;eS62hZvqenxJjmfX+blclPOxso+my9qVKrutUE57lQa76jTKv32Kf7sBrKluKzemDh7tvN+lGXeX&#10;pvo6NDzUpJ7xctmnM2SfTZJlOkLNE8FqGOYMBKjRHaim7nC12eL42ZlydeRqwFak4Y5KDVtMGrby&#10;e2w1Gu2q1IijVgPdNern9/d2lMhhTZfdmqJWa4xaLKGymgGOxV92yz1ZbPfV0ukja+c9OTr81GeJ&#10;Vm97qlxN6XLXp6m3Nk4DtbHqq0mWm+P0nGjej+FzKXLVpstVl87byRqoT1FfQ7acnI6qdFXnxiky&#10;wl8PQiKVll/Cc3dqboGr7p/83+KTJ7IPDCmvvkAxBd5KLg4BeEXKNjXzMbuq213q6ByQ1T4AQDqU&#10;mFWqBxFJ8o9MVRAAC4jmALiwuHxFJ+crLqNEMRlFSuAxPa9S6fkm5RQ3qKTaAtCcqm1yqqymQ1WN&#10;neruNcD2VA8B0/Q8B7BNzDzWKGAbNwA3/VjTc089YJvmpQF7erj4XE+ePifw/DfYjEcAaIBt1gCV&#10;06I5t1ULbosW3WYebZrlbjLr5JHPzbua9bAXsLlbNdvfqJmhOk2PVWtmyqSZGaLiHNHxUZ0mH9do&#10;6kmVpp9Vcqo19bRck0+LNP4sS6PPUjX8NF0jT3I0+qhIE4/KNTNbo9mZBo3MlMk9kyL3fLicCzfk&#10;fHxF/U/vaOR5mIZ/jVL/kxh1PYpT58Mk9TzKlfNpiboXufPPxco294DI5i3zrB8nXB1zybLP5XDR&#10;58nG6ZjlYp1L4+tS1DmXqi7ed84QVQBkz/w9ORcD5HoSq57FND5XKttImboHTHIO1ss13KT+kSaN&#10;D7VpvN+iEZdNww6bJhydAM2h6X6HJkftGphuUc9spRxz+fyMTNmmE2QeDVVrf5DaXAGydcWppzNX&#10;fbYKDdv493Y0aJxoOW4jKpIpjBMtJ4iWE9zIxrrb+R2tGiTLMM5At0m93dXq7qyQ2ZorSxv/lvYo&#10;2c0hspgjiHQRslmj5LRGa8CSrn6isqutQH1NhRpszNVoU76GW0s02GycYg01F/J+kYbayjXYVslj&#10;lUZ5e6ytjLcr1NdChK4pkqkwTZGRIfKNTFB2Sa3sjiE9fGxcMv/c/xaf/ir78LjymhsUUxii8Nyr&#10;SigKUFpJrnKqG1Xb6uQGOaj2jgEPSKJSS3QvIo3nnUVky+fkeR7DEvIVk5SnBMCYnFeutNxKZQG0&#10;9PwqIluDyky/ga2h1SVTU4+arH1yDkxrauqx5uafA7bnRLVnRLWnGp14rLGpR5oAbJMzTzS18Kum&#10;AJsnwvF180+ea/FXA2DPiWo8Et6eAb4l84BqvrdLC33desR5wnnY59BcPxfUoFmzo0S7iRrNTQOk&#10;6XpNzFVpZKFUwwsFGl3M0/CjQg09KeDkavBptgaepWnoWaIGniZq+EmiBp9EA5Zg0sMgToR6H8er&#10;d5GLYiFHY7OAcbZOw/xM12wG4ODinLki8/xZ2R5eJ73zletRJMCKln0himgUry4A1833d80nkvpF&#10;cSIBXby659LVw8XeP1ehwbkaTr3cAKB7tghg5fN+gYZnijUyWazxUaLpcJaGSPNcU6SNc1lyzBcQ&#10;3arl5vt655rVO9/C97RpYLbZcwYn2+QebFWvy6xBbkij/VaNDRPVJtq5URi/y6S+mUr1z1TJPVUh&#10;x1ABd0YihSNbQ10lGrETvTqaNWZr5wAuHic6rb+dbpvGPSDu0ChZRZ+7SS53rfrdDRp08TyIrE7S&#10;/I6OMpnbsmRrSVJXKxHYeLstXd1tmXK2Z5CO5gK2EvW1l6uvtVKDLRUAqUrD5noiKCA3N2jUUq8x&#10;a6PGOtp5PsYx83YrH2vi6xr5vmp11JepqihbkdHRCk7KUmFVu5y943r81EiG/rn/PeR3WocmAZtV&#10;8SXZCszxll/mWYVl31JGaZZqmqyy2vqJ/L0qrjKTQpbINyJTQbG5ikzNJ3UsUEh8rsKJajEphUS+&#10;CmXk1SqX9LGovEn55Y0qKG9WCWCrA2StHf1qNveqnWjZNzSr6f8NbFOAbWr6uSamnmqMyGaciVkD&#10;bIARsE3MkWrO/Pb2PKkkgc4DNLCnxwbYDGAt9jv1aMCtxwNOPRnsoRYjRZqyEjZJoajJpgDUFIAa&#10;44w8BWC/Aqhf4zX8PFYDzyPU9zxEvdRZPbotx/Mbcjy9KccTL/U8vabOp5dlfXJW7Y/OykLUshFN&#10;uubC5ZhN5ELPVu8Md2HA4Jij1pnzIe07rYaZE9Rbl2Sdu63uBWqphVhOPJENgD1KlmMhTfapJNnH&#10;EkjfstQ7Wa6hKdKwqQbuRE08d573RIvGRmo1PMoFN1GsKUA2y01jdqhBs70NmnYSeV0AcCSH51Ci&#10;/nnA8qhB/Y+JJk+IaI+aNPCQi+9hg1zzdUSuGnVPVKtruEqOgUqAVyP3KB8br1bnRLl6iPID3IzG&#10;plo1NNbK5xu4QKvV12MiPeTjna0Aq12TXRZNkZ5Pc2Z6OjTtOdRDzg6Nu4lq/U1y9Jers79UvX08&#10;/742DZJduEjdbR1EN3M24CL1aysCVJU88lyISL1thRowlxLdqgEcQG2v1xAgGwVEBsBHAbgBsHED&#10;6PYOjXV18ry6eOzRmJ23+figmefdUitrXZXKiwsUHp+gmMwSldR3Eukn/yVgWyCNNA+MK7epS3Fl&#10;1QrOj5dv2jXdTz6m2Jx71FfFqgeItc1dKqxoU3hSAWBLV3RKvieKxWaUKpSoFplWoNj0IiXnVCmr&#10;oElFFa0qN1lJH80qrmxTRV0nP8NJqt6nlg63OrqHNTQ8r+npJ5Q6gGiByEXU+q1ue+KJbOMAcWr2&#10;V00DNuPz43xuhEg3zsdmANwC0Y1Sj0Ok43HJw/5uLQ649GiwV4+HnHo83qWHs1wIj7lwqa+mnudQ&#10;a6VCUiRCSsRrCMJiEPKiXz7qlZfcuizX80vqeX5RXTqhjmdHZXlyhHMYEuKwWh/vV8PiXkiLQ2qY&#10;OqOGictqmbgl89gDtY+EyDoeLvuMPyC8I8vcNbXPnlTr7Gm1zRkR7g4RLRSQxZDmxclNpHQ/SZX7&#10;UYq6ptPVOQJYR0jNRhpI51o0NdquaaLPDGnfdD91Zy+PfZA6/ZAcA3WaHWjVXG+75ohOs07edkEG&#10;9fO9k43clZo09LAewNWp7zGEx2ItKS0Ripqya7ZAnbOFpKRFMk/mycLv7RjOlXUsW61jGWodTpMZ&#10;0DoAdu84UQ5Ad/ZXy+Liex0l6u3hOTr5PUbt5yJtJ12f6zVOB2//dmaIltM8v9HhWrmGirm4SflI&#10;Zyf6+RifcznqZOvkediIXvZijXZycyFSDluaSUubNErkHOskekFiDdn5HsAzbgfcRM7J7k6NA66x&#10;TjuPdiJpt8YcPRrtdnHc/CwHkddGzWdWT0u92utqVVpaqui0TCXm16iyuUe9w9P/ErDNPXqiFteo&#10;0qjPoisaFVpYpoDMGPkkXJJv/BHIGx9ARvStKFNqXqkC43LkH52phPRCPldJJKtSVEqxYgBabEax&#10;0vKqlV/aolJqtIq6bo5d5bU2VTc4PARJFQRJI1Gyo2dUI2MLBBwilwEyI00EUNMQIgZJMm6kkZyp&#10;WSIZ6aMR3UYB2sDEogYmHwI4QPqYtJLQNsuZgzxZMm/Uar2dWuwDZIMWPZxs1vwitdjzQkiNdNjA&#10;WA8bOK4ADT335dwHbLfV//wa0ew8YDslp06q+/lxdT47oPYnO9X8eKcaF/eo4eERNSwcUM3UYdUP&#10;X1Jjv48a+n3VNOjP4z3V999Qy+h1CIXL6nh4BbLjMunjRXUseMm64EskDOTjMGykkgNPoyFJSE2f&#10;UsgDuJ6H1G6kbH1jpHmjbRoZbtPooFFbtXDRGmCzaLKPi62Xi9g4Bvj42Gwfhwt9xtUO4CCGiCbT&#10;g6R0k60amCGCzZWTohYTffPVPZOjTsibzpkM0tU8HvNlmcxQ21iSWobj1TQSA+MYqdpBX9X3+VGj&#10;xap9IJM7cb7a+grU7i6Q3V2svt5yIlYtz4eal98/z/N4SBo63w/QOAboZoy3B62aok4cHSYaciaG&#10;avm3kHr2NcndU0VKWqT+nmJNuvj7UD97omI3x4iUPW1EagBGvT1BrT3d08mByHHy6Ormexx8nDqz&#10;u4uv5/0eIppxAN14JxGOaDdotRAlm2VpblJVpYkLtZDaqEmmtl71jczpCanRP/u/6YXHqoH8SCCV&#10;jShtUkhRvXyz8uSTGKw7MedJc08pJeuOEjKDFBYfCfOY6CFG4ojIqRAgSdRm0enFnqjm+VhOjXKL&#10;W1RYbqbGs6uioVMV9V0eFrIadrOaCNlkdcnWM0KZMQdB8sgDsKmH1GUeosSo3Z5qiHptxKjZ5ohs&#10;BjnCx0dhSJyjU3KNTVAiLfD1ECgLgJJ/w9j8Iy2Z667XnKMetpFHd6UWRos0O5uj6afJAC1GEwqE&#10;GbxNRIO0eH6VaHYVgF0imp2TA5DZAZnt10MyPzuilsf7VL+4U7Xz26DbiWTQ8HVjZ1Xfe03NjkCZ&#10;HQmyutPUNpis1qFotY8Gywp72AUz6H58T65nwXI/jYRljJTjcYy6H5M2UuP1PI1SL2AbfhYD4CLV&#10;9zSBei5L3fNFcsyQqk2T9k21yTnWot5RmMqReg1woQ7y9iDRbsgAI0TH8HC9+gf5eF+NRkjxxqmL&#10;Jol+BijHRkihSDPtU/nqmCFyAbBOSJsuD9gM4JVQ+8EOQrp0Euls0zkAL0Et46GqG/RWba+3mpx+&#10;anHHyOzOlNWVr05nsRxuiAjjd5EeTgH42QFubgDt4UCH5gfsgM2qORjN2T4IqUEbUdkG4Jo1AdM7&#10;O0y6O1Sv8QEYSuPncCZILee4ocz1Q15Ra8/CiM66+TnGDYSPTfXDkPZ2E9Ud/Ew+R+YyM+DQTF8P&#10;Nx0+BvhmnF2krQ7qQweETDfpLQAFbOMd1KAArrPdqvr6FqUXViqTdKvaANvwrJ6RFv0z/zN+2+jc&#10;Q5VA74cXNymgoF5++bW6Q4TyI+qGZcQpLisYVjEIsPnLP8oPciRCgUS2GACWnFuhxJwy3i4kqpFG&#10;ZpJGEunS8xqUXdhM+kh0q+0gonWqztylBoiqWtpgjZBU1j6nBscnIUAeQuQR3QDVFIykkUaOzy5q&#10;cGZOQ5xJnp9xQ5iaf8w1OAXB1kf7p1dDs+ManJ+Qc3qAcmlInWMjgK2zWnOdlfTTyqH4SzTPHXl2&#10;LJc8NR02MYGeV6hGdAegXSFVvKCOX8/L9uwi54wsAKz1yUE1kSrWPzxAT+uA6md4f+KUWsZuqH3o&#10;vix91FzueLn6IU9g+gYm6I1NFwASSAl+h2MhQS4A1f+UFJXINfQ8WX089j1PUS+1oftJGmyh8TUR&#10;HH+YyCDAB2lCSumgR9ezWCz3Q1K++UZAUKOOqVIiD0Dg39BFHdU9WaOuyUp1jOfLPJyp1oF4tfTF&#10;y9abAdtEvTgIWElD+8dr1TNZqk7o+25uNg7Sxh5A5Zzl58+U8sJB0z+CbHhSTU0HLf+wlM9lk2LG&#10;yzIeopaBSNm4kfQQyfp7ATQkx6CLaEvknDKA0AeQIJ1mAcMcQJsbIrIOk1YOkuYSiWcA3cwgUWqY&#10;C3+kReMjNZxKSJhSjQxVaqC/ElKmjq8l/QSkcwPU1QaYyEpmDLARMWeIjNP8/Gnj4xBd87w9P9it&#10;uUFABnM64wEnX+vuBGxdHlZ1kvRygnbGZBfpZhf9S0DnstrV2GhWTlm9cirNqmol1TRypX/yf5Q6&#10;kFp0Z4k2vjl1upNdLu+0InlDdkRlVymntE7lVTUqr6lQTkmWIpJiYCFjAF0mbxcoIRvmMbviHymk&#10;kUYaYCuFiTQps6BRhZXtKq+zEs061WTrUiNtLhPpek1Xjdr72+AC3FD9o0QtiJKHRDgDVLPzpItT&#10;AG2I5zYEQTKhyflpDQGsrikXLLSFEqld9gmbOqccBBSLGntbVNlVC9ioXeY9/bUGLfbQK3PRbKbe&#10;mBstpzgs1ORChsYeRRF57spOX6r9yTnAdYYIdgJwHVQtAKubPaj6yaPULzSKh73kGAmUaxSAjdDf&#10;GYX2H4f+n6ZJDNEwvFijgcUSAFIk90IedH8edVI2oAJcMJjup7HqB2wDzzM9p492Qc8jyJD5MA+B&#10;0gLN375Ab+lxkLqg7F2woM7HtAIWKmUl8jRPJgN2eloTkWon8rRNxKt1IpHG8j1V9F7inFfVwFVS&#10;P37WSCSgTIFoyVPXOOzhJM3kmVyYxXwOIJsrghwp0gDs6+jjSo3/WqsJenxjaiCdhZInle2ZTyDq&#10;JXBHy1DPQLEGqA37iTyDgGuYaDXGmeRMEWGMMwHQJkgVpyB0JmB4xyerNDZu8pA5UyNEtLE2CBYi&#10;8lgNKXIxkbqA1xCwA76JIVLhgW6i42/gmSaCTRGppkgnp5ykw9R2E6Skk6SSBgDneJzrNSIgIAdg&#10;BtBmnADS+HqHnVqOA8CMtsNkNweiZoyP99m71NzSoTyYulzSrXbXsKcx+0//zwAbDa60eotuZVTo&#10;Mk3pa7HZ8kvJU1qhiTqrQx1mt1qJfOV1bUrKKaGvZvTYMhQSl6ek7DKlEN1i0yFKPDUb/bXMMqXn&#10;1lG3taqEVkFlo0P19OrautxqIR2vddSozlkmC1mQa9qskVkyhYeDkITDnDFSxmGNLfQQuawanLXB&#10;PvdA8PVzg+5WO5lVA5lTI9lIO5lS61Cjqp2ZKrZFK6s1SksWXB16CBO2SNH+yN2mJ9QCjyAR5vu5&#10;8w7RQ5ushjzIgJkLV+fibZkXqb0engFgx1WHYqNx/IaaRwJkHYxW91AMF0gkzGACTyaFvDZdg9O5&#10;PGHaBA/LNfKYRvHjcggOALKYqV7A5pqnNzVHbwo2soO+mf0higcUHa7H0PKPofkBWvtMBMTKXZlG&#10;b6py+KLqaGC3zt+lvovypJrdRL+uh1l8fwZfGy/zdBgg8wVkgTz6qWn8tqqGjqii/7DKe4+regg1&#10;xgjM5yithvFIWScA3HQmL1iKemA6XfTw3I9yOBAwjwH9E3pVqF3Gnpdpgob8MH3EgSewgKSyPYv0&#10;AOdiuJOlqnMY9YdBbhCJnICuB2LGOO6+BvVB1PSTrvYOwnAO09+aKtEwfb1BasS+GQ5RdWC8Un1T&#10;NOunibJTVUTaIh5z5YBJ7R+vI9IBEsBmgGySKDVO28bo+40AlrFOo0dHJOWCGXEY7QTqv24a8bw/&#10;5WkrcPiYwYga4BoDZKOQJeNdpI+e9gMMpbOb1NKpPkev2todKq2xwER2ccHDDPwL/jPSyMGpOSXW&#10;tupSQp7OR2bqdlSWh+goLK9TaxssKTcCW/cQvbFuarQqoloqddv/AlsqYIsnmsVnUrcRFQ2w5RQ1&#10;q4iIXVHbqQaA1tpJRCKlbqe2b6LEaBmi3zpJ73e2SkMLpPGLZCePeO2f2DX1jNf0WYMmYK2H5iGu&#10;ZjrJfFCwTDnJnOjVUU+bnKWUFaUqd6Qox3pfBQgQCtqDABt3vHnOQq8dkNn1mD+i0W9bIBVZ4C68&#10;MA7wZqs1Sx9qaIGLcTaMFCuIPJToNRYh9wgXXD93/74yDQ8UcodO547NBTpLOjhLGkiT1w2Y3IvZ&#10;RDAiGRdyz2IKkYhDc9k2GQ3ZgKRpwAsQnOOcUu3YOTVOQJ5MBgCUINUMeKvIeU75PUdV2H1AJe4j&#10;qh2BVJnxpb+GooLWQAcXfPsM6dw03zN1F3BeUcMIwDR+3tBewEUNOXoaGRVSrjEfgIjKhN/dPhUl&#10;8xRRcDYGYiYG5pOendFeMA4MaM+iET0NUiadQ5uAJr1rsYjnn0u0TecmkSDLTJgsU6Gkk+EwldEy&#10;D9LUHoRE6U9RY1+ymntRgLhzqOUKqAWIoMP0Aye4Ac1WcFOq4u5YDtlDPThVrO4peoNEPcc0jexJ&#10;2EyibTd1pJub3hCM6xg13TiRcpjUtB+Cp5eWwAAN8iGjT4akbJAWwwDN8iErdaqVKEwPbcSg9W0W&#10;FCtmDVlaYTDpH9qsGoCBHLJ1wGa28zVWDVO/DcJOOh0DauYiLK+xqarF6alR/hX/GWAbmp5TrKlV&#10;pyJSdSY0AVIkQ+nUYVVIqmwdfXI4x1DQDBGhupRImvkgPB0FSSZyLRrYmaVKza0mwlV5+msJRMfU&#10;nGrllrWqCMq/hvS0HYLISrptG7GpY8ysNqJSa38FZUclvV9aJ4tkC4+phR/bEWqQMYg0nsxm+ld6&#10;lvNt3Bx7aPmMcobVNUGfbqhFVd3ZKrJHKK8jSDkWPxV2BHMitGTMc9f7jbWa+98a3PMU1AtGW2AE&#10;EEI+LNJzm6VxO8VFMU0NMzdVroWJWuo7GD9YQIOiHhusIw0qoqgsBGg5PNlsIkayrJNcyEQbKzIm&#10;80yw2qf91ToeDBN5T01DXqrqu6wc52GldW5Xqm27Ujp3KrN7v3J6Tim/+6zyu84qs+MQZ4fyOn9R&#10;cc9WVQ8cJWpdlQ3Qd0xHA55INYwFq27YVzVDPqocvKhi5z4Vuzaqsnc9gN0G4A7ydZdhP29zgngu&#10;REEA3z4DizgLSJB1dSAb65yniT5HywFtZfdCkLqJoA6jx0fUs85nEDlz1DqVhiQrFoIklhtCoBrH&#10;bquJFLpx8BYSrXuqg22tgXk19aKJdPup2oVG04WEzJ0gex+Rkwg4Okr/bYLGNXWlG4D10C90AjLn&#10;NK2HqUb1T9aqb5x2Aqlm7wR9QNoC/bQVBlHx9PXVQb4ASodJLtoAvci73J28TW3QZ6/XIO2AIZrX&#10;BuCGAV6/pV195nb6by1Q/FwkHYAVQmTAONZ2jgUAdtNWAGxdgK3NpVIo8Soeh/8F9dp/g3sQvj26&#10;rFEng+J0LihKAbGpyi+qUlNjh7o6B9XpGEFK1u+h76PTinUvLEm+4ZkKRp6VkFXmqc9Sc2s8JyPP&#10;BDHyW61Wyo2k2tyt1p5udRBU7BNm2cfb1GGkgAMVlBaIG2bIIBZHANoYiqdhTT5xa+YZNfJzau1n&#10;tYg7WuSe7ibw9HtO91Q3YG1QRVea8iwhyrcFq6gzRIW2cN5P0JKeNv5wVu5+Rk+mi5rA0EO6jCKa&#10;Apt0ZaEPsFGUP6KgX6B/NQ+z95B89NFImx7D9C2MUNgPQT3zuSly1BnuCFMoN0ZRUfSPlXDXSFe9&#10;O5yw6qVK1yVVAqzK/ssq77+g0v5zKu49q2znQSU79iimc6vibZuU1LFWqZ2blWXfr0z7UeV2nQR0&#10;x1Xk2AuANqnUbQDoABHrspoAWPNonJr6k/k9aapxRKuqK0DFdi/l2g4qs3Ot8h0/83s3EeV2Qdcf&#10;BSCXAAyC4Gmi4XiS2miQG4AzI+Eyo5+0IvuyIky2zPhx/GWd8ufrkUZNJxIx41TH72ugJm0Yjwbg&#10;4ZwHvO+l+kEvQIZouC+QEwzYQlTTF8K/PRTQ+auOx9a+GFmJdI5+ohV3UHe/ST2DJk+zvHukHFDR&#10;VB8nAo2Q6vEaTwyj9uBxBDLF0GAODEDm9FXISSZh6y2S1YkkDfGyvSsb4CEOIIXpcZYT9WBcEZGP&#10;8Xcdh/QwIlg/0WsQYBmRbthuJf0ksnEGjY8T5frptxkpZE/3ICoKt0rrbapEDvWvApsR2QYm5xRV&#10;ZNL5gGjdDIpUPIqWiqomtZFCdhOBbcjIGnmuxRVmhSEuvhuapPth6ShI8olm5TCPdZAhtb8Jjssa&#10;UIu0eJQmZaSQla0ONdDYt8IG28dtAKxFZsDSRt1lg8kemHFTr02heaS5/RDmcaGffhsk1hNS9kfc&#10;4AyhAyIGx1QHqT4/h1S/tjdZlY5YlXbFqLQ7QhXuaJV0xyq9KVZLWkyoEupRQaAc6G2HRbPW8gcA&#10;fLBTE+TzM+T/8/RwHpKyzCMlmqMQX4BlW6T+WByiMUx/a4rHEYA2Qm9oarQa3WStZkYbNDRYRWM3&#10;W1WdD5RnPawMCxHLvldpjgPK7DEAdsDzdhIgSu3arUTAltq5Udldm5XTvU25jt0q7DkGuM5Qa50E&#10;MMdl6j8j0+AV1QzeBWwhgCeVF6dQrVxg1q4KBKk0n+3ZaupIUYUlUIXWSyqwH+EffkjlzgMq79mn&#10;Ctcxfs4N1Q2EApA41Q9FAtpAtU7e94CwfdKfxrtR691R85gXxM8datO7qh/zI3KG8nsDOCj4IVnq&#10;Rr0BnReAI20dZqqgz1/VveGAK0o1vZH/OLFEtyDOfd6/T2pJVHcnclfNVLuzQC09BWgoaVj3ok2E&#10;mRwmVRwbpD7gjjszYNYkN7sx2gYjqEkGkHD106Jx9ZbJzqRBe28e6SkRlz+yvZ+6k2a4a6Ac9rKa&#10;9gb1hoPeG0TICKzjEE1tA2jjAG2Cmm2cXtwogmpP/Ubje9jp1kDvoNzUQRZ6WyYuxuo2Nz2jf00a&#10;aUS3YaNmK6nS7ZBo0sM4ZWYXqaqmVe1t3XJQq9lIIetbXMqjBxcMKXInJEn3AJx/dDZpYzlqEUBW&#10;3EzT20gdOVUWKP8OlCOQI6hSmjo76Yda1TFipgRoou6q53oyyWb0bz1gmwBgMxqeHyeKOeUEXM4Z&#10;WkSQh2bUS80judywi9U+kU/ZEqMq/s7ljhCVdQeryhXDdZAM2JIVVx2jJTUlmaorz1dLfamsaOrs&#10;Fv6IiGU7ST+6SEdcsJN9/EEH+5E29RuqBsiCYeoNWLKxMTSHEyjkR+lDDedBkKBugCQYQXs4MEy9&#10;QbrU4AhXccdFJZt3Kd66WbG2jYrs3KBYgJXQtQ2g7VBy9w5ldJEidu/2pH6l7sMq7T0GoXHGQ2bU&#10;jHhzUT/gwie6MMLSMpaqOti/RvSHdgTDvVyQg7Bw4ygxpnicgkYfhuRxdNfJ2o1i3ZnM8/BTZfd1&#10;lXWd4YW4rOIuL5U67vGChPIC+aq630u1A5cA0GXVDt8g5byrxpHbAOgGv4f3+Xjj4DUa8jyXvuue&#10;SG3qu0o6e4avP6Wa4UOkqudkct8lZeSFdgarzMmLzmMFv6OcP0IF6WS5+47KXYz7OAJk6k5UPVGp&#10;sStPrTaE051EJBjFEbKJcZjDKYM5hC2e5iY3ztTBCALlIfqi/Q7+Ji7STqKiFcC19dFIpz60G38D&#10;2iuuIYiofiJbHzWHoeN0dQE2Ds3rUaLYhAE2yodx6P8xzjglxBiN7zFXr0YBW1/fKKTDsGrNLtW1&#10;9//LajYDbNMAvbS2SaFRCYqNTVdBUbWq69plgcBxdI+o3TaoGhrSWYX1CojJ1q2geN0NifeoSOLS&#10;fwNbHk3sIiRZxegfi6vsKq2y0dC2ytRupv/bRo1GRBttlAU5nmWC1tEEKqHJQjiFOthyGzrZTtpK&#10;bdyEYSoH8rhekrheEDSMRMEdRMJ0R8Fw+6ui7z4383sqdjwgfQzkGkhQmSNJGa3RtC5CtaSxKUMt&#10;qMStnVXq7KlD3U0IZX7N1tUg22CZOifpJRmzXrOBECPMPpFmORhT6ZkLpLflT58MgmIugidDnwmy&#10;wT4OQzgez2Mc9GcQF6QXddZhxXVsBmS/KJoTS+SK7d6qxO5NRLfNynBsUb6TFNF9HICdJ3Ld9EQP&#10;Q53RMAETCZHRPEFD3JBKTXA3Hyvk4s9TM3fxLiYQBo00dpS0l77I4ynObJ8eTvcRYd0aocdkMIEO&#10;Uq5WF2lmd5hMXZH0PYJV3G28MLc4Z1XiOMo5SKpKBOw5SxS6QRTyVo37NunfLQ5pIo8NPDa4b5Gy&#10;3lUdjxVE3ZJeomU/0RIQ1rgDOIlQvsyEOSP42WH8vBBV0uw29cWRWiYC1hR+Vha9HNoVzMJ19jbS&#10;i6wnBYTu74W4gNYfhqgahSUeRX5lSLCGYRuNM8Qs4QCjPwOwxr1EOxcKk05+TmcvaekgbCZpZy8N&#10;9P5eajbaOSMAdRhADQG2QcA2BBkyBlEyYTCR9NkMsI0R4YzHURevV98grYtx2bmQG0jPGq2DkBT/&#10;/B7bf9dscwsPmaWzKzE1RykpuVD2dTIxz9aBysPxj3qtuqGbVPF/AxtEijFWE5tepsz8eg/NX1TZ&#10;CtDQQgK2shpUI9R8Ncxytg1UI8EjSk1nU06QbUwwygTH0DIdz5iWMSvJpMUcmRN1umkoViU9kB1d&#10;QSroegB3cJf373PN+Km0hxtpTxA3cuNEqrQzSSWdicq2JCrexPPJiadmQ4HhnKGoBrn9k1DTo4TJ&#10;AVTe1AjOGeoJoxdGQ7n38QNEulDyj+7C1F1WD+Ji17PL6n12i3Mf4XEgrQFmxZBYGWMv9gVICObT&#10;GmbOqWTkgFKd25QIqDJ6dinPdVQ5vYeV5d6rdPdOZTh3UZMd9pzSnovUdtD8vfFqHs6GLaQRPZPE&#10;PzaFUM2LMlLMXSifKBRPKgibOECPzuhRTVm0sNCtpxSxz37t0+Nn/Zp7ZKRA3ai325BNlam5h/oR&#10;FUs9EcXUBRAY5syynya13aUcomw20TW3ay/59knuSFeIPrdociLFcoWogZSg1hlIH+a+mnqIsICp&#10;xRUrEy9yQTepas81ItoDABhPmpitWncG7yeqEsDV8rEGwNU0kEsBXULKQo2GULp3uhMmkuc31SX3&#10;WAekSSsNdhvysx70nhAT3CiGidZDyK8GiT5DUPPDTjsHeh+1yGA/TBi61j4iYR9RrK+/mcPUAExl&#10;nzGdQP90mBGqQcA0QArZT7O6vx3AQpaM2EkpSaEM+n+MaDdqMJPdPTTiUbv3jqqji8gGI1lv7qd5&#10;+68D28PFRwQCF+kjzeisIoBTi7rFIpvN7WEizTbm2Bq6GJWpUyDjNLdDk3Uv3Jhly1U8aWR6Xo3y&#10;SohspJHFlYbw2NBCIs8yd6gNXax1qlAWZhCtsNEtMMqNE/ytp8LVyCxkyyxDwDzW8fF6Pl41EMQ1&#10;+kDZtgdKa7+slNYTSmu7oMz2O5RJIfAEcYAsjeumGJKkmLfzVGgpUDZjTZkNuVoySt/I6B1NPDdp&#10;6CkypwXuitOtHJiruUaazzRWFxnfYLSln1EW98IDAGeA7KT6mHTuR8Y1gJzL/SuRjzGajicPECHf&#10;kv0JTOHT80xFn0C6dULlYydVOnpBVRO3VTPqq6phHxX1nVc6LGR81xElWE4ppHGvHlRtUGTtGVJP&#10;Q+1BastUgJkeXIsx/EmDunEQTSJ3GBPtgJLec6oi0jQN0Y6YzNfYwzoGU81MgtPIFf2kp00MpSLg&#10;pSnc2JukGkBSwxBnTTe5NSxRge2akqglE+0Av3uv8hy7iESHiXCnVNZzmTSAyOYMIJKFq6kXcsQZ&#10;r/oeWhWuJNQiSLLc2Wp0pqi8i3SxC8YRSVqDK47fReTqJ9XtTSBCUuP1EZkH0mUx0t4xg9qvg6nl&#10;NV7gAn/YzWveRQOVGxzTCn00S/vn6G1BKY+OIhQe4gz0aWRggLp4QJPIgSaG0TSO8PlhItEQn+vj&#10;sZ+5OrStfYxF9Q8AWNo4QwBuhMdhiC4DqAM0qwfaYR/NRE8b4LXzcZQTwxbaAlZAbUeiBOnQ6x5m&#10;CnxAFc2Ic6H+hw2d0r/ov8cIke2QNum5xWggARuzdQYT2dlFb8s1zuDoCLpGhzILGxQEA3mfFoEv&#10;fbbI5CKa3FUIjyFHCps8xEgRxEhRpQ0tJMQIqpkOZH12Rq9sXNsd80QySLD6yTBVT0SrhnKl3iDD&#10;JrlmJmGXx70pGXyVY7+ppNazimk6zIF3aD2v+KZLSm8hwtkSuLaq1IYsrglRQzO8Ri3ZSg0zidU9&#10;pShIVMokdQn9A2a9njML9Zicn3ETFzNaLqh+F30gJxKofij9fvpDPcPQ4JO3SCMP0XTeR3Q7Ixej&#10;NM4n0OSPI9XxCEr9EWP7jxEUG6M1i2c94zLNMyg2ZqDo0R2a6Rs1D6WrkPAbZ74iP9MZeeWc0tGo&#10;/fr42Otade4HpnJ54j30pmiKWxaNKesbqjUa28N+tApI32Axi90HleXaoSznDpX1nSUNILV9koTk&#10;K03DQpGCzMtOH6xpxEjnYCft5+h9XFaRldTWekMJ5lMwn8eV5TitItc5lRnqkr4rvKi3IDluE2G9&#10;qcHuA7YQAGREtihVd4eoricKYiIDFgsiBuCZSE3LAVspx0QqYWJg1KD7K4z6jTS0ts+XXJ/+H3rQ&#10;tpEUdUwYUrJSUnJ6afO1pOHVDLtS49JS6fFkGWgUp9EtjgM0A1CDfczgoWKY7qf90kvrBVExEXuc&#10;rxmfdGoCUE6OEPXGreqbIDqiQhkcJrIh3xodJD1kbGqEMaphGreDjNMMdHCg+QftDih/6H4z0RDA&#10;DdiIbDCRfb1jauscVkWTQ+UA7l8JtkUDbN19gMYAW4mKkJC1NNs9TKTTPfYPsLmUDQkSxCiNb0QG&#10;7YEcprGJaugoDQ2kQfcbSv9C6rZColtVkwtpFuwhoo1O/gb2+SxYaJRHk7HUYBGki6T6oxmQYclw&#10;AzDOk7STYJuL3VeVZb2qpObLSmw5q/hmAkXzCUU30JpqoxdsRyuLPK97ZEKO8XFuqgPIteplHTVB&#10;pBRryYwSAFoqEqRsLAdQTTxh2HKxnLqMes2jfEcRQfrWN8oZQdFAUegYvsYPO0A/aBcXB2r/OTST&#10;c3cJxyFqnsb3Y4q6ZuaMGhmVaZzBE2QaxQe0uhW9oXOuge9ppbdhUrGVorcuVDdT7uioz0Vtu3hG&#10;/+eHf9e/f/imroYGqNxmpJGMsiwS3hkqrR67pHIUJCX00MoGL6logBDuRvXdtY8e3Tblu/apevw0&#10;M3EX6Z/RvJ64CcvIxQ8dX9B9TmkWXpzWQ4pvO6qo1n0KbdujJNtpWgNnVea+ruo+gDEAw0i9WDcQ&#10;CFDuUgxzR4PUME6Z8yb5+hWIFphJol1LH3YLMI4mh79K7A+U03FHWZ1Xldd1UUVd52nAnyYdPQ8h&#10;cp0IDID7fPj5D6g3/enJBcNy8jOM5jo9SIvR4zNm9MZRjNAGcHEh9KN3HIQpGxlE8jXrQMWAeuQx&#10;bz9icBVVg9HnGVuArZyj/pomWs20ECFRrqBAcaH17B2h2Y02b3QUwA0DGtQnA0ybD8FODv6jhhsk&#10;wvWb6bsxXjNoR4bkGuL3TkAsjTJa4wJwpLT/IgWJEUwfATabo0/ZBUxUF1ZTb7WgHOnCc2TQAzYr&#10;6W4NzzOXVDEooYDIlqVwHpMN7SQgyytqhSDBQoGTX/ZbdKtqYIyGqG5l+sI+3oL4nIFZepyNkG6m&#10;vlgILdJ/NxS+UXe7fCHrLsCKn+PveQdSjT6fNQllSJDSzWeV0rZfaeb9yu3k5t8ZhB64XT0To3JO&#10;IkKeHSQza6F9VA6Tnaol/fh99D4NICLEoJhgAvhhBo/Z6BERChuN3IfRzHVhG0Dd1DPB52jkOukr&#10;uUZuUh+g/u9DlAwV3w571zrqD41Omkhjt3zwDNKqkwAEedTYGVQdKPyhS13T9PUm6Etgs1DVlq3k&#10;qnj5pIfpRpy/rkR567OTH+jzU1/oZupduu6JqDzSZV5gJGf2gkyTXLyj50hJYfPQP1bSUC4djEBZ&#10;4q2kzkNKsm/kQt9AGrgdqn+PKpynVdvvB0i4K1ELplqPKKTuF4U1bFBEK4RNOw10G3287pMqMEgS&#10;5xXYQvqBgKySiFbO95VQuxUZjXX7MXL140onEuba+fpuWE3neb7uCinnDX7vTaVYuOtZLinZcoYG&#10;/DHldFKbdp3gay9QSHvzHG57Hkudt1Xq4vf0QsKg0zQULWaa7FbS5E5Y3q4BpFpuQIMdhcsJ+0gb&#10;ZXgBxcJj2MWnTHw/YRL9EZPYWEsMP8aThaFXQ1bUO4vMizq7G8FBJ6xa9ziREuVJP7YNgxNELibL&#10;jdZCP+M8/aiGBqj/ehlmdZub1Et0G+gkjXQOkIZOcIGP4u/Rpwpo9X8l2BYXHzNb1q8CiJGS0gaZ&#10;GsyydvTI0TOEVIvIBpFTC9gMEiQsBW0k2snotBJPMzsbWVZecatyCpohShqQaTXRAmhHpoUekv5h&#10;m8OhNnSirbSzWpAqmhylKiEVTG8MUnKNv5Lrbymh/gyR7Igy2q5SKqRTk9eqxlUJEDNU1HOHOv8w&#10;bSqUTc5j3LCvwpZjq4GSpJOspGOaVJIMph7cVAygjWxEoV8zDDCgvWtHGOgkbzXsB9yMuLixMXA9&#10;8UUc/ID3DX8Qw4YgWj1jMfzB4iimUetDHDigtq29wfQnYA+Nu/fgfQ+rWDVwHNr+DCH4LIWnH8DB&#10;EAclRC/pjps/enNnkQrakpTUGKakNj8lmb11r269fGpgLFuukmYSBeh/NZJC1s0cA2D03MaopSZQ&#10;Y4ynyIQ0rKwvQbk9D5RKFEknwmV37uBiRjliMIvdJ4goPoDBywOmWMsBBdTDhLbsIoXcrXjLbs9j&#10;rHmb4tt3Kc26nxfvAGTHKV7Ic4DkpLJpqmcBSONk2o4AqAOA6ZAyOo5SLFOH8nPLey7x9hWl2K8o&#10;mTQjxXyUryFqWnfy/k5AflAZtnOQMVeU3+lNdLzHuQsZdFvlpMT1RNLWUUgX0hYLkwhWFw3rnkpZ&#10;mMKwIPPqJrPoX8SK4imSOE7/Y6a0HxUw44dx0NOc395/iLh7oYxpiioGa2E5p+k7Iv/q5AbnQATe&#10;M83rzqyiexRgoeHrHeqCtQRskCk9nU1yoo/s7XHDYg4DyGku8DFIhH7VQP3/68CGnwfzYFZEwkUV&#10;KDOqm9XcTL1mh4nsGVa3IdUistVxQyiiqR3H+Ewk+sf4TDxGIEaMiewsgJbNo6EgMeq3vNI2VTI0&#10;2tjaq9Z2N6DrUU0rc2ytVhU3VCujKlVh+Q90N/WCricd0e3sQwopO6OMlghq8lrq9jZKiibECyX8&#10;ze9wQ73OdYZiqf+mqkeRB45F09yu9YiS67lxVqIXLidalvYka0le3zbluDjUPaVIoJomryNLCqbe&#10;wV7uWQjzY6G/PTJT1o8w2ImhjmMS7eMQ3hr0d/qg07sIu63uKMgCg3wgsrl86EN4q4rIVzN0HTKD&#10;XhkN3yZA2sEd1z3BH5wOvdFaqO9LomHtqzL6XFWD3D36DqsQlrLAdVLFfF/1xDWARi9r+gRWdRAs&#10;NJ5rpsitx9NJKVNUxMBmrpsUrpf0kj5Xad8JT4+u2H2S0H+SSIVahVMA6ZFIZIszHwc0Z5RuRCnj&#10;/dYdpJSbFNO6XQntMKP23USjPUS7XYBtmwqQjuXY9wEUA8gUxNbtgHSr0jr2etjTcn5uBcdoH+ST&#10;MmYQARPNOxTXslOxbTsB5z7SyzNE2vsUyVjb8aLX9GTAimZyJ02DsUyiZ5fAMG0aKpgcUlNGgfoK&#10;1c5p6U1Ha0e0m0kFXPQ0nwA6rCl6EXK7EXL3P80k9c/i7wIju0j6yXRC9xyRDU2fHWLIiieKHbFz&#10;9xwlAUSTHamdbZqoOQXoJm1MZtjlYqynk0K+m4LePdCLUHqUj03JzHR0ra1XdXZGSWYNN41//n/P&#10;f2Uwc3pWzRYsD6jVTDX0ulrtsgO2bhraXUxTW4ymNiNApSYb9H8TgKqHgazFEaxBGZw0FP4p2dVK&#10;RBcZn1lBP64RF64utRC125jTqzdSZd4vZnI7q6ROkQymXg7z1/mgW7oR7at72b4KLw9QgTlHdY4m&#10;NWJd2ArrWwKrndx6FUlWPBmQUeNBnFHbNTNu1USzuwZ8lFNqlFHnV/D3Lukq0pLqqV1Eip2kaIeo&#10;i04wvnKeOTEfRLcMaz6llvs1T9PP0UE+r8cfEru7xUZefKQqRjObBrZrCNU+Pa82dzqUOGQBUqnK&#10;Thq3jtv8khuEWy8PjV7aY5APPJlBvBVHmWljhMQ2UkiTGHUFfTXT2HkoVoZNp5nsnt4PsOhbTRIV&#10;p84CtHM8XsH7kebzZCh1GWzicBhg9FFu7xXlwmoWI/8yJgJqGfMxjdBcHub3IWyugjipJOcudV5G&#10;Y3kFwFyn78fbnRd4/wIR55jSiFhpHShc7AdJBw8T2fYjfN7D93AD6t5Ji2A/wNpLPbYXQmWL4qy/&#10;ALhflEGdWIgCpoRIWtJDRCSaZth3KLF9CwzVbqU100LooD5zovDAV6RrgCkAJFdutKQ9zLHZ8UJp&#10;IYrV0yNrMia7UcJYUJxbhotQMxTIYljrUbR3GywwJke9iLhdD7Gqgz1zLSZyQ0wGcGlEtww+l40V&#10;YBm9T5rdpJyOhWZ0nQ0cNJQLEDELRWg+8/F1gYjBEMnJ53vmafzTMukap3YZJbUfc1AiwPKNDTBt&#10;3stdHFV8r1Oj9Lr++f/hSvXkEaqkUVLHVuUX16ga5UhLa6c6sNXrRL9pp8/232AzemcGCZJf1kzK&#10;2QY7aQCvVklEuTjPiE0ppEkxkwEmVaKjNKKhAbRqgFZIVMwpalNKfqP8qPeuBsQrKKmUwVlqvNZW&#10;VdjqkQBWQOlXqKK7XEUw5VF1N5VYj2ABAUgztbUFa402enOtiNqbmSKpJRBUUs9XU/tVOSpViNnS&#10;EtuTM7I+guBYvMq8mhe1WyAgS2N2qwJlM2asGKI+fd7Da92L42S/nv/aqyePDQ9BRjIgOgYnMJaB&#10;bekbq0LECctIlKvpop6iP1VB07jMjkeE5bJyLeeJEoTannC1DubABAHQgVSYPx9VoMavmT6tujlG&#10;d+aoswC9iUhWM8Xj5FkP0GqmbwE6fyjZEGrAQFUg+i1CYVJEFCvtP6HqkUuknNfUOHkV9sh4+zzR&#10;9DTR9STnHP9wIpzzGgqVa8hnqKHojRU5LgOWCzQozyiPiJRv1FddR6mtjkJqkLbSsK5wX+Btvt7z&#10;daeIiPsA21bFWDYqzo6OEw1nRtdWQEpEJPJl2QxZ2gnlYKpaafg8OiGWhjHcmXDhW9GvSc7UJOzi&#10;uJOJcvR4hvB1sFR2vFS6ST8cTIvbUOBYR1GUTKXCVjJ18AhHMoDlfpxKHR0LaBAZPKTd8SicVJ+x&#10;psd4RC5CbuGZ4obd7KEF4vCADKEyM4SOBUyKmB/sYVrB8bCC7wX4eHZ2PWSwdqEWMDcRCZsQLrTC&#10;zlmYpkD9Th+wCRPelvFmjT+a/SdjDafFJ48xbppAzeRQSUW9CktqkGmRwhHZzNRsnfY+9KDDMhPZ&#10;DOCUoggpMCRZmP4UlLXDQLYQ3WoAWbGiUzFnxWkrlkfDlyQfMJYi1yqlyZ1LrZdBRMzIawGIjdgs&#10;FCoipVSVDS5ZnBPceGZg46eZ4nByPaOzbE9WcOUN3cu/pKSqXNojnbL0DsAuO3ndTJ7muMG2tzMW&#10;1TiSR7qJLaCD2rGxXUt6n4XTM4sjVUxnTisXgDF2zxjBQ0wPHgGwZ88HeKFHOSP/6/HXQT167NIc&#10;LNjkDI5Q9I1GKMR7mIa24s3Rin6wCfW94TdS7fQhOlCrkLrl2c9Dj99XvRPz1J44gBeINOuSSo26&#10;bgaAzCGLgtk0IlzVBMTKOFrICeNtVCWAqG6CvtcYrB46xAqIksohPmeQMCPHiWjYL/Cx+lFAOnIE&#10;EB8CYHvJl3fRJoAscSMDcxojOkcAzSFPvVUIQ1nouKTCztP03I7CIJ7wnGJqvTKj3nNdpAUA2eOC&#10;0HDQ1+uGaOn0Urb1InXZGSVYTyqK2iwWzWcCdV+S+aBSzSdpeJ7mTnaT5jkmRSgUJsZ6NDczDG0/&#10;plnGMWYZlZ/gj9PHNK+dBreVSOYYh4HEHcw1xcVPqm3HecyB16ULv8yBZ5ioPjNMahlxIqJZYX3N&#10;KHisCAi6ERIYBkiuBcgnrPhc8/wMyBIjmnUx+NplRDKYZcc8A7YG4OibGqDrWiStZPjVyhygdQFv&#10;FaKeDUMjCy2INtLNFtLOZqbp22ewBnw07nH2lTE6/U/47ylAm8ViwIEwuqQEE1Xm1MrKG1RTh7zK&#10;Aza8IgFbR9eIB2wGQWI4GufBNhokiHGMdDGBKe3gBCzt0EyGx+cpMjEP8gQ7u0y8SYzUMrNaEWll&#10;vF0DmdJCGokVBPYLRYiUO9yzOGU98/iLjOM/0jMxh7jBzhBokiIqrii6/I5y6wrRjppl6+9HpAAh&#10;goDcMonyin6pHetD6wRSMPqeJqRxOTz3JdPPm0gTkTv9ypj9r/hF/urU/K9uLT5DhfF0EHfXAV7j&#10;QV5i4/TxghPZnriwY8alCdXJABeIYSfg4k7sGGcIlOaznYnqjpkbFOm3UH3QXxs16HTqL9T+1b0M&#10;gDrvQJ8jleq86IkWxX1Es4mLpLEXVY9vSc34YVUM7VHZ0D5Sw0MAiwsfksU0ekZVzKVVokipGEJU&#10;3A+YBvZC7uzi7CCCQf1zjMcyJFQl7l0c0kBOiWsn2sttpHlbiE47YRUPUYedVIb1tFLbSSPNB5gS&#10;YKTHfkaFnAIbYERdUthFX677Fo+3AaI37Qia8e33KJi9lNRyTVGkipFNexXRuFNxTftRFRhg4+cg&#10;gDZ1Y9Dal4cdRAuGQoxnADLjTM/gUQFTZVg2WHDlspKOd40R2dDmddP0tnHTskxiSovln/txLP1P&#10;rNeVgW1EBr1NBMcL0UiI8HSZvQ/w/ABTrMcbpcsYOIXtdRKljIjWiczIxiyhdTaVR2O4Fn8V5Ec2&#10;A1gAzUZaaic9tZKamqnFOxiLsuPlaZ+r5e1aKGsE6kwrO+dGKSH+ObPav1KnjY9PqZ06LSO7QEmo&#10;/PMxUjWRQra22GSxMBLT4VK7vZ/G+zDayAG0kU4PpZ+Buj8pC5djyJFk5tbCEwqRbRlqkt8MWyMT&#10;MW2Ny9X98AzdCU2Rd3Cy7jOQmpJb65FylaGxrGrDXdmN8BigzeGOZVjQYTvCVPZTUusxFbZVK602&#10;Qqn1fsprjWfKpJIau4NpARtBphFRciMkoAM2kjR3YljWkREyvT6AadeSR7+68Lfr09zTfmy3+vjB&#10;bs0+7sGGy8VoAY6/i7gzPUZ9/pgRHGzeBrlDOgiTxqCjHSuBBia0K3pp5vYicxkMRh2P//zUOXRl&#10;56gPbvJHuwkA73Fwy/Io6vma0QAAcRNS4byHRi/sPsX7ZwGkUWsdhSTZTc20A5AcIEWEXGCUpox6&#10;rHQA0A3sA2SAp28LQPoFynUtX7se9nAzj7s8p7BnNynhPnofhzikdpAbKdRSsdZN0P0oVFq3KaJp&#10;p+eE1u9RcN1WhdRuokF5lL4JEhzSwAR6cPGQHIntRwHmeaUAytyOs7CnROlmb2U33lRs/TmF1x9S&#10;ZMNuxTQS4Rp2KRkVTFoL8jTAW2Dn30T0tvRTa6EmH55AHsXM0zBAM/phtqk8mKs0AJeONV4+dVMx&#10;6SOzcjRSDTOkDgxo3aSII79mY8Oeix8MNu1EuO5HOEET1cwz90j3fPBc8cfeARUEShk7Yx7duFR3&#10;ApYOmuQWopMF2ZGhjmidjkJUQDuFoV7zfCpyOr7nEQ7LKIRshvEtkc+Bgqhn3sGQcC+gd9FCGCK1&#10;nUKMjDPw4q942T/D8Rf/e5yKDbOt/451//9B8b/d7/9/hcffftLUHOb1MI6BMcny8Q1UZEyi8jAe&#10;amiwMixqpI94+yPVMmbY2uyDarH20zdzMLnd7vGEjMaINTqpCEu7XPmEA6aQWCa3kzABYuwGhYkf&#10;Mq5rvlE64xWoC3cj5Mt0QBb247U4Idsck7K5ZvDJwWuEMnUBT1rwJsy1hLkYf8dp9gvQQmhIUXpD&#10;oLKbItDY5hHxULW4IE/cmAUNtPA3dfPazQC2BRwM5lRjHVYRDOiShadEKc44ABt6RO+FyVQX5qT2&#10;2TL+ONmwK7BkY4lYCDC3NeRPWnZDBc4LXNQwhzR6i5y36DNcIvW6Rc+J8ZKB21CgF6ivTgG6K+jN&#10;bvIH5oKYfUDxCMVtDI2Ok2IOo9AgRSv2pGd8LymbCVVIVa+Rxu0HgLCKNINL+5hNw8a7gJQ0j1m4&#10;UsZsilCOFCJcznVsVWbXRrSNmyE5tkBy7IBm38bZrqT2PUpuP6QEmtjRLbsV0rBJ/nXr5Fu7Xr41&#10;6xVQs4mzQ/fLt+t24Vp55f+oB5Xb6MPtVVjdLgXWrFVozRrASG3WtEMxLYimm9B21h9Qet1RJdbt&#10;VkQDH2/eSYTbr6z2M8pCVZDeeEApfDyD31vWCZOKur8ZYXJ7H1FjiHRuHHKCCNTFDctm7AagHWJF&#10;rWAZpp84msrUehQ3rUAUNvQlEV+7HsL6Yow7gbXghPKIchn4stD3RKljY7jVGMBt6Efl0s/OA2rg&#10;1kEUNyPoL0nrO/g95klUOAy6tkyi95tEcDCBwBtJUrMBvDmm1Oml2haoDUkrXU8QNy/CSM6hgJia&#10;QXgwyaDrNKa08zTN8UjECHFwdB7WeQwmrh9d4CBC2xHY3TGl27EI75ni7zOH4OChakcf0ep5Auif&#10;qo/wMEp0mASRvx3MSz3W3J7c9P97HvOBBiYNAuLTdOWuv7zuwgTGJniU/o2NVoDmZhKF9NGObUMH&#10;1L2tT42WXlUj1yqptiqVCBiOfcL98BTdCozXdZ8wXbsbKK+ASIZKEzwzboFMcHtBgJy7HaHrTAjE&#10;5+SrrA7Fv6Mfn5d5vF8eYvJD+ogTxAJpswE27CBxznqu5u5xZZXWKwm36KjCOKVWwohb8BxhOqOB&#10;qYwatKh1PFqHhrlxzuHH8xCl0YJqLKOqaO3SkoFFagUK6E6OlQK7Ga/EGprFFfiKFDMMmY+Eyeg7&#10;5dF/yuuiocvUdF4XJAOC3HLnA1JCf8gQ5rvQDTb2J6GOYGBy+AG11DVSPoiNEWa8Rrz4GPUW/oom&#10;QGOY7dRhwFMz+ICxBA6gNfVf4/2bKOJJ1VxXAeEVUjdvfl8I0Smax3Ao+btIq2AfOdld56iT9tIf&#10;2whl/4vi2tZD42+Ccl+v2Ob1AOEXhQOwQNNm+VVv0b2K1bpX/r3uV34vn8qfFGAiolUe1oP8HbqV&#10;vkbXUr/RlYyvdSN/hXzKV+qBaRXA2+QBW1T9OgDHz69fr6Qaol3NHsUZkbBxLSCDtbQyJWC7qioL&#10;DfAWejL1tC7aIWhgZludRA9SSRuWERaIIcsQad0E0QR/lg5YKysA8wBtOBHhNRMOjGrUAJ66AT+1&#10;U//2zLCA41E1uxIwBXpWxsGr39Nbo35DitaGoqehD+9KdxiPGMYO5tMuYGQKEXfzMLN+zFu1ooxo&#10;4IbZwu9rGWPIFifpetTtjQhu23CmNs+yNwFSpY/yYOjhtAbmHlF/P4RhhhgAQJ29cxoDbBN4KDpp&#10;CxS2OXU2u17HUk06nVarMxn1Op/dojOck5ktOu45rTrB+6dzzDqTY9WFAosuF1rlU9un8iFAyMU8&#10;QWhc5ILmWmYRhegvYgOcVazQeOzDmV0LDI9WYkqOioq5oJuYzDbEx9RoXViDt2Ok2sxpRP1vECRV&#10;OBpnMWQaGp+jG76ROncjUGeu39U5r9tEsiD5MaITZRAlTHMHYOR6j802oWkpyqvOVh2A6e5FKYPf&#10;4+DELMTfIhEWc1WemGEjPoY0tAPQlNR3KxjN5XWmxm8TLVOKG1Xe4mZMZ1wtzmHaOW5urg7+5vii&#10;9M4SJRcA6DSRrVe1DGYvaSDa1HEaZsLpZ0WrEnVzGU3pfLweMxDlJiPOzejazsTzNqjv/fSmSM3s&#10;l+gPGRPIIdDWNJ3pJ5ihOjugqi38MZtGwqmd0C+iM6yCzStzGj0oQNp5jp4VdRDzZJWuGwDMm2ag&#10;jyelrEGFUjcE4PqvQ6NfUab5tBKbT3ORX+XRR8nNd0nRvJTafFPprbdJ864qrHE/gPpZkY0/Aq6f&#10;FFa/gqi0jJTwKwC2VP4VX8k7/yvdLFjG+Vy3Cj7W7eIv9aD0ZwVX7FF4GQ3Lwp26n71el1K+1pnk&#10;pTqZ8qGu5H6p26XLAerPiqDJHlsLmGuZwQNgCbU0wusYeiX9zGnapVJSzgYkWu3cGMz266Q1Fyia&#10;YUHNNOIZxehA7e8cLAdsCKoHMXgdigMIYTSxudCHeZvWR/Mgsq9BIg+rpWrwYjGyh6reu9jjxVHD&#10;4Rc5hyzrEQcFyRhuzcOoR/oeGs1qGF3WVDX0ZtJoJSXF8ryTqW4L1nwtzBY28blm2jKNzGA1AsI2&#10;9Hnt2Cy0jRl2f8XMByL2nqSWoxfX8xBVycMhLqx5jcw/Ue/Yojpc07L2TNKHm+cCfOKx3XbhEpxl&#10;7tOR1Cptjc7Tzqh8HYor0dH4Mu2NL9H2qCL9Ep6vtSHZWheaow0huVrnn63Vfln61idVF4s6+Z3P&#10;MXvCM58LmeCnIf6vneUYmYVV+IYUQG4YpAie/Bl5Sgd8BYCtnshmgxjp6qam6sTbH/+RJi5i4xje&#10;/NUo/3OKYBMTsnUtOEA3o+7IN/WOQnMfKL44VFmVycqrKlRWWaniEDVHZ+crvTxLZa3MErL+rBvp&#10;lgtxd/ewixvNEOQIW2qMGwLpZM/4U1W1DyoV+zsfarwzdyPlFZaljDIbkxHYMrjm1OqYpi+JKJpd&#10;AY2wpFbjtSMlbeTG0MA0vJn0ckk+dVA+A5CFXOglQ3eV339XKagnYjq2U+NsZIJ6h7KZmM5gDCXV&#10;ugcWjguNCyyfflUZcpUK0sg6CI/2fqwEuDtbRzG5GYqgoXfLk24WOo5QQ9GnYho7kz5VYsdGUr6t&#10;sIH7SEFhB2k8F0G1l7gYr+H9fAfyGPMR3edCv1O5Uj4V6/WgeqcCKw8oiBNSfUjB1UcUWH1U/mW7&#10;dK90BZMCX8q/8jP5lb2nu0Vv6U6hcV7Xrfz3dDP/U9LEL3S38Gs+toy3f5Bv6RYFlh5UaPExBeTu&#10;0L2MH3Ul6QudS/pYxxLe1ImUt/i+Lz0RLqh6rcJMRDfTFkVXM/Bavlcp5fuUXr1XJY2wqO03qB18&#10;uAjuyc1wqouhVBuMa6ud/hpj8W0Ili2M1pgZBWpjKryZuraBUY16UuMGbBIMy4QGw0KBwcM6Gvv1&#10;TDPUDTDN3Y9DGGlhF8OgbnxK+tDYDc1jjYA/5iANaxcsYSfDuy0DGfTo0JD2Q44gRnaPYoKDMNlm&#10;TB5TJ5qZ92vuq8KOwcTPY6SENoQxjWwexhsRDaaFGq/LIEHmXRpcmNE4rMDo3BN+zkPZnbMoSabV&#10;1TvvIQxG539F8/eUJv2YDmfWaRvg2pNQoiPJJh1NrtLBxHJtii7STwDtx8B0rQ7O1JqAFP18P1HL&#10;78Tqs6vUSLWULIb/PemjMf89RoppWDAUlQIwtI9FlU2YpuJUDM1fWFyv7NwqRmRQzsPmWSwOXtte&#10;emvUa8ZFTQrZSDrZ4gFbNwtAmpRSkY4bV6DyzMyVkQ1VY5NhghWu7kwnwhSpvKEcv8kyJRflK7Me&#10;6p71Xa1MvdtoVFsw7K3F06UG0+Ku0TGPb3/vxFMPmIqYFEimQe7HGM+tsGQFJOUrl6nvBisDrLxG&#10;DV3jquoYVLUVS7zufhRVTLszrmRhAqADEyAHtoVLwjp2K9p+nDEXRJX0n+JQVgS1bVM4JEIS4Mpm&#10;/CQbqjytA/mRebvi2vehK9ynsLYtim3frJj29TB6O+hBYFfgIkL1IiAmvSzouYWyg2a20WxGJ2n0&#10;u4pdkBXdG5TeuYqG8BoPK5hhA7zWXdRY1D+t+xXcsE+3TGt1veon3QJst8t+JMqsknfhSl3P+1bX&#10;cpfJu2C17uSukVfGd7qatkxXsj7VtZyPdC39LSLUG7qU/rZu5H4or9ylulvwle6WrACIPyugfI2C&#10;qrYruOYowD0N4A7JO/dHeaV/pltpn+hiyts6mfyGzmV/pJvFfE/5JkVUUfPVnlVyHVIs0znFlx9V&#10;XMEBJeRuZ/HeKS4MxM7tPgwy+jF75otPJDK2vjR1o6wxO6nBUIG04MNiHjTqKVoeAyxuxI6hFvNa&#10;kzHJ3U0a7qQn6RlWpcalXmtF72kZgkEcKmT6GiKKqXfPKiuYShcmt70IZ7vR4NlgMluHkgEmv2ug&#10;hqgDyzk2rqGJSb5mjDbCoFz09LqYj+saoQ/EBEAnIzuWIbtHMGtlMsA2jopk2s0oEt72NK/H2Dc2&#10;TATrHV2QzTlJZBtXJ+nk4DRLI0inuiefUaNNah9g2wjQ9iSU6nhqjU5y9idV6Jf4Iq2KLNDP4YXa&#10;GF2gjZG52hhGZAvI0td3oc2p9YyVisYqJaNmM8DWYHaqkvVPdQ0WgONUE1YMJvxPjBm0/MI6lP4Y&#10;p9aa2eDTg12Dy0P7GwRJHV9X12rUbQy52i2MP5k8Spz2MfbgMQjahdmUfTIFiwPS6SHDNQD5VEux&#10;ckxoJ6uIoI1Eto4cSqAylCHYrHdVQ4DlqKClVE0OJGGQG0YKXWsZUgEKlZySZsWzKyAgLV1hWRkq&#10;5DnXs1rKiGTVqG2qGGGqxYbCYCc7Bjqp0e3cENsgmWiLcXNckkJPKM0Q0KLpS7ddpylLqmZlhMBy&#10;DhYOBg5NXy7K+GyEtSkW1PJtBwDaQYWgJQxFKRFKrRTatpraaTXAMaRNaAA7ryid3lqxIepFrlU9&#10;blgbwCb2H1EWzlhxtu9QYGDqw89PtVyHBbxMCniMOmmvvCq26mrFNt3g3Cpdo9slP8m7ZJWu5n+j&#10;U5nv6mjK33QhAyBlE6UyvmFiYLkuJX6qCylf6XzKZzqf+rmuZH8N+JbrevaXupX3FenkDwpDbxlc&#10;tx328IgiEJeGAiDfqr0Ad7m8s7+hSbmGSPizLud9Ke9SUtI6Y2wCOzKamPlmRtubgpXVHKV8jFuS&#10;K24pKucwdtZHaaQy+tMYLHtHGIr5OGbLIDR6cVJ24k3hAGhuQMYFYB2CCMEvxUK63TLAbB0eJSa8&#10;SiqoeUvJDqq4UTVhFGQbySRtAVgjpQAIH0yA29LP6EYftRU/x8ZF00MK2D3GHBa1WPtwAmkis1g0&#10;xt1Mpo+OT0NmLHjqjolZFjyQFg7OGg6+kxgJjcG0TTARMIyKh/oHIDqnB4mWU8wCGp70T4hqgApS&#10;ww3YLM5xPBWHZGECYBCGboTtLA5SKgNsBzMatCm+WDuJbkdSq3UizaSdKeVaC/hWRRVqLRFucxwn&#10;Ol9bo/I8aeU3fmlkS8OMdP1GjBjUyDjsphlq3GJFXMwojZ2o1YSjVzXRrbiKBjUSqmJDqgXY2lrw&#10;duSiboMYaeYir23pY7iVNgD9LzsTDp0MgnbRm+zFKnEQt+x+g2FlH18Hy0+aYYSrunNV2JKr3MZM&#10;2GT+rrgUFJuxOcCVrBo3stJG2gamdOWwMqvaYlcr1hAtAKm82aaCavpvTBxkltG7y0tQaF4kSxnz&#10;VdHWDtC6VIHVRA1yLjPbjTrx4DHcueyIFGyYHXdSChjWhEtquxlfYQDSPMTGlnEUBGNNXBgVpDZo&#10;u3rCICluQk6c8VD06XamU+03lIagNtF2XpEMfAYDPL+WrXpAzRTYtEoRzVsR9p5ATQ+x4gBgMIym&#10;0WvIsW7gpHVSCVDwvk3fKgDyIq75hmKb7gCAG6SKh3WtdKOuV+zVtcr9ulm+TXcrNgG2H3WVaHYi&#10;/UMdSHlVR9Je0o289+VT+rXuFUBmZEFqkAJeTfoecP1MjYaQ2ajDCnYDoK1ENthHUsfQql/ohQGQ&#10;xtNKaLyomIYzul+9TV6Aza90j1Ibo5TNyqWktlSltIQzCJiL9VwbNSmrhDCwLbGxOslWRo1WpqJm&#10;tmCWP5Bfxi7FFtC6MGFj18KkOoqRPgDW66Q53IlHCrq5hm40c0yd2wBb9zh7AmiXdKAsaMIzpKE/&#10;HkIomlQyEDU5RreAa5iUcW6BcRoGSN04JXdRZxngrOsN8ozztCO8thH1Ooeh6xEuG1GwDhevVmo0&#10;9zjbaADTFL4dM4BmDvDMPWQzJmLeGaLWLMsdJo3DBtHx+QXABfPmOYuwb0+w2Tb87J95Vh/1etJI&#10;wEYfq5X0aGBkwZNWuccfc+Md0e60GsBUqh3xpTpM/XY03aStKWVaAwB/iCjQWmq3bYnF2hZXqC2A&#10;bRXRbblfOjfZ/wU2I7JNQkG6+onCCIvdbibE0TzWQcMbK5wM35A8emdFMIAVNe28xljPUbcZYGsC&#10;dA3M37UyyW5jTKYbR7eeeYx/Udn0Gx6fGOx2sgSzideoGu1iqT0ZZ+IUFbDFNd8cj6oJi4OOZJXi&#10;/VLRgYV5C7vaTHhMlqcqw5SF81YTtglMdFttKmwila0vUV4d6Wcl5E2hvwIKvRXDiuTMegZaWxqY&#10;yjZxnVRQMpBxsM3IOlpGFpPnIa3ayEDM7NBY4mAaug+F8uhcrybmR7nDcaebc1NoNyIoTkVLiAbM&#10;egx6Hf0hfguVrihqLH8i1y18RS4oHMVESNMB+dRt0P3aVXpQ+6P8oNYDG7bQz0Lx3nmAObMTpI+k&#10;qkxFhzRu0+3qVUSwjVzsJxVQe03+9ZdIHbfpfPFKXS7bJK/ynbpdvkV3KtbpRtFXupTzsc5lfazz&#10;We8DvA91u+gTPShbKt+Sj3WfVPFWJqklddcDgBVWuUeRppOKMZ1lGQM3ghxuBLnQ+ND6sUTPOAb9&#10;EurOK7bmsIJIE33LNkLZR+Jw5cClivSkf0hNPNZhJdCMd2Zzfx8vGOmKC3U4HoPVOI6VY3Sazt0x&#10;oPCEArMRHRcyZlFJj7D2uswtkB8WDIbYh13Hat5KWyBKkjCa26zUZR6wj/0D/fTYnChGuoz0EKre&#10;MOtpxmLBPYL1+1yPHi8O6vGjEWwe6HnOM5XNFLebloEVNrMV09cWAGom0rUYBBXtlppefucAe+pQ&#10;qoxNjmseQM0Dsv8+Cw+faIGNKsaZ5+3fPk6/jDOHOmKGM8thRwS/D6qbCDY4uojAfFyWriEu7iGs&#10;9eYw333EtQJB0t6r7SkVWhdL5CKS7Uur9JyNyJxW0ctaGZoL2Aq1PRHCBHu5jRApPwRn6+v7qYqj&#10;VWBENiOuGasVp1ilNMBITx+WdE7AZjbm00gPDWGx4VycSYO6oMDELrV2mtcwfWb+TsbfimjWzuRI&#10;B96lnbSpurDJ736UgDKG1BHQtU+nMTvIPBp+IIW2SOV3RCFSiKQdw6GWK2davwKLuUrWcNXimVnR&#10;YlF+Y7VSauOJetghUt9V2qpV2l5MuhmvjMYIpTVEcV0FKqD0ih4Un2UagEkVU5rS6wthnwuwQshG&#10;HQUb3Gvi71LCQHE8vwstrzOOzCVFS7oGWQSIrGQY266J+WGWuJEyzJAXY1RZ1R2Fgv28wpvpHZHu&#10;FRomJ9h0FXYx69NxXcEtx+XHaLgvfanbMHZ3Adzd2nW6V71Ot6tW63bFSogOaPZ6Y4ZsB/XYfvnX&#10;7tX9KiJP5U75VO1hnGaPvKp/0YWKZToHgK6ULdftyg2Abb1u8rZXyRdQ9t+Q8v2g+xUr5FvxLSTH&#10;B9Rwb+h+6XswjO+TUkJm5K6WX+EviqnZh0AUdX7tMcWXHVZEyQGFmnisP6qkhlNKBWipgDG5er9i&#10;KyGBKvEcacXfxE0aMzTGmUA4zPogxuZrWLnU1DfAGSan71ctS9LrmfcqsbYoqT4DsJ8hum6Wf9FW&#10;BeYS0QsQK1cSzeuYv2sDcBhzVnUwUIsfSTeW5MO8ztPTuH9No76ZMQY+cbjCc9CFs5MdH0hjpfD8&#10;Qp+ePZ7kTCPEndCTR0OADwOjh9gfGF/LdptO9HY2pgPasWZowuLa8DfpgOwYmkCYMDcLqAxAAbDF&#10;p78dA2REN+PjDx/9qgV49nmOsTOMHjIrwmjcAjTjGGtqZ6G9R8cfqds9RXQbUQeC3+GxWSRmC4zm&#10;TCmT6e1tyeVaE1OkLUS2HamV2pVaBthKtCqmQD/AQBqf+2+wbYjJ13f+6fqCmi3WPMKwMts4/3Em&#10;Fp8xojUqN7+jG+q/1WYMg+IDiXbR0DcmsWQ+LbtEpRXNWIyT2uGd0oE1vm0cWdQ0TnDsZrBjO2+f&#10;N3xEMuntIW7H/a26N5VoE4ESiB6tPQhJXiDieAaCERlUYdpTgRFTBcSJCaeyBoZpTfhqFlvKyW4i&#10;+Z5QmtVpKrPlKL8tnqyHXd6NV2j1XFEIN/EgavXA0guKKPdTKrvJMxsKldNYyHbUTJUyHVDOhthS&#10;G/bj7Gev4HeVMipWRntsSdMAKQjL/GwIYJ0Iix0zSE5ovjai4s+0eFNHbdbdynXQ6QfpYZ2nUXyN&#10;xzPyq92ia9RTFwq+AxhriWb4h9QckC91l0/5Zt0qASxFP+tGIQRE+WpAt5mot09BtccVUXtBkfVX&#10;FdVwUYEA1av6a10uf1cXy9/R9cpv5VW2GlJjjbzLf5A3IPQ1LYPi/17R9asUVkuvrOwzXc59Wedy&#10;/6brAO9G/hfyzvkOu7Af2d/1k6IqflI8TetUIlk89VkMSo/YOljOOhT+1XuUVkzTuZQZNqJnHI95&#10;teyNIz204tPRagCNVbi57KTOtzaQ6g1zIc9SP02oFmvuhr4R7lR9pJQduldyk/rxO57rBlLXTYAd&#10;VUr5cZar30QFEUn/BmrfQa3GFlFjIHSEOb6JKYA2iavuNCqdaZfnjEziHzLC5PUY5rjzA0wnAzTj&#10;PJkhwo0R7fo0iXB5fAQ7OmbRRsc4/KwhXHwdmB3ZofxdI6h9WFNkuFEtELkW2LjyEHA9evyMpeoG&#10;4J5qEaAtcpUvGjufOQ85fJnm/wG6Oaju/wbbGFs1Xf0znuhm54zQzDbA1jc4oVQu+i2JZfopulDr&#10;IUm2EeWMFHIDUe4nItp3wTlaE1morUkl2kFk2wBR8i312md3ExRhRhdK/mjMERhnhFVLHcZsGuMy&#10;XZAxrTZGe6jFirGbS0eFH4imMTw+XUXUbiZ6ba1kFh3Q6HZcom3G6i6PxIwZQHYntJK+NREkaknj&#10;y7EILLSHocdFZsfYV7mbsS/D09MZpEqsKyookaoZAG1wNpJVdFFvWdDtFtGW+kfk60pWQUcCsjx/&#10;5i0hDpuOcQ3ukx91fkg5VgiIkRNNQUS9dETGRcqowf2rOgkSLVFZDRAxOFObXBVkgoyQeQAXriWW&#10;uesIT41zF8VyAJKqAKwIcO9FjZ/UfpJoskFXClfrUt4qXS9aR7TZoOvFP+hs7ke6lLVUV7MgIfJX&#10;ceHtpn91ECp+v64XbNF5aqeLucZZq4t8/mbZFtJMmM6GqzSg7yml3Rd1xxWiJgN6dat0sewtXSh6&#10;XZeLPuf7V8i7iO8p+lY3Sj6hBfCxAmu/VmTdj7QAoPBLPqAXBuuY9xZM5efyLv5ON7O/19305bqf&#10;9ZWCir9SVM3PSmzESKj5EqnjdU+PLq3hgpJLqRUzv1F49nesjF2j4OzVPMKsll9UbMk13j6l+3mH&#10;aRVQozZjCNpJKolVgLlvkqYlPZ3BMdhExj6IcnGNOTCXBlNKXUhLILDioILLD5LGnlJaHaM8jfyR&#10;LShIHOyS62WyehT/R5xzR2EAxzH0mWCl0PgUK5umjY+xIMMA29wI4JjR06cLergwpYkJvBxZuzw8&#10;iomqcZgUMN6fnOxB0AwAJ/EVwfZgeGKA1bNjmpyeZuG6EcUeA65ngM0AGYAzgMZ5TG/rGWqOp4CO&#10;DbrCdQD5FVHNiHTGBk3qthl2kRnL2V3Dc1jssQrJPYkfCrUdlnYuwJaGr/5W+mqr6bGtSyjWFtLH&#10;rYmlWgsh8n1knr4OztIqem2bYCa3xRdqXWS+vnmQpqVeMWRCGA2RPxqppHH62NLZge9JpxOvSprD&#10;DdYh5st6lIIC3zc6V1fuswIqPAHJFqMxSLYauMm1MFNmwbXY8PawjNbRr+SmyN46E2xkFYY75Thb&#10;FXWmwjMEAB7DiZsZS4QCNf3+mDiFENVCARu1squYkoFddHiz1GD5V+ZCh4lbWjERsaST32mOUkYz&#10;YGu6oFBkeP4ojgIBW3jVWYQNPki2IpRVn6Ks2iylViUrpiJIISW+fDwfr5o26vAmwEwtx0ppE7aC&#10;S/qeseAQSzrX0wvsPruARYIXYtc7FJc+DHVy8dHAvVoCYIhQFwHBefpa18q/1a2y7/WgfAUgW07/&#10;igiUtxpygmiXs1HH0n7UodSfKJxX60jGWp3K3qRzhdsBzTHdq7+gEBq+KZ338Q3xVkTbMd2sXq6L&#10;pe8TKb+B3v8R2n6NrkPJX8r5TOfy3tUlUkVvUswA0zeAnxqt5CPdKPiAuu1LBZt+lH/1zzSraRdk&#10;8Txyv9ODiu+JnDsgOmBVm6gtSQPia2A9K04rtoieXRbPOX2ZbqR/p+tpP3jOVZ7rjZRV9NtW6Hgc&#10;rGbmKmq8WJUDtjrHoAdoVai324bHYf5GYRi56FgQfzTFaD2spHe3X0Fl9AErjimi+ooiq65TJ55T&#10;RCUMbNNt1XfRbyNV7GQDqQOffhdzbS5cpF1YHriYnu7H0n3YA7ZRItKMZmbGNYkucWqKqIYXpjGS&#10;MznZq/ExbApYrNHHwr5OM/rKdtx5rTBfeEq6DBetkQF+Dt87M+9JGxcfPQVwvyIoB1hEsMesnH36&#10;j2O8b0Q6gt5v0c2zWZP6jTRycsZgJOd5rlNYnRsM5yIfW2QOb1IpAGYDRMhPEbCMRLeNAG0rrOTa&#10;2GJ9H5Gvb4PoswG2jdR0W2IL+bpcLbuXrE9uxkCiYSr0D7Dxa5iho8WABYPDTQR1jOFS7KStUo+8&#10;KkunrgfpyLk7uusfoYzcMpWh7Ddh9mOyGKCz4GbM1hlehwZ8Nats2CZYS5m2gHG0YObaEQ/gDINc&#10;hnb7HyAWQDBggA0b+Ep3IADEQYs1zHVIrKq6m1FBVTAszO9BYpdnRxpohfxoCeFv7KvoxrMKbUAA&#10;YcK3pvoAN9MLgO0+mVMYkYxSC2uP6PJwBZRclV8JjnFNuIDjMl3X4+JG7UTK1cP1068lw9jQDbMb&#10;e5Blh/2/XsGZ6hYDo0HIgdBCjtxRdPthedesk1/jL7QH8HzENrzMxQgLLGMFxEcRPou59OrS2zYr&#10;oWkT4IRCLwOQpfTFilfrPKnkkazVOpS+WhfytsibNPNBM8oPGtdh5kPyqQckAMig92/krtLtvF90&#10;I2e9zqV/pbMZn+hwyms6nPa6LuXSoPYoQD4hbfxQN3M/oFf2reKoE2OxOvCv2QyZ8oNukUYGmGg+&#10;N1GbtXrDdt5QePVl+WefUEDWUYXkHdT9zPW6nv6TznNTOJX+vc5nQMyk/6jrmT+jkdxGpNqpW8U7&#10;6bNdwIMiVnksic9vr8AXkPyeocrWoSEYwiEicwag363QiuuKqrxN0/syusn7FNhMj7eiMGhMVFTV&#10;Xe6EV6lz6K/14HtJ8Wz2eFjmqq4bYoR0vbYnFlYNNpEBzqFRXLBQMUyyrXJmdlQT4zgSDzP7RprT&#10;UVehlrI8VWclqSo9ThUpMSpKCFd+Ii2KLCz1SqlXmhmvcQNObLvnyREX/hHVDLA9JaoZQHv2j8dH&#10;vA0Wf0spAdtDtq3PU7PRLYDRfIajGpGsbxYf0RmPVGsCMbJzaIYsoUvrYBlXh+foF3pqRr9tI1Hs&#10;55hi/RiWp+WAbSWM5AbeX0vt9kN4nr68naBPveNhsYm+pJFGQxsRCRPjj6gJR1mQgaMXrGcG82VX&#10;AhJ08IyXNu45qZ0HT8nrHp4gbA8tg500ls4b23Uq6clV42hcxfBmhY3hTEueclpjld3K62HBZ78r&#10;gf4l7RUAVsO4V5UhFUShUzeMTw5eOSZEA+XdOLxZi5Xblk+tBgGCxC4VE590SqW0NsQdrQ9gzL0U&#10;3nie1hR1Ws0u9LNbFFx1FILNi+06gYquYr0wzLR/4VUFFJ+Qf/kx0s4Y6r827O8pSVC6VEIo1VgA&#10;W99THwYQvYlmt5nQfoAdXRDDiLA6rE+qHw5QGiLjUHw60rsPcnc4o7bRS4hcvfAi8eawIHGS9UvD&#10;9NGwMzAx3VzTuxMqmn3ag4fw1mBOjIZ4ABrDU5kroO+/1dn8r3XF9J18GqDtG1bqDsTHtQLoe9LN&#10;m4DMO3czGsXVOpn0kY4nv48qAUVH5icAgGhU9DWgxAwo/2PdyV/KHeZnmKBNSKdQeCCrelC9nprw&#10;IPT+ZY+8y5B5BdOIvp61WZcTNhDNDuhB9hHdzSHVzdyuM+nrdSaTm0DOT9SWP+tuFUQHtV0EDGlk&#10;zU0Fll2AeKGBD2AyW8jNmdCtYrq6Ft+OQnZcJ9CHyzczidtZi3KAMRBLkRo6mAdztOAr6UQG1Om5&#10;45ZaKfBtxarpZCrbXsZjnkos0biL4QtPMV5BbWHqAnhdTGd3s9EG38c+7Me7O7ABqClXQ16ayhMp&#10;3MP9lYfrWHYAJqF+t5X64Kbibp5V2KUTCr5xUeH3+FgSm1C7nbCS7IOm3/aI1BGRvkehbwDuyT+i&#10;GpMsnpRykfcXAZoR5YxDR0ALgG0aRnJgfJHnMkcEZqmEIV9CXeKmfk1iunkdUWw1rON6Itk6D9AK&#10;9SP12oqwXCJbln4AdAYj+TNg/Ck4T5/fTqRmS1Suc8aTPvJUPDWbc+IRkisaw9gUVNZ1eRyydp+8&#10;orUbd2rd5j3af+yM7vhFKJ0VvSWGqzGreUtRblQ0NqnCWsOoVglRKRMCJNKzninXHAoDiCN1D4PJ&#10;vUQvRAI17OIzceoRwDdPsAQFg6Vy3K5zO+5BqPnRFrqjkJpTiqLsSG65SOlxFX3tDSLaDYi1iwSQ&#10;M3AXu+VVbFwnqxCvE+HKzymq/LoiS2/AE1xQMEALh5DzK9+hCBMzj9RxeTzHPDa45pL+ljb3aIkV&#10;qwEzNVr7JKzZBMsg2M5SN4pYlVM1wIuDb30OhjllvdcB3w3mrG7iZ3GT+anrnFt06W/jrIXyYfgc&#10;d/xTNBBPysXE9eDiFeQ/LKJngroQFcptos6p1A90OguVR/EHulbxhS7TK7uY840Ox7+j0ymfko6t&#10;0dn0H3Q09UPSszd1KPltIs9Hukhd6FXwA/Xgj6STy2hwfwDwPlVk9Q80INcqt3mD0lqNmbIjkC4X&#10;eJGuM/LiTeP6MvXkNp1IoE8XDVDTt8qXeuwBlP3tvCM6nbmR57NWl2hmewNUn3pGbSCBYkk9Y2tv&#10;8wKep3G+R3cKAHCDH5rAGFyzglDT4OZluYkAAIMj1jZ1jbD5BQPVbloFdhTgzn4UGSMwbJwe5pm6&#10;B9Hz4V7cRMpSZi5UkSVHWbBc6S1+ym65x3wcOlMbozaAsd0MuMqxus5KVXlCjEqiSGXu31H8nZtK&#10;DfRVfji26ZHIkYLvKuH2FfmfP6jbJ3br6sGdOrxvv46fOKOURAgvDFd73IOydLgR7aIaQXXhoi6a&#10;p0B7bEQxiJNF0stFajUjos1xjP0ZBkniARvyrGHA1jc0jyXeAuTLY5ZiArbBWVJyu9ZEEcWCcvUz&#10;4FpHBFtDXfYDwFtG8/pr/0ytDOZzpJk/h+VoZUCOPvJO0Jc+SUzKT2sW4BuuJoaSxDww65mwLmaN&#10;U0qOSZfuRWjfqYvateegDh49o4vX7+l+aBwaSewIPHvVLMydkfp1VCHFKsTXEwdiTKfKMN0tsvlh&#10;KUjqSFSrZr9DDe2RGnSoNaMMLDOK1DB5B6BhK4gFYjZjXaENJ8iWDnIjh1En/Q8GcOGIGcLqSP8h&#10;78LqAFHtafnBWF/LW6MTyd/oeMLXKJTW08MlnSw+qYgiSpOS00qiRIkrRwEFORgGENPr0iBPanHp&#10;qlVqdb0KaNIvyUcmVEQBWehiGM4R7Mlbc7qiGZuht8AdN50+UQZ2y8XYLldhrGNClV/pxlwHPWMZ&#10;usdiPPJz8fLPwYWq1HmCkY8LqNGvYbF2l02jvjCc2M71XEBjuBWanv4ake1GzqdEmy+ILJ+hPPhU&#10;Z1F9nE9fqtMZH9AcfQO1+Js6lvm6TiK/OpX+AfXTl7qS8zVkxMc6nvEqTORrvDifkOL9ROqwmUbl&#10;EUL/SdoLh3kBT6LUh541nSYC0rvLXElK+qUupX6GUoReXOluZFsnUI7s1YW0DbqUvEFXM9cRYbfr&#10;XuNW+bcfUDQi54iqi/LJIM1NPUAk3Ed9ijazxrDCY1qAUZsY0uACdyyzSzCJczOoK+aJBGw6GXBz&#10;cQ6wHA9yg49Nzz9k6eG8nADP3OuixrCyuQbPDzwcjRkoQy5U1YpguJEeTTEjGwn0MWPClB8VqbwQ&#10;P6Xc4Q7rfZ33Q1SaEAvYwpR410v3Tx/S+d0bdGLbah3e9YsO7dmuo4cO6eAhbiInTiskKEIJcbgD&#10;+0bwdpyCWLmUEItutQb///5RzQEeD9C46heMPtvCb8dohs9CkIxPP4F4ecg+uAXMeRc84zVGn81F&#10;DRfPRtK10PnLQwAVYFsVQV3G40rSxe9CsrQsOEPfI0L+0fgY/bXvAN9Sr3giGyMtNKVHkGgZA5lj&#10;/H4jzUpiuWE6FgZRtA/uRKTLm000N+4G6eb9EN0KCFdgFAxffhkMJSr7Zgx76H/VYTfRQM+xEYu4&#10;WjfOV3jsl8IDlHbigdMVCwCJbjhTmwbQRjLBYmIUycRilHL3OeqyQwplNOoO41XehfvkU3yY9O8o&#10;oDoofxMObKajCqg+Jr+KQ3ASezzXx/HIn3QkZI0OB63S2WiY9YLTiiHzSS4/r5xqxqtMJwDVISVW&#10;HscuIVTZ9ZgL1Tcpna2pGSxeLEQovSTZfojm9F5FMfsVCTMYTnTwp1flV4UYGAuvoIqrzHVdRVJ1&#10;G3bSizGWS+SvR3gim3S3GCaO0OoNTX+3fKOCUcKndZxkmPQcS7yvciF60T2HerVdUQKKjTjUG+F1&#10;xj+AnhxEyK2MFbpKank9czk12PekkiuIdJ/qMjXZnbIvABQfL6R2Q/t4MO0Nejt/0sGsv9FG+Ij5&#10;stWkDfsohHHJQhgdwxxZEHKsgBqIGMiSK5kwpqlf6lTax7qc/Znuo/73L6HvV7kWAoXaMW8ti9A3&#10;6l7CbtLLvbqdv5uoSaqJuj+YPp1/2XHdzeTfmX1GgURCX0DqVbQacgbhc+1PKGeoX93s5GYYtNcA&#10;Gw2rQVK3/lG2UE6MIY8ijWNUZQFqe5Ye18DkNCBz0U/rJ8WbhOLn8wCxk1SzkU1CFQmRKo6OUFE0&#10;dHVYkHIBWkFEuHLDwvhYFFEtRGE3b8nr1Cld3Ldb1w/u0qXdW3R93xbdOLhFN09yhz5xWDdOHdH1&#10;Sxd1+fwlXblwVXv3nNCJk1d18dIdnb3opSuXbyqfVHPSZSwfeQjoHsFeojTheRqPs+giJ1GKGNS/&#10;AbY+0kj3EBYB0P6Do5PYBbiZ16vWoaw07UxKQSWSrc3suN6VmqWDmRk6npPKSdIxHvdlZOiXuAx9&#10;HZiq929G653r4fKqwvVrYgYxNbXayLSykUElZrIjmw2h8Tk1Ck6tkD8MZkBChkJTUxWclqD4XEZh&#10;TMWoPCpUT/RvQg7XMojsDffiNmNgmQ1BtbCIFV2Y8XYaDgCwiTSsS6mFS7HgqGD8qIIpikKmT5It&#10;BxVYv+U3gXs5N1fYRb8qWlYl+2Cgt8KCb9W17K06l7xWJ6N/1qHg77XX70fturpWBy/u0Hmfk7qV&#10;4KWoEuR79SEqacP6A4mjyXZJZfSi8xr9GS4tIm3sVhGT3yUtvShQelXWNKAlMS0biAjMeplWQs9/&#10;RV66HDr/Kx2PWqq9gZ/rWCgXbNx3upxiMI17EOge1CUYxrMp3+tE4hc6FP8R80zQ8aXryW2hRWv3&#10;E132Uc8c9HhyJLVgF9dIQdl0ilz4HDnxecgLgFd3CtaOeq5is3wr15MWrtFN2MS7Od8qmJQzFhVK&#10;PHNkhizrQsZ72pP6Vx3I+7tumz5WbOsaxM9MY+OMldxO6IZ59K3exB1qJQ3upbqc9Z4uZL4D2N7T&#10;OVLXy4D1XuG35NOwhsyp+ZT9hJCZmbXkdUz2Hldy5mVF5J6TD/++B+TdgRXk3qSZESXI0qqDWYwQ&#10;xc3Gmz8KIuniNbpfg3sWetJqmst2iIx+aLwRIsUAPhVuZqKGpmZRzyOZ4gKe4aIaZzHFAHNSVpQp&#10;vQwWzvH1DxeesqWGwjkNMiXgnnKCApQfFqoMf6jjgADAFgrYIpURFKTY27cVdP68fI4flc+pY7py&#10;cI+2/rhSP337nbat/kW71m3Uhu++04b1v2j37r06d5oa45a3bly9qn37j2rzzgM6dPy67vjGyft+&#10;uM6fYsqD6DlBM3d2ZFKTY3OADLCRJs6h+J8igo1PLdJqeMg6rlkPA+kanyRV7mduq1WJDZmQX3G6&#10;UpSkqwXp9EWzkNZl8PqkEP3jqX/YEFoXjriBubKiOCRciXrXO0avXA7SITxACru7kJmxS4AGdVpJ&#10;mRLS83AwBmx4O0ajGEkoKlVKWa4yqzOVURvHdDRkR4dh/8d0A0O47SNJyJ/C0IX6oPLBCAptaSkT&#10;F3lc8JmWa6T7pPyWKN5HlsUsZAFzhTm2y55JfH/6rPfLtnHDZUCYyY1AEykkEe1WHuVG/Ept8/tM&#10;P1//QD+e+0ArT32ibw99op8Ofa8NhzZr75F9unzrpgKSkxAy56jMiqGPoX0dwNmaPQA1LF4pRkeb&#10;zzR3FdMANeZxxq2GVdLMDJ8Btoimn+lhLacxi74w91PdyPxCFyO+1HF/mED/t3U48EUdCP+r9oS9&#10;rN1Br2p32AfaEfI277+rQ5Fv6kj8mwh/l0HJG0LfA+S4hOWqjfwBSBnLfkByRYugeg0yrZ34dRxR&#10;dPMxQHcGAuMifuknWVJwXAktFKcNjLsgtQoq3KgIenSpFduVW7sLCn0Ng5+QKhXvybv+C0UwHJrZ&#10;cQAWFCPVLoxZuVP5m9bpSt7n1H2vAszX+Xe8R9r5ji4BuGuIlm+QgnrTK3zAc7yPWsXLYC0zPtWD&#10;1O8Ul43pavppRSWe1IM4eoXJXNDpR+WbgRCZC6fMXMKsWAPpCikMWz1z6d8UOGAS2TjTNT3mAdo4&#10;dPkYEaGfi7Z3eAJ51QKpIzZspF59fMwxhHJ+YIT1TiP4bY7SJ2MCup7xEUCWG+Sj7CDkb373POlh&#10;diAESDDNUj6WcPeOku94K+zCKQWcPKrTW7dp5bfL9P6772vZl99oz7Y9WvvjWi3/Yrk+/fRLfbdm&#10;k75fs02b+fiNa3exFEhRdGKK/ILDdOmmn3xCEvBPLNXt+6G6eJqp+Hh/NpOy9J5xkFkIEANoc6SR&#10;07w9ji/AEL01N7025wgOU4DNMYyahn5UYn227pYl6n5JCjendC7WbC5c9ljXJUMoxKF1jeSGGwRZ&#10;5ccNPFS70mL0iQ9guxSiw+mMpnQw0ezqQKVjVmpRCRtDszFYLVdqeSUN4XKU9/mQR+ked+JyUsJq&#10;olNjb5xnT7llNAHLCKbMcQ2o9/jZnKNpfQEwXceI6R6zjiFKQVqVXB+l5IZQaHhf+mTXyKggMKq4&#10;xkr52xoyPmYZAyshligXAripXks4pC2312jZwY/0/pbXtXTnR1p+5At9f+wb/XD4O+05Q+/4+hkm&#10;yP0UlMJ4TnUdBE0DsqxSGGpWkZHKlndRAvDcC3DSqjSz57t1CHHDoIobXSpr6NWShBZ2pjX+TE2F&#10;EoJm8B1Ev1eTlulS9Bc6H/2RTie8wUUM/R7/V20L+Z02Bv5e+6Jeo1B8n37UW9RDb+suNH8QwIig&#10;4AwmxfSuWq/L/KzzhUt1PucDpnrf0XnEw9fyP2dkZgV3vy34f0A6UB/FYbYTh/e+Abwo0sywGsDI&#10;ya4/rTx+XoKJRiKjMb5MV4ehq0zga43h1VK89PPNpK2tTB7UrKYG/MTzXM5mvAHQ3qNH95au8uiV&#10;/blu0pC/Q3pwD9r2Zuk6Gu3LdTrpTRjK91Fv70HBz4xcCrKxQGRj99bJK+iQorJYntjWwFhKr9wz&#10;o4BqmjGUGVLGeblnF9g884ia41d8WRiChMMeoAnczRSzrX8E+dssaSM9KdIvs3OQ9LGPmac+SBNG&#10;X/pZ3peTQS3GgKzffWUCriRAlXTHS1nBwUr1RQp31wfyw0uRN27I++hRndy8UetXrNBXny7Tt9+s&#10;0Pb1m3Rw6z6t/nmjPv32J33GWbl+u1at36qdew7rwInzugSxEByK1IiLOyY2TVFx6YpNylZwRJKu&#10;3wnT8fO3dOnoYbUk+2qYft0oddwMIJshqk1P/RbZRiYWWV+1QLSeZ7c3RMkw5q3I1ZJq65jAzqRl&#10;ksbfNAfxQZ6uFWbqalEmAohUhAkJulIazeRGqM4WRmtLQrSW3o7RO1dDkeLR24LNbR+wkv5ZlFxc&#10;pAdMPUfmYUVvSmKyIhTRMNMQbBuq6MF3ES1ug6EFHYlDosXkw6gxpsSCE1LHEsddbn43AZkv9H08&#10;7ZZ8wFqIpX2GEqpjFVMNdQ9FH4liKbQGY6aqc2QtZxAgIDMsPoXs6rpCSn0Vmh+qO0n3tO/WIX1/&#10;eKW+PvSp1l79Vvt81up0yFZdjtykGxGbqSURyAfdZVo7X8kl7OZuaIFNroOcKcYqH0KkJUXZtbCQ&#10;mBOVkkKWNThVgiVeEY8VBtgMZ98U804WTmwhumxAlrWOma+f5U9Kdq+I0ZNKtIlVn8ur8EOkUV+i&#10;U9wMMBmHqdhJxMHLg8gTUotbVauXcmDV0lGHBDdSl8ES3kOY7I2u8Vz2+9ob+zftjP6LdsX8xcM0&#10;XipgqLNyBdHwF0ViBx4HwRHPhHMkkS+2ibdJNWMAXLgxKJq/UX75G5DIUJSiTYurx3m45bRS6lfT&#10;MN7C9DbqlDJS3ZyltBjeou57D8byEy6Er3Q9n35fwS9cEJtIdXfy71hDivml9sS/qu08n+PJXzMT&#10;t1bX4mGb7i3T/svLdNaL6fQSPPdZCjhpiHWhyY2ekHEM2tpg06b5mPE4h5+GYXfmhlAw9zJIyMBg&#10;z8A4vh1TTOqOMrBoZ9aKjSnOfthBZEgQIPE3scKDpk++6w2gEHoDrvg7dxR05Zrib9MbvHNPAdRc&#10;l3bv0bqf1umLL1fos8+X65uvvtZe6PANazbrmxVr9cuardq66ZB+3rBba7fu17ZdR3T0+CUdPnlZ&#10;3l535ed9X3du3ZOX9wOFArzwSByl8OTYd+Ss1u48ql+2wLQe3Stzko+GGTEZA0yzROQJ0uGRcQ59&#10;tgHYSHf/HP0/alI8NTpQeURXmlH8Z2tjeJq2xORoEwOVqyOy9QOkyHIGRr8JStFy3Kt+jkrS+rgk&#10;fR8cr7evR+uL+3FMhVQxRW5lzo5xGXbJJRXnADZUIunhii6htcH0RHEH8ibUH1XstmtgB58Zt2H7&#10;JM7QWM4bExAmLDiK7VHQ/Cg4Wlg42MIetDaU+6zDKoVqzzKZ0L5m0OP0gYZHYNDAhEoNVH3VJSKZ&#10;wS6ehyiDaSz3QRsbr7iKJIVyU7gcc0W7H2zUwcDVupoMM11EGVR1kgznDH4jJxUH+xiadV/hOdlK&#10;Yj93PsRHtqmNUZsqhokLlFiaq8QCIndFjYrZIVdATzCHlcIF7ISrbAZsmdi35WDdZpxMyI00Kw5T&#10;RJsk5tYS2g2Pj71EHgS7DIymtl9kvAK6mhcjF6ffLCt9nXbsvM0Y/nSG8QKRJ1MwxjWya61hM2M0&#10;CJKZJbuYuVR7Il/SpqA/aUPA77U79A86HvMCUZNmNfXYHSap/ap/UihN8TAmBSIYIo1pOQHoLuD/&#10;cQn7ZwY9swn9iYfkFw9LlEYqkLNDYbQCUmhmx+Mxch+d5mUAdjr3XV1ASnaF+bdrxbQKSn6G3mV6&#10;AHr/Zp6Rbv4I0/kVhf27UNavMW+1VNtDl2vj/S/17anX9cOeN3X+5kFVN7MpZpKmsNGbAmCGQv23&#10;gcffPDOMHpFHcoSHBoGACeYnamQBRF1nN4r0fqLZICPxTg97Vm1uZQUTL3pcuCIuwFYBsoRbNNuv&#10;IhHzuqUwQPbgFDea61eU6nMHpvGsjpMKbly3Xcu+WqnvV6zWypWrqc02acOGPfr6+3X66rt1+nzp&#10;t3r742/0JmD8ZtUObdh0VFu3H9HFc9d07exlHT9wTHv3EekOnZT3nUDd9QnSuUveSsF64JZfKKC7&#10;oBUr1+vG7o3qSMeclxpuYmyamm0OU9kZADYL0PBv7J2idiOyQZa0sg8tpKRVv4SmabV/kn4KyNC3&#10;gRn6HKHxMt90ffIgVZ/cTdYXDxL1qW+yPuN8jCbytctR+j4oSVFN5QxysqIKTWgrtucxuVnyCo7Q&#10;DSy/w7ODEImHQTCwGtpirN4KIoqFMlXOKrKRRMZXUpFYJeJIjDK/CdEAvo25ddV49NPcxhelBt1l&#10;JcY6OXwsqiLSI0oINIaEq5jOqDpOz/UMU/5nFFLJ/CRChMjKB9ywY5XTnKbUhkTepy9bcZRH7D/I&#10;qorMGExhMFxhYQAar9AS+m/Zhh6SEZz82noiVptya7A7LyvCjyRDqcWM55RkKLeSAVRTkbKqSpRT&#10;VYOzFpPnjW7SSLw+kokq6RY2cGLZlmXDK8SOn2P3NQpZKGfHNebZjC0tMD20BsoYF6hkPqia3kYJ&#10;/vUF3bhsObBHwAG5zAYT03oLDSMMD+C5T712k1rqXNIHOhj2N231+y/tCf4ddxBm0mLe0K3oV3Ut&#10;6gVdjHsJVvJd3cqheY3O0Y+6KgIRcWzTFYVVX9ADyAqfFFjDKFiksO267L9eu73fo6bk+xM/knfm&#10;19D836DBJJWkB3eRkRwjonmhfbyZ+7Ou0Lu7SH12DSXL5ey1Opzxs9bGf0nj9VNtCV2nDXfXaNWl&#10;VXpr25t6c8WfdfyKATbW4cLIGVImowFrzF4Zx2NO8w/1A8PLDD/ivITXWQfKimoK/nJLs2o7mBhg&#10;uWB5C0641egrGUrMiw9V0MkDir+OUdGNa/I7cUTBlxhgvXBRN/bRI7zMpPztW7p84Ii2r16rnWt/&#10;0aofftZXy0hrvvxeq1eu0WdffqcPln6ttz/6Sn9/9T397m+v6o8vva33Pv1aa1f9oi3rt2n/9r3a&#10;vWm71kKcrPhulb74bq3Wbtqvcxe8dfniLUVExHpqOW8axZv3n9KWvWf088Y9Cji+V47SVM9ixWla&#10;FRPIvYZJh11MQTgAnNOo3eixWejVRaHk2BiWopX3E/SDb5rHAuFb/1R9E4D+kcdP7ifrcz/jpGqp&#10;T4o+oKH9BmD71jeReq6SOscMeFi02NGokPQ0nbrtr1NEYO9wAJJE+pcXx0XMFHsHTmDsgWgBcI1M&#10;wFfjr1/QRs/NlMwAb44yKiqYQWuhJkJR0ubA96Ub9g9rBD4fUHaRevIQKeNh+rMHeZubNQZPAdRp&#10;kZVXKVVuo5UNVh5qE6MJXsY4TBFrv4oMuw9WflV2X0TGxXowZjJNWC5W2nGUa2OJRjORt50Jb/qh&#10;ZeYKFbYWKrsOkFXRMqsm2lbFKbsyGqCFczOg0Y50q4hypKTRoiUZtjtKZHtiXBNERRtsoYVl88yp&#10;pWMymsFmzgyMbAq6jT3CEcqkB5fHsGkR4wKGdV0hQCtkg4vhKlyEj35BxzUatTQE67bAMv7M0CYK&#10;/WzkVXGv6mrYn3U18vfyjv2TghNfUnjiGwpKfA0fv9d1OxwRcvi7OkeNeCb+E12heXgvizm0/EN6&#10;kHMM56udOhaFVjJqna7R6zh650tt9XpFO3z+ojPRr8sr8zMPQXIp7xNPVLuOKDmQGbOw4tP0ynbr&#10;eCCNc7+vdC4CxUjMVqa5D2hbwi9aG7BKB4MOa+uNPfr5+G69/P1S/fn9P2j7sQ1YlhXSL+MuT2ib&#10;Rc5kHLgDPDQBGGnjIDllL/mlE8QZFLap24FpZzESrXTYy3y8JRm7r8lSLj4XZVlRirpwRKFnYF+P&#10;H9SNvdsVeApi58wx7V+3Tv4nMYy976W96zdo1bfQzJu36ftvf9BnS7/RRx99qS8/+UqvvfuJXn3r&#10;I736+lv624uv6d/+8Ff9599f1UeffqWV3xt13Dod2LhFm9du0qd834uvvaN3P/hUX375rX75ZbsO&#10;H7qgs2e9FBQcS1oZoJOXfXTonJeu3w3TvvN3dPHMFWXcOKVeRLTT9AinYFJHaF/006bonRgnEk2R&#10;+k0zuDpMfdJOOZFOeRBLeZBIxpJMlEvWz0HpWhmUxkR2spYBtK/updJbI7Ih03rtym91272KSlWw&#10;MafB1ani1nrAlaTTt+7ronewrkCi3IbECU8jcnHBVlgj6ZdROzM/WYjaJrWeVJNaMKo4kR5XJoOc&#10;JUQ2NtM01aqgtZq6rQgtY6wiai7CjO6nzkdeVYHHDKNUPtD8Pkx4+JbDMhtCYhMaSETG5bCVJgJH&#10;DfKt6n72U2DlYerFnRtDYZMLqw/nGYgPSJh2TKta2M/XTi/aima2i3GaDna1tRqAQmHEFEu6CYlX&#10;1QPSToQgADmrJQirP9jm9gxm5ViGmNZ+Cw/AC9RIpzAlZX0p6Vs45EUIoy+h9fsUDRCTzfcxK/XH&#10;b8SPgVB6Zm1nSCUNS7tznpVKqfa9HFblskYpGb/ESJjHIDw/fGhc+2Z9qDAa1JHZf1NM1h/xXf+z&#10;4pL/poSklxQV/4YeRL2t2zF4ftCZv56CGDgVtT86xVsZ63Ulcb0uRK/X3pCvtCnwfR0IXaFDgcu1&#10;//5nRMn3IGxe1FHkXBchRy5Sr53O/AjzmY90O2sbhTdUcBnPO8dHJ302aP3Fr3TMd7MuhB6C/Dmr&#10;vUE7tOXuJp3wu6h9sEzrjh7Uyys+0+8/+S/tu7ID85gyyIBezHNYbDc2hg/gEJPRKEGGhxhBwrZs&#10;gHVKSLJqEJmWIwJOx6UppCoAc6BAnLjCEacGkorEs142TnGXSE1O7tW9fdt1cj3aUXpkMVdOavvK&#10;lTq/daOyb17QzjWwit8s16416/XlZ1/p5dc/0Jtvf6LPAdpHH36mt95fqrfe+lAvvfSGfveHl/SX&#10;v7+kzz5Zqh+/+1YbV63WxhXf69vPiXivvKv/+NNrRL539dqb7+kdvnfZ8rVaBUu5YftBnb98R7cf&#10;IJoNg7a/G4zd2wN50/C+g4fig7O4ggWf1yiLIqYggkaRkwzOjEAI0bLg9M31M97vYOcd5jzWZITe&#10;UagsIulNRetIUoK2sc96jW+SVhPBVvkl6bt7SfrUJ1Ef3UqA9o/Sx3didLmgCCKD1BoBcbm1VaHZ&#10;afKizXHjQYyu+8bqPuANyUjEWCkKJjEYZtEb9vM6qoxr9EpJsdMCFUTvLbIIt+RKvPtrMhRfSzRs&#10;8CdFRYzQRInRuEW+yPj8cUPzRyroxzzlPSZLfGs2om88gBwPEo6xmXwLEwGsGzOxoLJ28Lbq2KJU&#10;P3QJVzKc3vqN3e6n+dtC1JH5JcOWJ9aeZ+IBn1SzL73jUGpGX2R8F/kYHj2GXyj6yaSaa9xsQ+Ev&#10;+Lw10PM16fWwyjW+WpLImt04LLSjaw8RkVBgkAIGVm1B8Iuyv+QHOukHoE0pLE3nSe9O0dBFEkUE&#10;TGNxRDZ9jQzsErLxx88nupWQchYT4QwxZ6DR98r9BrbvQxxn32EX8ovKpk+WkfWKUlJfB2xvKir5&#10;PfmlfqL7zKKFlWxC1Lkf5ohhTwgXX5hD74K1qDzoJUW8pfWBf9eOoM90IGSFDnK2B35BrYVNwj8k&#10;XcdTP+Iu+6E2+r8p3/RdqudCb67PVFlJEtZmx/XThR900OeQLoZf1eWom9pxd4fW06jcdWWvdp7a&#10;q1VHNunNjR/p5dV/0KXwy4zmW7FyA2z0g5pZIF/ZiT9FewLNc1YT44Sb3I6PhbkIsXMWfwg2qAKw&#10;UO5qMSzRizcFMFQYSI6fqJxgGK9jO+R/ZKdOrSM6b4GAOrpDJ9et1L6V3yvz1jkd2/izvvj0E21e&#10;9ZOWf7ZMr7z2nt4GaKsA0McffKJ33vtYb7//kd54+W298OLrev+DpVr3w0/awvmSyPb2Gx/qRT73&#10;u7+/or+89Kb+8uKb+t1fXtV//vV1/eWNj/XS25/qhTc/1seko5u3w24SybxRlnj7huOxyPEJR8VR&#10;oZCIBN3dvV623CDIkT6NTs8wAjME+dOJEqieBRzFeHzkMqCJTQO9pXIGMYvsfuyqC4LYisYzJgUt&#10;a7I2YJC69kG8fkIxsuJOvD4nsr11KVof34rWxTzAZm5BcW9DU2qhBipXSGoyTHCsrgcS+eISFJCC&#10;x0chr2flfZjoS/LBeuJy4hGdDTunS0H3ECIQ/WA+oyE3oqr8KTUu03Ji2oKLPqbloMLZBhrcvFuB&#10;WHQEtuH92bZWEe0/K9rK/KKxN4+TZjd28R1EPoZpE6vGTAPG4swj6H+PIFI+DDlziDKJrUYsSolv&#10;ofdq2o+zGyJjLDyy2phYwVUtk+X12TgV5FlYfAnPYSxUSW/FrtH8wLPQPteM+oq2Q2LtUcB4gj4b&#10;EqdAwmwgtnABWMUFmHaS30Ld53/GC/M5Q5GoKop2URNtRY2B4iNvI1Io+mL0yZLar0OoXISKv0q3&#10;/h4yLtTVbOzM6rjqUUh7owgJhvpPL/sAp6S3cUp6S1nZH+Dh/jnbIFczxLmWOxguW0igyomqNTQk&#10;a2g+VgLiPOs5/oDQ8aXfoZWkp5f4jk4lfafzCdCxMWvp832jrcGv6EQUFD6GP5cTPyddfF8nvN9U&#10;BsqPdgxdOttLVEMqdyPimHbcJqoBoisJt3Q1+ob23tqtbWdXa//pDTpwbLPWHPlJy/a/q2UHSG1T&#10;A7ACYAcY20kcRLA8cz6s6C0EqKg0ShjRqcIwqO42LFcQTfz7MKSkD434lrBJtYK+XC5GMhWo0MsL&#10;IhV1co/89m/RmfU/6siG1fLZv1leW1Zrx3fM1J09qOs7NujLD97Rj199oR+WUY+9/b7ee+8T/UD6&#10;9/KLL+uVV9/US0S5ZZ9/rfU/riD6fasPPvlSr/N1vwdQf/jra/rrC2/p9397S3/8++v6tz/+Vf/X&#10;71/Qf/4ZsP3hFf37H1/lvKw/8zXvEyWXfv6jfly7R3tgLW/dgTDx8tcFLy6MImOPWbl8btxW7r1z&#10;6sEOoJd93k5Genom22WfZjp8Lpap6EA2at7Df/IO/qDeRAIMeDHcLejjBtSdzAgNbsZQ/4dTY7Ur&#10;PkZ7ouO0OTxOPz6IJNrFoHGtoC7qhGFk6h1rg5LmBkXA7l30CdFpb39d8g3RjVA/3U+lhsu4oovJ&#10;R3QoaLs2XtmmLVcAXKAX3i8xCA7isMAIpXd2n0h1xVPfp7TeUQZ7GNLMkB8EEF/kdw9a1yrSjMlu&#10;xybGuvYgqMdsGBDlOrCn79njcXyrAGRV7I6oHtzreawa3IfnqWGBv0tZbCcyFmDGM6GSZIGZNFQi&#10;FiKaGXKQ/Ww5/M5Cbji5NoQJlrs4YdPSaTMA+QCm3AdngGs4s7HLnee05GbB94gsv2eEZQUU+U8Q&#10;C8im8r8jNfhRPiWE45IdRJitNIjX63DsVzoZjxtV7i4o1DP0xS4ppok6j8Ixs+M2dZwvrKQPfvln&#10;KUa30vtaDmv4BV5+3yiLies0/ETSC1eQou1SDXRsNaG5qom1UKhKGnH06mBXtd1xC9U6Id12k/z7&#10;OCoERnBgK28U4HqVw+Q36pWL8T/pRCh9wOC3FBr9mdJTESOn4FYc8jWi3U9Vn3tGXU2sWLIj6qVA&#10;9Qk7oEtQujGGYWdRGH/cIF0O3qUrNxEgX9ykqxc269Tltdp77lPtPve+QpLYV2DBgbdvkAlr5ti6&#10;G6CXUxlIRdwMhRyGCvwu0f9Myee6UPIV6cke0okg1PyVMJCNSHdq1MDFmnLrtHx3M82wbY12L/9C&#10;p375Uff3btb2Lz7VpR2ICQ5t0nfvvq1vPl2qLz9eqo+IXm++8bY+ee9D/f3lV/TDV8u1dsVP2vHL&#10;Jm1atV7vvfuhfv/XF/W7P73M40t66+2P9Nrr7+p//v4v+j/+7Q/6//z7H/Xvf34BcL2kfyfV/Lff&#10;cf7r7/rjX1/Vi0S8FyFVXqfu++ijZbQO1mnb9hPaeviijp7x1rkrvoqIyVBWZokqcli6UZXGdk82&#10;krKdxY4dm3WiAsDlMRUdI/PEDYTnFzDkvcKk9CWWc9xQ6/wDlWPwm9kfwSqtUORsQfIhC/ChsX2n&#10;KljnCwLoxUGzN5iohXpwBsDYhzXDuQ018oqO1dpDtCMOntXGExe04cQpbTyzX2svbNIPZ9do6e4f&#10;tWzfam29s516nlGX4tuKrQ5kpiyE5jW9yWYubKJIgS0GVRFjNtRVUU2XSSX3YtlBdGverAjWfCXZ&#10;mF5hB4RnBx8epUUu9L39x1UxeEzlI3tZ1rITwf1WTKq2sIpsI+5wxiMLWbC6zwGgRTiDl7rwV8V6&#10;sBgeI9Piz+9CEmalCc/NNZ8NN6n1QWQ2NznMT/KYUHOPj0EeojdecjH7W3pTXAikc2fSP0EQTG+K&#10;tO5uCf20CoS3DD/6Fu/VRZTOh2KW6VDUZzoVz8AlCvo7eTsQZELB07uIYQI7qeUG/TroevLmAITH&#10;vljRReEnkoglQjIMY2LlL9Cmu/Huu8xq1WuMv1/gEdfkZsDWfoFdyddlJapZOnETNl9kBuw4MqyN&#10;ul3wDer9FYzVYCiUv1b3qemCEr5QFhGtLmuDWguPq63gmJpSd6su4kd1lFzXeHeFRpmUbWvLVWz8&#10;EQUEb1JRAf6MZREqLg9RRPIehQWuU3zoQcUHH1Estdy9O2t1+cLXiom+iCko3owM/nUOujFw6cKn&#10;og12rAQSiNH39ju6U/Ojzpa9otPFL+katg7JbWxa7cS6vcvwHISOTvGV734muPdv0NGVX+joz7gy&#10;b1vF28u059tPFXZ4s9Z9/pG++vhjffnRJ/r0w4/03pvv6ssPP9ZSarFfVv5AmrhSv3z/oz5+52P9&#10;X7/7u/7t96/or6SLr77xvt6FMPnri2/o//0//6j/17//Wf/xxxeJdK/pP/9oRLW/A8CX9X//4W/6&#10;HZHvd39+ic//Rf/1x7/r9396AYC+AbHyhX4EcGvW7qQhvkd7DyNXoz2QEMXi9uIKz+xcT0c182a8&#10;BuxA7xg3zHXYJTdRQk0TQ//rpszj19gVx+DxswtyMQtpf3pDTUx6VE1dV/Eotohsjk1lL156z02E&#10;29exR6QZ3dtM3esExNhL0A4JK8jQ7huX9AWk0Bdb9+gLWh6fbNmkD7eu0gfbV+mlVV/rzbXfwBb/&#10;oHPxO2EZzwFYb9KzIOW0xNFqSoM8oVxgbMmwQii2MzltiSCyXdWDOqRY2Hf4A7ZA82ZFIfFLZXtR&#10;fidytR52qLOgs6LvApGN2Uxjzx+RrqB7E5FvAxPbW/A+ZfOsYwfCfDbPshCz2AlDye6JMoyWipiG&#10;yaP5XtCWp4Im/t7NtSieSujZUXMWPVBY0W1GcHy49qnf2HZThepoyckUlPaQDEcT36LBi54wHUV+&#10;Nhd2MYxi2X5YRawOSvYiEt6EW/D3Ohy1XMcil+t4BBKqOIr9JPxGUregadxGV343Ho28IDgYB6H8&#10;CK9je0wzfTxSzuzmC4CHnQE0o0vpy1Xii1/ZelnZDWyJwQSoDAF0TdMR1bN+qaX1BDUTSupGXiz8&#10;SG7lLwP8q2CYNqKZxByVn11VvUMtMExdjEG4KEAdtd6yMhLTmr5D7sZAzfQ1aIrdWK5uk3IL8E1J&#10;BOSFXqqtvKdq5tPSU3cpJfIXFaeziD4LNjXtkhKC0M1d+0kp4TBSVVlMELdCeTM+g4q/i0c7aVW9&#10;ux4ZUTJ/zOOM5aBOqfxQt2qWYn60lfYJC80x+CmHNYu5Du18gCHVDd9p/3cf68rGFbqwET3j0nfk&#10;teMHHfjuc33w5tv69P0PtfLrr4hun2jlss+17acV2vPzav309dewkV/q7y++p//zP/5KLfaGXn3z&#10;A877ev1NIt+Lb+vf/vyy/sd/vQi4XtN//elV/cfvXiDqvaT/ApT/Cdj+8LfXef8FPv5n/eXPf9Vf&#10;//RX/f3vL+u9t97W+++8raXvvquPAfnK1ShUYDGvnL6kqKBIpUSz6aayWLbqFETIrACmZusYsyL6&#10;ZU809g5FdsOfJsAj7jXP3FLP02ty/3pRzl9PqfP5SdmfnZDl8Wm1PmTB5Qx/b/bmZbCHL7UL0x0n&#10;ChK2vpj7bVjJ1dEWOqeVF1fq2yPLiWI/6cfza/TjhTVafmqVvjzynT7Z+7mW7v9Ov9xeD+t8jOzi&#10;FoKGEC5gA2jZMIJVnnlCE4sKyxkizbPRcLaEKYiBz/t1aCCxpw9pNmq2DezTY10YgMtCfF+A21tZ&#10;D/sZehERD3KjdF9DlUT9ZTtEn5kNs62GOokVYCxNSeS6TEJSmEO2VYwZb4U7lPTzAUwjmsumTNjH&#10;Muh/Vklhbx6SH677GbcUWkB5UY6utjFJRVZaBWRZSw4lvKaDCa/oKLKso8lv6SRjLldyv2YcBnFy&#10;MaMEJcaWl426nPmTTiX/gK/7Ch2NXKGTod+ye5i0LuJn3YrFliBlMxPQqO6L9ygUe4AoRMaZRK8C&#10;ctpiVCXGY2HrdWhQWgSAzWgYZlOnhfOChLExJqF2I72Vzao0/SITob+MNUzJsEehqPRDiIphfC6G&#10;1bk5rUdwqD3HvNZNuTpuyGnB+rvpgay199SCmLgh44B6YMmm+ls0z+TzCA3U+lZGNAovsir2vApr&#10;+L2VzLxlMs2dsVUV+I40lN9VbQnTCemwscEsNoyhYDax4dPN7rkxdk1PwsIxs2YbdKANxCPQngor&#10;e5w/JuLmhuXyb8CXkoZ8JPvZElrPKiPhnIKPQhDtWaOD33+o82u/1Mmfv9GWZZ9q17e0QgDeZ2+8&#10;pnfefEPrIUkO/bJW+9eSJq1eofXUcsuJbB9Qk/3ppdcB0Wv6AILk4w+X6t13PtBS0s3X3npff/zz&#10;6/qf/0m6+PsXiXgv6H8AyD/Qd/tPA3SkkL+nTvvPP7zA1/1dL/ztFX3wxjt69cVX9NKLr+rNv72k&#10;j159Xa+99CrR9C1tIIIe24ra/eBhnTt4TOcPYVoUcl/mzACWWJTAxDYQxapJHbEH5w4dWst2mPxg&#10;BNlhSnNinT6Jz8r8HTbXXlf303Me0PU8PeEBXesiadroSaWwZjncaCUx5FnCLvGK7nyIOT8Wc3yv&#10;3RFL0dwuhdH8luyKERYsKo5F05YJ+1G7g5drO8r7Q9Hc0PNOY0twE62jL7VRDLVTFkO5mPt0lkPF&#10;M+9mL8RYGPKEmuke0r4H9dgq1q/EavFnaq6NHgfuLOo2Y51YgcOIVCdhHNn57majEuuoi+mlpbUe&#10;9UyQJNPUzsAsKqkGdr70mEKQd0VhrZHSgpYVoXMGTGYSA6ZGGmvIzOLo7UVWRGNnf19BOV6KLkOT&#10;WRvCtY43pT2DYdYCLdlHD+xw0ls6lvS+TqWghUSgezmbwU7OVRT4V3AWPs8UwLmMZTpN/+tgwlc6&#10;EPO59gV/qaO+X+m035e6wQtyN+4XPUiCdUvdh8cHCpBS7hL0JYpIr4qs7BCgpsshmmW0XwIw14h2&#10;l9k5jfSqCXtvmKNk9psVNR7DCfco1tPstK5ncSFq/gQ+nk5aWgDLU2llyw11YYszHCemcHV3+clK&#10;W6K+inm8nEvKjmHFbsQumUruq89eqmHmxdw9jWpoTlZ6JVPNNYCJFzAchjWKqJ1VdYV1Q6xaYpy+&#10;pSVa1fwhUzNw/0o+xHj+JawLclA74EyMg1UrPvkmRyn/lmTU41e40Ogj1q6Unwm5WsNWmLCDSJGO&#10;KAfqN+HWAfntRa/5y9c6vepTnVv/NczjlwCNrGHd19q5/Et99dGH2roGj5btO3V0E62Jb7/V8k8/&#10;1dL33tW770F+/O1lvQQr+dnSr/TBx5/zMcD29oekkO/q3yFG/sd/GFHsdb7uNeo3mtt/f01/egEW&#10;8m9veOq6/6R2e/Wl1/T2K2/rzVde0Vsvv6FXANnLf/2bPn35ZX3w6qt6+6WXtQVi5twWmv97Adu+&#10;HRA1y/Ty3/6u89t+VHnwBdmaEP32o2xnh0M9i0Dy6HmF1F/jhuzHiE2UNtETO1MWoyAmpPMGca+a&#10;uqO2hRsyL15mPzvLLVnTnNtH77Xjou7CyPk2UONbGb7twKqigTEXExxBFddZBeKEmk+5gcEXlCIU&#10;L/yJvhhWGWXf6iJjTeexy7heiHgYVjwGuj3RwoVugQyBCc1ipCaPmsh4jLcwIcF+PK/a73Sl+jP8&#10;bZAb1kFGMZKVzNajLDt/IzYyZUJ8ZLLDopgIV8VWpEpjq6ztFrYKXEecQrMXErBb9OJu4A1peMkc&#10;VzTSr3hu6vG4sUVWX6QmY57NqMuQhUVV3kL+dVMRZUx3lwJEasrc5lhquSTAhoUFOweW7GORxFHs&#10;B44lMpiZ9DmAW8pYCqaomRT/uA2fYfDyVNqXjNEArIxvGegkjcTqe3/MpwzSfahzoaRSMStgj/Bt&#10;TP5FvvHcUVK3cTHzDyIVLDLmfFCiFBjKbLbYZNE0T+fFSqXPkYYzcSLSrgRGHzLQQpZRy5lajBqO&#10;tBODlfhadguwBy2b9LOSWbp6xtjrUKnUYvVdzx/X1HCH3V0XFJvIhR7FMsI4ZvNgr3Lzr6q2PlrN&#10;zVn8PASiNQ94Mc4zu8TMEjNrAdSN6QCmwowvCCp+A1StPdmqNQcopeiIHqRspD/I5AFRqorc3ETa&#10;UADxk8yNwtjf5oXK5TIi61uQI9eLv0GStoq7/X40m1DBqUz6ntom/52rdHrlh7q4bpl2fk2du/Zb&#10;nVv1lS5Qu70DCfLTt99ow8pvtGvVj5Ajn+nDd9/T9599rg8hR/7ywqv68LOvtXz5T3ofkL38+nv0&#10;z97y9N7+8sK7+iOp5QtvLaWX9iFs5ft66dV39JeX36SGe8ujLHnp72/odcD1yZvv6HV+1vuvEM1e&#10;eEFvv/Ca3nvhFX3y6mv6lMi67WsGd4m43ns36hbHl17g9u+Rf738orb/8LliT29XS/o1zGBRcAyx&#10;CgzHtTL2EWTBGEdgYnSZVseWrCC8IsO1JjZM+wsidJMUPgolRrLztjKIGmmo8mOZivYjI7nDVMgd&#10;tgAFQcmHtTHa1UaK10Id3vyD/Jq/0v1mLC9Mn+gShk7nMeL1qvwc7xsmShoBYN1PpIRbFc6Krhgi&#10;VLx9p2Lt2xRjMIyAJ63zqKJJAQNZIXavcQXWGx/rRPlrOlX+hi5UvguQ2W5kuHC3sBPdsl/RFtoA&#10;9g3IFNle24UcC+fvys67RMk7Ksf+zvO2/a7nsQyxRibZVKJhaVdzCTuOS4yH4dxWg/TOA7hr9Puu&#10;E92wt8NOI9HEngtm3YrbUaUwuVDEEHZh9w0tOYc71FlIkVPpX6Dk5wkmfAjFDuhoMp9I+EZHYpfB&#10;QjJykwDQ0r6GTMFzP30F4FymIyg+zkazOQbbAr/85djAMT2AqU9QMbUVYbyYfW7VjKBXGUWoy1is&#10;cYLi85jSzTS/mW2Lx28/ugpLcAxTE2tPqqDhGhqyG0SHy0qoIMLghBWJoU4ykpss7iT5tdxt6lB5&#10;Ez0SMUiNRq0fmIivZTx/OJyJ0+gDFkHSVLaQEtIPSavCYLbsGK2NIygedtJQxdCnaC09QKhcXrgy&#10;9HctTsNluJC5qHzckGJgjk7rCnNNx0IwfsVvIqZ1O6nJXhbWr1NA8wrutJ8xUQCbSFvkYjbTBRgP&#10;Xc3lDoptQzgmQYn3MaCFFLm95VudIIU8uJLeIKnhoeVLdXHV59oEE/nya69r9defa8t3X2nNsq+0&#10;gl7ZKsC34pvvPD20D4lkn6OJfPudT0gZ3/OoRl4gQr0A2P76yvueuu0t2gPv0Yv7+yvv6E8vv0XK&#10;+ab+THT7I+D6K5Ht/dff1ttGT+6VN/QWQH31ry/oDSNaklZ+CvjWkMKe/OEzUt1fdGc3YvAzzCBe&#10;wS4CtnTL6h9QszC3t2+t8rwPqxW2uYY1zaYBGGQGg8tICQscN9jZcF1+bdd0qdpLW9PuanWMn9Yw&#10;RbAj+4FOl90GXFfl24a6nhooqJWsp3WrAlow621h6SQT9qHt6xTWzo2q/SeFtP2AqzbT+MUfa3/O&#10;mzqZ/xY18QfslPgWEP3E8pf1SmB1WTobaXPdG5XjWgvxwmEhZi5pYQZjV5EswvRvxce09jNIK6R7&#10;Ve/qZMVLOln+oi5VvsMsJMtS8Krxb9ys4Nb1iqT/lmTehInrCdJabvJsIKrqBGiopqphxGt6WGfG&#10;sk7jc6UEjWwIvXjSyggmuUPgJRLrcE6DVc+Elc+kn5ZO8z0TC8N0nLEz4RHyW1FawcwWsFcwmymV&#10;JRcSvqOXQfGesVxnUpmKJoe+jHrjRsYOLN526ELSJp1NQsmRvB43qtU6nfqDjtECOAL1fjAIBjP6&#10;HRQfHyqY0ZkEJmBjofzjYH+M1bomQNYIK9UwclkNGAXVDfPH6iOMszoqGh++8GJMW5FiPUgEoOnb&#10;FIc/SAZWYMlFZxl7QcWStQPRMdMF8dt1N3qbgjMQRaNvS2TzZyS7ACLKGA/CfTm+ARUGk+bV3J0a&#10;sSlrRMBaZfVCFYOtQTkAK8SyjoHRq8y0XWFC+2Y+ImlG4VMBZJk1AgYxFXo/iYKX8Qncv07Ss9vu&#10;+yb/7s/YNfA11P4yphhQppjex8fSABqAy/3YY4XuhR7Ti2mIm/QlI5NXKerydgXRIL++bqkO//CB&#10;Ni77RLu+/EiHVnyuG5tWaNkHH2r50o+1lVbA16SMq774DNYR7eP339FHW+NJF1/78HN9/NlyfYIO&#10;cumn9NU+JL3k8UMo+w8++Fxvvo90600a8K+8p997APYWjCOPgOzPL9ASAMxvU5N9RI/u3Zde0Z9o&#10;DfyB/tvv//DH/4eot4CyK72yNDU93dMz3VWuKlfZZUhUkhLEzMzMGGJmCmGQFMzMzMzMzMwshkwl&#10;s+20vee74VozudZboZRCGO/c//zn7P1tLWRlsG/+fN3askxhFJMbWIXoO2dUEkguHPaRIh9H2V04&#10;rm1r1sjcZL1CTU+oFZZm03MenC9ukRZrSRiIPRFf1sp7jOrIADphEnbADGxeZqtrBU66Uewoa3xi&#10;3piGg0g9iuQUieAV1s3XsOsCBcZDtJdlc48JWEMTRfYfYh+2D/T8Dt3EVX8VL6Jj1TKFdGzi5+4g&#10;H2IfWYHHVPDkLDnrF8hXZzz/8qSKHp9S0cNLdE2WvN+IOSOS2b+NMBbaRi/u054NiNHrV/IwmMcp&#10;PI9kJL5+9XBOGzApg8kPYXgy1l72niNL/Q4dGIcCWXtVCDOMvPdSXhXkW1SRbVHBaV7Gjq2AKWcG&#10;f9dEaAbx7IdT+Dum0x6nt1lyNaIgW4y2E2gQJ15+O8m8xg6OXPbsAZba3nmn5FtwVj5F8PWLeFOX&#10;X0QRfZ+fQCvQEAK81J9tvYvCisF0FbHUTT8ny2gkUwG8gXyWyypkEX6fheC3MWKiGonHdpPSdZ5s&#10;AFMSRM1JIkWN8ZQxP+1HHTqzUtj/WTzlIlhoB6QeQ3zKfSH2kALhPERXEs3bgDC6kS9i7SV64guo&#10;BBDJFsIvSThCq0piDr9+attx7n4nmBwxlu0n6422oqjvmgrY5JcO8HsQtlgwQA4B8bzuNaTZIIh2&#10;qT0i5wpwCQXHZJ96BJ0mWIR41hsF5qwk3JAEuWIVugYOb6fMMrAExXOXTV5K+7xM9wrnAZCdA6ho&#10;GW3jOlANPDlL1vBxFeg8UOjla3EdbFNKDLlvtxkUnd8th71LdWXHUp1Yv06XNy/VnX0bdGP3Bs2j&#10;fTtFW7ll8RJtWrRIZzcz5t+2iUIz0awl67Vg2SZt3LhTq1dv1PrNO7Ubhf/aLXu0equJ5i/gJJu1&#10;lNNtqT6cYiywZ3J/YxjCyP8TPs6gsKYzDJnDEGT+jNmaPYOd3CeT9MnHkzVx4iQtmTpd+1kvXF6z&#10;TE57Aewe2KhwHMhV/gCb0oj8zQPhDSYvzt5c8yZP0pVdq2VF21sTeReYqTXRvXQpz6yJd0bq9MhC&#10;Bc9MGe1jCh7i1Oq5KK924EOIJAI6YHywCI4dPKfkEVztvOIHaR17KTYKLpITKJ5Y5pgBvp79fN37&#10;uO9jybKBP3otmysLRubwjp2K6d9Hq7ebRfR+Ru1HSEE6TqLtaXgiRrGdUiE7sawHLJ5HzPG1cYdC&#10;wRFJFno4cWch7ScwLJPlQEG5NzJXqF9Gwc2RTRVm5yrkgRiSvXHt+7ewRuqEot1zmHvgaexmZKKP&#10;xUNzLWklNrr9JnpIGyadhHsOINPq9AGHQEAnFLdQcvsCyagIqrukKPg0CY1mtJJ4MqvNeO8i7G91&#10;ZIjjhUPGlV/3nsb5FtL2MLI3VNF+ZJEFUrWpTPeKmeBVA7xs6qtWVWeeStrpPwkYyK2B+ppnIVfe&#10;rA5IpiwCMJBScF7x67HB7MEHhyMaVUhE04mxC2lmzx1w1TfYopPB1shdjjAL/3SW5+Hc9aIRHKNK&#10;iaSAsrtNkcfYYhhE9jV0jycLU6xRdh8j3OcGrjK1hA1Sxfi2hQRU/iFyeToWwrHM6yFDmxCPWLIB&#10;wlnEBxP3FFjLPyJ7MPtq4wtHfgB8SVcQCx6YVl0LT+I6OKp7gcBYPbfrth8ndcRumTP4uZW5RFfT&#10;p+t26tyxgruTtoL76WJAs7N0Ow8XOGBYVxbZ3lWbx044t7K1LP5pxarWKwL3d7IX09vLJnI6yu+7&#10;a6WOrVuscxtW6NK2FbI6slk7V63Q+uXLdGD1Mq2cOUvXtq3XxZ1bOd22as1KxMYL1+JbYyCyah0S&#10;rTXauGa7Fi5arWVrd2gRrznLN2omnzOd0f+UmUsosjmaSGs4EUHy1KmzNWnKDPZo08ZOsikfI1T+&#10;cJImfjJF0yZN1grubNtoH/fOm6eLKwApbViosIuH1BDkopYoH/XD+RgoyddwRanaU2PGJqdnti4f&#10;O93Sbbi7DXiSyR2GhtBP1c/RB1J8aQ9vKv4BeX3DQJBgh4YyVg8fuKi4ESa67KjSHp1S6sOTSh1F&#10;UEBybQRZ52Fk/0X2og1lb5XAfSmil5Ou8xLDJoQTpBgZnFGvxj0UIC08GX6JQ3uVPrxX+aOHwOAd&#10;UfGToyrnlUMbmTB8WHFDB/l4Vumjd5UyjOYRrW5cL0O3LjS6IDkiCH0J4Urj1wQysWE1iPuloO75&#10;OtZukRcBLz5Afn2bd3JF2EORYlA22ssO/rwQAeJaj/O+I20WB0oRRVbVhziaXWFJJy76ZnOKDdFH&#10;LV/zsnNwIyEmV1zlPQqtgFdcHS4OTrl8fJ4Z7JKTOi0otkq27Hh4/JFgheEdS2z3UwHLwipC4doG&#10;gbOwzB14aLx6NPiAAL2hFjV1FymddiEw6Zh84vGRRXDvi2DqlrCCqeVaWIyrUaXA38dv5oLVxTGd&#10;J0vaRk6Ro7SFOF8DmTDRgvrlbVYcT54C2soGnpgdn3ur68sAMHqe7D4swZDd5mSkn2bTbwBiQ0qP&#10;KTjvmMILWFQSDxWQvxtWyC55MrRxiQccxD3SHauNYe3xIhPAoRFacdNueULh8iET2wu+pCsnqnXq&#10;XtpgjKLBa3Q1fJVMExfreups8sUmQ3KeIQt2jve4t1qmbxgbHt0gIPEmhWgDodm1FJJyOQvqUlpH&#10;VC0uZeDPazYrHttOnA1PurO7ZcME8trmhTrBTu3S+iW6v2etzPZvYJgxXztWLdNs9l3HN9BmMupf&#10;tWihVi1ZrvVLV2sFo/0F7N4mMzX8mB3aZIppCvexmYa2kRNv8Sbucet3a84S/p/J4wy0kDOMKSTT&#10;ycns1T6ewAn2ySdazC5tzpSZmkXhzZsyTYumTNHSqVN0YNZMma1ZLN/965VweY9qfC3VEeWljji/&#10;fxQbwewP6iv1pL5CbtdBMKyYp8s7Vyr4zHa1VDKcIuqq8kkKiooQpFleCqO98kJ84I0wPYQ3eDxF&#10;l0KRpT/khfoi/dFppT04oZQRopIHOWl6MGSiS0wAaZH2gBhnTqQ4tLWRHYiHwWm4Ad/x5A0cTCsY&#10;0cMbvxcCQNc2Wk5OuZ59QH0pwH5a9T7G+T075NNJDkQ3qPnhQ0rh90x7eI3CZnTPoCSx9y7rmTuK&#10;bIdkjOwvsI30pKbDcuF94cqk0rsB+FMjGRW8/4y7eET3Xgr8CL/2KaRdp8iRO0IgqAlwIO6UzUi2&#10;2rHXGKlEkK1LeqKYOeCUYQIdBZI8FBp2YBF1RHcYVMEpX2usswh3QeiRwc9LhPgWA8FgnHfdVWKb&#10;aBvbQ1E3w/XrIcSgOxMJSg5BEuS0DcNTB888QKENIx4deACKbbCeYUaYEiu5W2GDCckhjSabXRxv&#10;zvs5DAzIr3Yhu/o+bmyz3BVMOBcj/9qF2NlUsSXXFZRDq8UJGMc/ahFatTrwYk0E3nd95UfWAPzK&#10;z3HpPrVCGnOVLf91tJako2Lb8c06KMcogERRuKvjwNslod8EOGSdxNQvnQInYCOQqVVI5wkFQWgO&#10;5Anl34HqGxd6EOH2no1kFjBGNs9bpxt47G4ghLYEAOvIncufpFOvut346baRaMq6I3kXgyIGRGRs&#10;X+PzbsKyNM8mhwB1jSFxcyjkc2Cb2JJs6gGGPSmWN5PpYXmfZBiydbGubFumY2uXy3LfdlnTQh5Z&#10;v5RlNGP4+fO0kzbu7rFDOrxhgw4yet+GgmTBHHZq7MXefGei3n5vCuP7hZo2e4VmL1qnhSvRTK6F&#10;PQJrZMHyDUi5jGEIdzFkW5NQhXz48URNRGEyHfXI3KlTNR9HwFQUI8unTNeaaTO1jeK9tHSRAvdv&#10;VurFvcq4cVDVntcpNCaN0e7qTvCjfUxSPzDYhw0V+pyUnrQgLx1YtUCHViN22LZcVVEAd4dKSaHJ&#10;QSGULD/Q2xbVwbpWFiLbBm8F9ABxQoGR+ZhOg5dxoiWhxkga5oQYPMgJdkBRtI+pZP0VAkiteObL&#10;otuZwiN6qctIQ0IEwAQ6sAWdLqiO4C5OnDYAVE1r5WQMPBrohLg7u9XRxjesoTVcwwN0K78uQ46h&#10;M7BNLzI8uaKEB8wDBi8R4IGGFQd/CLvZULB1Qe2onTip/HjPBbaR78BVJIL3SXTvUYqMNrKfMJbB&#10;YwxhzvAgQRQ/cIj3EVP25i0syA9hpkbf2BdJx0U2Nx/z0PHm9fHAMFZXCPgDyWj35wpmkAwCyP2L&#10;hdCWzMoqlal3crPbWPrNuAS+UUyWWPMwucto4QYed2ItaUC3lodBFNjKg2RovblqYmHY84AwA0Cj&#10;rcThFLZHKgkTXkzFXbxFJHww6g/g1PAneSbY6IW5gHqzQ3GsovCqN+AUwIZD75vNWD8d1khCxwVA&#10;mVfh+NmAG+MSSqB9wwuotWCiG58EspdzREFvCKQPK6gQu45hv0Em5pqyQ07Iy5y5M7lXGuPh9XKh&#10;jXOtQ2ViwIu6zqDyvsBTCcoX7vLgDo54/tED2wFrNpGOAx/FFTWKA6eSazmX6Ep2ZTW0KzxdDfBQ&#10;GIMXQ4Npy8T1PgBZW2jNjtCY7Sise9wn7mXswImAdCgde0zmftnBovTiHpjmz+9z6QCn2kadXTtf&#10;Fzcu0+n1tC2HNjOVXKsD61ZrFWP9M/sOyuKoCXu3bdq0bMnYTuutdyfoj29/pNff/kRvUWwTPp5F&#10;e7hYsxesQ+2/VUtXbtPSNVs0fT7LbJT8E5Bhfcg97JOPJ2n6pCmaMWWqZjIcWTR9plZQWPM/nKyl&#10;3NW2c2e7uIKT7MAWZdw6rlLrCyq3Pq96L1O1h9upK5o8uTgP9RrFlhmjoUIUI0Tgfv2AYPbcNJ3a&#10;sVonNi7R4RULVODIAKsqDXp1JkbcNF1PSgZRF6etYPbuECYRALo7dYRrw+MzSiJdNnbolML7j7N/&#10;O4ZU6gCDkj2KpcUseejKkAwM+EsYIk+Bz1JswSj1g1Dsh4DECOQUCqCF823moYcyx64GsG/lYllW&#10;LNT9quWyrV3N92/mx3ePTTTTeu9h80IMPwKmjp1Z9NA52lWsNJ3c8bmPeRPG4sNy268N8FTnXlYD&#10;BHZSoDEMReK5UyYNc5JxMibyUDDulilMN5NHONX6+Px23lPNm3gI7KQtNSKpwQASl1aIabqQIUoB&#10;ihMDPpXWxTWHvXA4q6oQ5GEhJDrFt9hRaB6cbKHc74IhKDtqXC3ylq4HBD2QAfwSlcSrV89Qe/eh&#10;Xyvmje+LbswC+wyWGhbSuV24taEXFcGtz2nxZgdmTxQTF1NAKpHc+UIrzsDfP8lvepqtPXezJtzS&#10;7Erc6jZzFF9goWxMbey4eBKMyJ2rjPD6anYxVYxXK4c9VT7shdubSygWhYx6ewWj8nCEZOwQv1FO&#10;aZwotKQ+teDoWomG6kaC00tP3Ue+AF/QIHrtQJ5Uge18m987qOUi/MsL8FDOK5Y7Xnwvmd20MIn4&#10;9WKaeJLCjvSH/hVYwxemjgkiu7cYTt4I0NJOFJAd7m9PkAqRSMmi4GH61B5HsU4xZaCJjN8nG5wH&#10;HnAqXNJpjVIuKtkR5uCJTbq2HvLYVghkG5fqDPe1+wfWynTrSm1bsVQ7V67RoU0bdQrf2uoFCxAK&#10;f6w33vsAJchEFtRz9d5kVPoMOyZPX6wpc1doJgOReUs3aj4t5GyGJzO4q81jpzaXZfccNJILaTEX&#10;zlmoeZxwG7gDHl6CewBVyImFQG7XEzzCcCPvzkmVOFxUtbupGr3uqDXISp0R9uqJdlJPjJN649zV&#10;lxykvtQwrDXJekS65rcIhR801ej68T3c25Zqx5IFirqxR9llXtxTI2STHA2nI0Eb3WK0LiRat4pQ&#10;6XdCEB5AS8uaJAi8YAAF5I30zrP5Ivuz47zJTZQwwNSTO3kT76vmT325ezFoYD8WwcQynD1cBNPE&#10;ILLV/duPUCRGsdG51PJvSLHdq+au1bhR7hSPdzOYeSKconkzJ3dgZ+qiy+pypc28zfCF9x5rmpD2&#10;gzxcwWI0oqttpNVvWi2PttUU/15AsReVwrg/ldlA0hCSwmFy3kc4kQ2F/8glvp9dbDcw4cZVcmT9&#10;4MYp6s+uL4bhS0afFasg8CG0qjkDV5Q2cGIs4jq+fS8SPoq49QQd2y2yAiCn9SSoGJVLFiGKRubD&#10;uAEkScNPuvXsBTFGX5A+aviYvhjR0+8asVIAXPnqlgqfU+kcs1GE1idzAuTj5SnF01NIcHtauxNC&#10;ZJ5KpTzZcQkEkXkWXH+So/c4imtQdoh0XWE/unC/8ihg4ViCW7aGf3imiVl9WB3gOxj2gxz2FUl1&#10;9NvlELqyOZbTyNRO2keRofYv2Mivw46k47Ciek8xxTrPE+km/zCY+niapY1Aox1BWoP3KJp2MbiV&#10;E5bTNbCUzyU+OAlDa3afBbo2LvbcM5JZqoezlPQpw/ldaACJ1sNBOakoENLBWOgt0rex0MexQK53&#10;PA72WMIgQ7jAuwBptU49iK/qAI4DBNEIYz3BNaTFXlP0DVYLhxkqrJmrs7wOLJ2nqxTZvf0oR7bi&#10;SVu0RBtXrdfWDeu1C8nVXFQdU1BzTKId/JBiMUb3H6D+mDJ/paaxrJ64YJUm8nEyRTd53kqmlBu0&#10;itNt5ep12sCkct3itdpB4e2lLb22AYf6ji2y2MgwiFYxERtP1t0zKncxVa23hRp8zCgyC3VH2Kov&#10;xkV9sWDkY5zVG++qvkRv9aUQMZwcrMG8eD2mjfz20SgAoG65W17Xzf1rtXXxXDkc3KDKMvZMSOSi&#10;QAp4sMw+ielzQ0gE0VChukMhWhEgYglUxxalhUutE6N37nRk4wW04gVjCplExHMuJO2qZwgKntsr&#10;9zF0AO55ibxpE/u48/Xgp2R4Ek53EtpxkIU275lmWkmjyJp5LzHk8mvmvcZDPqY5iIdjKsoOwkvq&#10;k/CzedMyIq1i4BLff5r3Kg/dFoJamgnXbOGEat3Evm8vcrFbSM58xkI9i0dQ7XNCZfJ9eRR9noFG&#10;ZDeczsLcOAGdULTcr+BUrcSgXEOwC0Xrx8I8tH2fIjp4cVIGt7Nfbt9AIW6m2Bn2de+j1UZWyEK8&#10;BCZPCbHC2WT1JTe6a9zjJx1Qn9r19Fmfnr8Y0rOnfQTuDQId7dTTn8r08KdYEh0dVfaSQhvaw6Di&#10;DKAfGCUoOoq7GJkbcTp19KoYPV0Bn3qhqQyAzxiM3jEQOZMX8VL2tGAWySzGY1EsoNR3h9oVWn+Y&#10;PcUlJF1s6tsiUG44yz8aNp8fw5Mgdn+xyMUYtHhVreMetmVsJxNPb54xyh3uITuRJ7bsfvwI8Igi&#10;M43QweeJYKhpPwexvLN6CK4zkRdDlHBItwlt4NHBPBQNuTOCteP0NQU4e4gWcKNswDZYZpGOA73L&#10;vwTYKzlzdvyYPcGKftiLwrnoBiMb80Sf6chS3DLpgK4E79atYHZUyYiucwAhBRMVdW2vbPet0Mml&#10;M3VhzQKZrORpzMlitW+rzjPZW71itdZtwhwKdm4Di+v5jOcnc6f6YBLaxgnT9Pa7kzjlJmn8+1P0&#10;PsX37iSKkFNuJkW3gCnkUrgja1Zs0pbl67UHB/bxxUtlzSQz7sYFpd4mSecs+tJb51XocFNV7mZq&#10;i/BQR6Sn2sOc1B3lrP54d/UneGggwZMX3040Xh7qT6aFTA1Vb0qIBnNi9aSxUt8/HtXL3m553wNJ&#10;cW6Xjm/mpF63TBVpN1XJ7rQIxUVymwf3Vn/SbAK1OzwEulYwAYlBupjlJ8sSX7B2FGS5NxYpBmkG&#10;4pCJY1y/UWx3sK7cU8kT9JePrvOQvKJkQxHSZxQd9x+6j5juUxTLIcb4BzjxDvHm5uHNKRnAVNC3&#10;Hq9kTQzO7QwKLRs/WwZfz2gm0I7ERd9RHFj4DE7X1P5zdD5H+H330PnsYkBzBC0keHyio3peZRH9&#10;VYioOh2FEAbYhy7/YO0Mwe3kYZzGcCWcq4eRE+9QxfujeBmStMWyY33gwinn2oTsrpEHG3dHJ15u&#10;jcs5xVcoqGMt79OtSNMOKG3IjALG3wa6P7XLeMDf1rjnjzs0jCWkvbdA3f0l2FtIt3/QQCvZoi9+&#10;agNoU0fRZRO+4cZu5QR/if0co5exfCPohQqciFo/nEW2N2N3eyNMPn8PwmWO8HLSRtlr+ZBz7Zhi&#10;otshyL5YhLtnE5wIWi6IyU0+T8j2zgy1NUG+zaQVCbxGwTHdyefpRmsXSzuYgIA0aYCFJgk51S+s&#10;CP1wVseXvEG+iQGSmqWRL4s08nkpwJ0CNHxkJD9yw+x3jWkQ7SHhjaHs6CKAckbXmXICX2ZahJIk&#10;d5eup8xlhzaPqeJqCMlbaCXZl5BAEkaIgidJoo4MQNxLDuNYJwyy3Fi47pULQYrWGcd1KXyfrkfS&#10;RhagfCkl+NDrogLObZM5Q5Fzy2nj1szXgeUAbLevwrsGzXnbRoTBU/Wfb45n34WmEcvLR0wK3/3w&#10;E73NeP5tvGjvvPOhxnN3e2v8h3qPO9lUxvnzYY0sXbBMm1lqm2zYwtBlh27Qhlpv36RoTKclTrzx&#10;QTqUOJkzwndXZyztYAr53elRGspAP5oZrREQccOZ4RpOC9ZQsj8vP174BpO8NZDsq4G0UIosTgO5&#10;GEPzk/W0pUbfPSFkcXhQlleBvV49pCvcQ3ctmq88nyMo9rEfwegoGXZiMOCCT81LFzK8dT7NW1d4&#10;meW5EBfmTFqtCy8H+aDqCQQ5H9JGK8/yO5fTowKrSuUjOppROhJOkmR2pLEdrA8YZES2EZeMnCuG&#10;FUFcN/cqWtJ4RN9JRIDFtrhTVKFkmWdgYcknsimPFj8BCLAHWPn7TBeZPuIYSeq5iv7yEkMPRBYM&#10;PQpQndRyHeojwWb0hyQ9/imPhN0y9b8qVNsLAmQQQhSjGDE8mZldnmhf7bn2cA1h7O/O8Mu5gsFM&#10;42ZSl7ZzQnLPbwH6y53SpQFNZx05EqhV7BuWcooupftaQ6sKTHhM9UKiDYUfxameyA5v3CDF1U+c&#10;UXM7+c+tRJy2xKi+M00jJCYa+c/f/kSL+UO5hr8kf5jTJI07UkwHl90O/iIdUKG4i4VxT/OHx+hK&#10;KKB92nY5ZTIgIfwwDl5+RB75btH8oQkjSC+3UxXC3/x6L4jHpHKiX+wk46wFkm55eYRKyoLU0ZWu&#10;wccwGwl373uZBfk2Uu2f4QwmhWTw+2CN/BSlBz8n6cGPORr9Pl8jX+dr6PMioDs56nhmKMqdYaQw&#10;kWo6rxgcC0HZJ+WBbtMRD5xDDv845G9bc2IafEnr0sUQktdzcm2jNeEU5H7mAxbPGSCsC2JYD/Y+&#10;nsQVe1ZAUgaT7l+DkRbj7M3Yo0wqeUNgJC2sZJBjAfh1L4vwVbN1jd3aiVXztW/JQt3csVKXtqzS&#10;wTUr9b/+9d/0u9feRiCMGp9x/GvvvK8/vPmOPhj/njbMmqULG8EibFqjfevX0yauwXKzQbs3bdZp&#10;+CJ215jUWQCxtcVRQNBGGXFRTZGBao+PUD+DjNHyQo0UkdtdmKHRglSN5qXoQUGaHhSna4Qi+kfB&#10;RWo4PUwj6Sj5M0I0BMtjOCNcQ1l8fwGfD3bNGPu/gAT1E5jxr7m33bmCz43hyg3E05tRnaTaHiQC&#10;mULhZCodQabEFSAUPah9nSX7TGsEw/fpAPA/0jYG4IDwb8Gy1ETOHcMDHyRSMSDpswfuc1fH9fEQ&#10;MToSptR+MBvcqUNxegQaAzFextchDP5NuCHuZpiW1MbXlKyJ+BYfNKhkojWko6stYN+ay4kRxufB&#10;gWS07sP6IJj7dVQXS2bQCKHIwuJ5sxcD7mn7zJ0ii9WzP2XqxZ9y9PjnAo18lwtdOR2WDAH3wwEM&#10;OkgvanGlgEHe8Wc3jMvupOx6V+/jSnSYhwGUgm5YqV3ogDlxfcks9Gw8KOcGCpJiHJuQtpAr0YGm&#10;sxvbVc8G7n7bOfEY5qBUGVfThMO4NVbtjPurKYR0wjTy0bp1Debr+fM20i/7SDDp0pNXYJaha1Wg&#10;qjYc1Ak8qSIIIYzmLxdZe15+xWjpaMViDLU/7tyqdgLpsBik5iFaxV2bz56muTNZvQPFaunJgLlH&#10;eAQQlNr2RMLeCQREmd/Zm6Nnz5r1PeHuP/wwom9+7NanP9Xqyc85ZMal6sVfMvTsL9n8Q2VRbJkY&#10;F7M19HWOej9LQywcAKKBYBCW3hGkk0TClTQkYH4oUzzROLriEPdi7B8IvdkYjPhV7ZYP+zEfhK8+&#10;7OPcgdE6knVgx1PMrhJxLsAi7woouGQQ+FXCs+BeGmZoLEtvMoWk6MBYp3d7qjDTUn5nyEbYtliX&#10;Vs7i5Fmq/cvn6+SaJbq9bQ0L7Y2o62fpv/3vf9J//O4Pev3dD5k4TtC0CdClKcrYOyfUEIJR1t1c&#10;PjfO6d6ZI7p5Bu/g+Usyh/l46dRFXT5zXg63aG2csCxFRak5DYZiNtiH/HQ9rCrVo4Y6Paqp1KOK&#10;Qo0yURzNT6HojFeqRrLjNJzNCZcTz7fjxwpskALrTkNcnBSipjiE3TFBas9M0aM2/u2fPdFfvnyl&#10;754/lbnpDe3ZwESSE3olGsuImwdVA8Mzn4GZ0a7n9KJP7cZ0yr3MstxG1lVWFN4dnvqofjid/Gn/&#10;/Cgyf94n3ggPQrg7ZwwYk0PCIZEwpfZbcHcno5rP9car6FN+lo6IoqP7CEYPG1JLhBPIg2i8itGo&#10;7eNavXnf+eFnSyD8ENPoQArF683pxxSZgM1gbFlhBmzKmGi2kMVnMHU6oGuP2qvzc3+uRAl6+qes&#10;sffP0HdEdH2eAW05Bf0jcb59KPfZnUXRihqgq1CQCr5oKb2Zrgdgeg5v5pRFxByPMiaKYVuYsVpC&#10;oeLTAs4eGLEn90OfVsDGbduYegK66qLoulePFZ1f+yZ+fIfGlfIXqSF7rLE9SuVNXspE15VPmFt7&#10;L0/JBxV6/LRWL1+26OnTBv6/RH0gvLrZNbSRgZXfA4cQN2xQDUs8ZFVlnYF68KhWX37WrxfcBXsA&#10;4jTAAmloTdcQWcef8f1ffzmqx09aKTaijIpRTdcAeG0mihUP2sBoOUHp3QS2jxDK9wBA6jDE4W59&#10;8Qt51L/kj/1DPfqZN9P3nH5fJWPXh/3+KXlyRFnlwSwJ4QRy51R1j0cGFkr+d+xBOXGiGak2UdwP&#10;k2lV4nnaRfIGCKmH/oyiJMDICSgjvopVgkUxgwaU/I5wTxxZXDvSGnuV8iaAzxKAY8CIEfLBve4J&#10;Di0S42txP1Gv/mhITVbTQi7XJUb+V9Yv1G6mdxcpujMbV4xJsyaBnfuf//pr/dO//5v+8w+vaev8&#10;mQq7vEtdAGxGGTQkupjL25T7IQOJeMTAkQ4EY1hZ6RYFd+XEKd0+d1qW58/p/gWwbCDDU1xZlYT6&#10;qTU+jFMp4x8FV12mByW5FBsFxmk2mpdE0SVxqsXQVkaoIz5UlYEMiLyY8oLRs714RuZnT8ru8nm0&#10;kPwdriKNAxL7tLsTMCZ53uTK3aPY9m1eL5Mtq3ERzJUPO7qK5OtAnhzZfd6n2FjsMmxyb7TV9Xx3&#10;YqR8dCLVDeHvHblxz3WHQ+PGHtcJGZ4zqooA7m5J6Avzh31Z+7jTVuJP46HtBdzJpfQ0Hkr2r3z0&#10;Q5ERWAF4qtIMYpk9xADyDsjLi23FvtRhBwIBhdMAQZSDAHXQMqZzOqazi00dACbMTCHauLNTcL5o&#10;aI0TLw3dZONzozuK1sC3aXwkaupZKvLBDAyjMCoxgcYxJY+kQKMo1giKP5g1kj/tYkADgzZoAZEt&#10;JD0xgInFoRLNQyOclZIvuzovBoE+aHN9KDz/Nva7TFIDO3Zw8q2Xb9cKXkRUty2Xc8tKjWvqjlFb&#10;Dy1iR4RyGnEr4/nKRFVfilWijaTNocdVYwX3jGJ7+aKZgmnV5591ECVUp1ZiUjP4B4itNweOGUZa&#10;ZqN+IELp52+f6rvPCWh/Sdg6qOnPXvTz/Twxf/yUmKInevKwGdmXv0IKmRI2gEAghbP/AXevJ9wX&#10;n1YTd9tI3FIP8bP95HiRJ/bnCj38MU0DX8fzNIKB8TJB/WCoh17kwNbPJO0TpmC1rVyjTsguaL/c&#10;YUu6Ymq1S0TNkbWNhSIhHb12vGhbyPBOpq/Pw/yX2wNTny2/wVq5TfLNzYLF3M+YXjHgceQEvMMu&#10;7h7LeGcWld4MSrzrYaJA1o0m2bSAHLBqYmBj7Y7p3q7lurlxAWP/hbqwdpH2L0Vxsn01cq3VOsri&#10;+h0GH//r336j//j9a1o9kySe45vUGHSDkyZYjdFeSncxU1kwsKNYH15g1RJD1JwazQkGNzExQuVR&#10;fioJdVdREEMpf3eVhXirLjpQrXG0g1kJelyWy6lWpIfcYx5wso3kcoJxXxtKC9cAQ4uueH9V+KNk&#10;sL0rhwsnGedv1sU9+3SN1Jv9W7YzJYVtz5T06v6dCnNw0LefvtDf//xnmV66oZ2rl7OEx1/Hktzh&#10;1DbVxGJhIgI3d8yfSIwYLgsfHtBX81203j+AAA1fBiWuMi2wIWTyvu7z8XKqna7jhHdjQhnHv1ne&#10;EGGO+BKTmEIbQw0bWnMrxOhOuQYCg8UzuQxBhiqj3KAYk7VX40ERuKN1taaQrjFqt1B6nxMFxuqp&#10;/6ZSB09TvGhl2ZFlI93KNEQQXCVCEbuHMRxLB7tY94Rcc5J0m7mWVOOHLBgMZ+8bTItKe4pqPwoe&#10;TjinWWjbMdZHCKO5n/m20AbyMaIVZQlFGEk6U2QrqaOtF2mNiUxDBO/N9cNYlgcwXwjmvhmGHte/&#10;HTsQE0q39hVybl0qp1aGK60LNK6bk6oNm39ZR5AysURkYA0o7Ywl9obsKU6bLkID+ofLOZlKmVjW&#10;69svB/TjVyP6ihNogASP0m5w0a3+aCjTYcV3UUyPeD3Vn757qb/88IoC+1x/+/lrXl/pz9++1I+f&#10;QWsaIomxhtyxphD14Px9/LJeLz9tJUiwDiY+UbePC8ERlOuL7zhVuS8++CaHKOEwwJ68cSAyjzwv&#10;IgeN9vI5983hAtXUkV3Gm8DBF7dCKFHBSUwKsxlqYH51QlYV3oQ6nD1hMU/V3G7EoZ2uqiSXoKk/&#10;bUznltTAfaOY0TnCYuMf0NDp+dad4ol8mNbSBE3leewft0hLJR4YREQ8D6OSXoqg2kuBt3EVoxg5&#10;v3L62BTyyBrayGXzZbFrrXajg9zM1PC1tz7Sv/zudc2hnbxNS5Ziul/txqlWEKVeSF59GWHqYtfV&#10;mxaivvQQDWTH6EFRkp6As37CMGAkBwR3so+6Ev3VwfSvIyFYnUnhKD8oNqaIjwq49Jfn6TFg2QfI&#10;rkZpF4dSg5k6MtZnj9Ya7qLqYOjWPrYUHKfyjUuKvHNNXlcuyv7ccQXe5Upgia7PnKGABQi3jFT9&#10;9U9/0u3b97Ro5kytYX/3AeoWiyPbVRd+nThe3iOEXhT1hSmbB1Y0Kgl7QgHPZdlyujmRA+BKFron&#10;mA0PnY/x1v5ALx0kKdUCF3NYSzBDEkIdR2IYfLjSzlvqVvx1nQ8+w6T6PAXHvbn4NpNkaNElLLzZ&#10;4YaRVx7OyRaOlyyMEyW65xwiZZCHaG/Du48xCDFhb3ZA6ag+kvuPskbgeoNqKLydIQsayWzE6VUs&#10;06sf+XAash/GvBzewhSdva+RNRjefJc7I0gP7DeBCKKDWlgd4fA2Ci7cuG91ItlqN6RbAHXpiLyr&#10;TOTG0Myr0gjR5O6G5MsX1L43Ky8v3jeudfvYEaIyqifkswpvaM0q7D5LNO4hgeq9cCFqANnU9pPr&#10;PFSi1v5icqUyCQjPUEcPS+++fDSRJbSRNfr0eYe+/gwOPq8e2syKvmRYEslqG+LJ+qhJL5916+vP&#10;R/XT95/qb3/+Rvr7T/r7Lz9SeF/ou1dP9GiYFrKSqWE9ud3D/HpwLYx74eevevh2G2uIKo0+rWEa&#10;yhT0VY0evCL47nEiaZPBahmI1cMn5RQ1p+vLVj3i929BHJ2e5ajQSOi38dylMgnRYAXhTUCjoeB3&#10;KiU5h/tZLPeIZJzUKZhUS/G7VXdH8ZDJ4SFDGwf/3RlDqG3lJhbi0JjauNRzYfdB0e3FqegB88SR&#10;Jbgl2s476Tz1isxJk/RVUaaD3E7hWN9AnNaaObSQS7Vt3lydWrlIlns2agvIgRXoIX/92lsMRD7Q&#10;gZVL5Lx/nQosD2sg1UNPKxL1sDiOli+GUy6SogrT47xgPcgMUBtv0gI/e1pGcOX22JKcr6nKE61o&#10;sK3a0TN2xlOcCf4aYKr4MDtKT0u5y9JOPmRIMpIRqcFExMVxbuqJcFRriI0ag3lFOKmeVUCFn7XK&#10;/IHdBEH+jcSWFOWuZl5NMeSchbupLiNOv3zzje7ZOOv9dz/SPBwEr7GaOIvTvCIQJ3y1O8ofTJEU&#10;TQnU4ry+QCXjbPZC9nefO/s9AigcS+xBHjjrPH/WjV7u2uzhpevJAQyZQlgdQQmGsB3b4UibflvX&#10;Ii7onB8szRgeaGlEK2cQ4RTrhMMEZmS+E1NlJpAM0HxK3caGLoYcL6ofBwFFFYQXzhhABHds40TC&#10;g9gKfrEVI2obahHyJgz4VDotbyE4/WxsMrEYkf2goQXwNTUGN8bnGJnvPux+DYeIP+LkgHpATSj6&#10;fSm4wNattIfbGO2zGGfJfh/nhxXUbRukgW4VJrgHiEZDZ+lcs42wGCbSJCTdg25ghQvGLHebbiP9&#10;u0XY5010teOGnzWSvFLJ8KOEVMxGWsUejT5sBOVWpEawyS3GaJ7Ca+JjayejdgrkydNWDfM5rUi4&#10;6pBylVJsdcP5au7NUwd50c+edepP33+mv//NiJ/4s375GYz3Zw/V3lGguExbBcVdV2NLlh6O0Jby&#10;uV++6tMXsD6+/5p72rePGJAYrwf69mtULRRWP6dfDyfw48fV+urTDn3Dqfopg5R+1hW5JR4KJ1sr&#10;hAVzECRkb6aibrR+7mD5PFB8OLHjs0d25clCOglBaDFU56bBFE61ZBzgMAeJd/VBp2mGov9+xQY5&#10;1O7EC3Ucx/BxFrPIhmpPyo228g7/uJdSjay3iyCvo7jjZiozyFy2uxbIdP1c3Vg/X8eWz9HSadMo&#10;ukW6sWW5Vs6eh+Zxgf7593/kZJis0xuXK+D4ZlU7n9OjwnA9KU9gYhjNvS1MD7M44WJRVFie1cUd&#10;6CHnLuAN/hGqkoXIuSZp3VJkS0wGc20uqCkIf2AEBRflpgH2Z6NMFx8Xov5gQPKwkOkkJ+RQvKd6&#10;Ih3UHmylRt/bqvO8oUYGMZ3RbmqKQOlPkXXFurHcRh+JoqQtjCECoKO2WE8NlmRJP/8gv+BI/f6P&#10;b2j29Gn6DXKyvWtXqSLgghpKMPly18mHkV80ANCGoIsiMq2zB30ZeLjQahFogcXEp9xCVuAqTifa&#10;6WC4A+sWb6a6AXQXUKnIvk7ic73LblBsp3Xe9zzWLXO5pTnKOYHk1HBnGJEuso/zQhMLsTkb2G5+&#10;AF8T3CnGVLAHpAK7V892Mq5RetyrwwpVx0OuboGs+OhAYXizaw1FRRRpCIYB9wTxEPWo4+tayWnE&#10;3tSvlcJqYxWF2Ni1hkk6O2FP48dwpgSyCvLjvuaD/821di3WnEUyK52ly0XTUczA6ilCi8vAzcgh&#10;dKngulK6nsCWlbqaivkVP+T1lM2Yrvdj1dqvqzG7gWXt07j20SLQAHlqp03sf0QhEfr3gFD2ruES&#10;wDq58A+LIF8lK84gVGEKLG2MJv4mFQxdJq6AMqhGoLz6yN9uN2Rcify8KgpkiJPtM/3lp6/GXt9/&#10;81JDQ3VKLwGemUcgIuCWYtJKOruN07KR06qNIUy/fvzumX756ZX+9qcvxz7+/N1jUjH7WbY3El3U&#10;qC84/b76tFefPm1TL/af5DwnOUYwDElCh1eCSoEdmTetnzNRUW6g7zyLjsgmfYdsM7dz6cZgiryn&#10;fSRbHRRvTV+sokidNDiZlzJRfWTyj0iGnGkB+zFihm+i5r9Xxc+FgXG3mH1ZyiRdy1pG+HycHjzp&#10;0igsyXSPG7LcMkcX18yQ6ebF2rdoLneyabqND+wMhbUES8t8OCD//J+/1ywEwRc3rVDc1Z3qCDOj&#10;RYzRI6i/D/OMVtBdpfYXZb5pueZ99InMbR11G9LV6+99og/nb9B/jp+kw8cRUvv4Y0jdpkLby6oP&#10;BJUdYo8ixEmjRD49zOfXq0C1T0s5mso+Ld4NWZadauGhlKKHrHJmsGF3S+cP4DRYvoI/2wKd2oUr&#10;AqZlnv1l1CXWFB7RzEns4Yoy9LevPldOUbl+8/u3NBk612/RbG6BxFXoclJNeez3mmBxwMpPauXr&#10;3kOx9TPRw5WcytAohbtcEovcGPSOgfVXcUWAQmTX6UxMU1SzBxBTIwHJmxbvPlPd8zIFMX8p8DzU&#10;tjs4RKzkkmkFIt5Oph4OuuHtjV8yXg6pJJ0W+jDtvCR37kR+OLu9O6F2t66XYxMi8dqFMq3ia1g1&#10;TTf5aFWxXI50K+7sWo29qTPdzT0GYWa8N6x4bzhidvZqYpDRQqfCg9Vj7J5OdFjJKT6fawNKKM/K&#10;ffwaa3WX98X1QpwheQt0pWC+TFly32U/awsL1YWW0aWKz0M/ewfc/o3UzXB62IkmbtC1xG3EpO3W&#10;haidBIru17j8dl/uLQGq6glXI0+p1tFsdT7mJHlWxpuSQqSNzGuIUliBtbwybso/F5cqXMZy1gVN&#10;g0Wke+Qi20pUahMj5OEyCm1E34Os/u7rF/oOKtV337zQq09HNQhSrrEvUeVQtjKQ8yRUORCnE6AK&#10;EiIbUJI/etalH759TpF9ob/95Wv99efP+f+HY+2lMQ198qJeL1hFPEHH2doO3Srrvpyj2Mnkw1pv&#10;gsLcyWi4+eaYx8gfUIxbEYOSPFByQF0dc3dDProJPDVVDwH3PHzRqgYIWT5oOY8mTtHG6Le0P+4j&#10;nUyZrTPpc3QGm835nBkyK1sh89JlupI/S6czp8qRp1/Xi2LC3R/qyaNuxdw7pVvrp+vc6lm85mn3&#10;gjk6sHC27mJLObBqseYD1ZkH0cq4ry2j8O5sXqkc80OM39n5AIt9kOuvthDU8pfZ1cD8uLaeL+qG&#10;lSqOCVdCbALq/w/01vuT9Pu3PpAnUb+doy9kYUoEEryQBp76TZxU3dE2nGQeekgL+rAsi2kkwxFO&#10;kAHasJYgSwrtnEodrqnQ11o7N+/Sv731MXkGe/S7dybryDFE2Z4+Ws298uaOVaqlTR1KD9RoSaZ+&#10;fDgEx6Vdvxk/Qe998KFee2+yNoDdS76zT43ZrHIK72H2tVEQyp+IMnfG9B6sUFzYlblxD/JiRO82&#10;FvkVjjY1tBUtYzM61vYrZEYw7SaDOgsHtLELc+dNbpF2EKz8WZlGgYfPuI1N6qbsM2/JNNBSN9y9&#10;IVmTBZAfRKtmycCB+3gnQuQusgL56NkGwLd1nRyaV46dapa4su9yCt3k/n0fh4ZjPhK7PFo5JH+3&#10;itfLvBB+DNFhTggWvGqQfzVwihkU8JqrrIfOybkQkncxd3Mmow4Ew9woQHaXvVyXkQ1eSt+oq7hE&#10;7vJrO9SzLmJi6YUjwI29rH0pxUzraJ4DwRuh+h2IBrd50N/AOXIzZZ9uks89zruai2DdDlJDMeT1&#10;QnwdZWrzLF79nxZp8FkF9poq1XZgq4AY5JuPDpHwiNL2dPB0WezciLwl8TGzJZKwhDjuWSzBXz3X&#10;N+grP//0ESfRE9rBzygaYmS/e66nX7bh+M1gRWCw8CHGMkFMqrGF4+AHdKdcXwEE/RMDlR9/+Ayd&#10;5gPubs1q4dTt4NU7zN2NtrasNpzkk7sKSrFgVcFK4VGHHr5EBfMZsaujxPTgLAhGXOxTgtcOo6gf&#10;kcHRqBiaRvJIpemFYT+kkWdtuG9jOPZhM0a8oXVRb2t37Ps6nDBZx5On6GQGwY15M3WjaK5ulyzU&#10;pbzZOpU7nfbliDo/y9Crn0ZoYcvlhyfs1qbZtJELGZAs0EFG/hfWEo28lcHIojmaNxuaFcX2738c&#10;r20LseXv5A3tdkEPCdQbzsCMGYQOzxQN4IkdigR7l3jtgHIsTin5BlaP+6YyPXZAezZukekBMgGw&#10;vCS6oze8eEFOh7argTbLuIv1xNhykrlxbwvk/sfIvyBCgync1Til6rxvq+jeCVUHMgwI8NUlc2e9&#10;8c40vY/x9PU3P5DFTVOkeZ8p2DNYszlFLy2dqwqXSxopiNfnLLefPn6iNz+Zqd++/oZexyu3EiJz&#10;9KWdak66zn0VuG0BTNHMGwSj3EYwbqmTnE77PdgRxjH6h8fpV3yPYQJtH5DeoEZwhOAyMtA/FiMA&#10;zkWPGN2DDA7ZnlX+AVB1x3Uz4rIsE3nTF16F6nYJBg6dQ7SLbFO8sGzZI5O6JAe0iM4dBGmyy/LE&#10;guPLmN2HE84DYJBT8zpZwvG0Ym1jVQzqI5eAy7S9up4BB6YQA2/pRgroEEGZZyis82h2OcVqsMQ0&#10;sKOrMwPdSLwUwxk/EpDcwTjaV1AsxQu4c2EsTuZrzUPBAs6OM/XiZ+zU2tmv4Y9zZC9rRSFbML22&#10;LKGtLYIGUHwOed858Bn8/VBNWaUe1rhEgjIC6g0x5W6mOUiinjip9VMCuV8kkWFcwHCiTJWoS3Ib&#10;QnFu52Ag7eAUGiCVs5eTkGkky+hcVCc1XVzQn/bT5tH6vXzM3e8hg48X+uVP3zMk+Yv+9vcf9PK7&#10;XrU8IWOrB2tFkzW7ORTf9OCRtHPlUGwff9qpr75+REGMqGukAsosGcVNEbSxtK7N8UrjfhYKvSqp&#10;OAgDKyuJZyP68ccv9BdOwp//8qWef0so3gMSUDDBpjXYgDogMwAs9dBz7oZfPdCnX4wSID/AiV1N&#10;QII37utt2hA7XlsTJnBy0QrmzteN3AXsjObrajFyrnJIT4ioTWkrb7HsTmaR2/s5nq8v61RBS2MD&#10;+uAaomNTsAfn1y3XoWWLdBlT6JWta7WaQpsDKm7S5Gn6z9fGaw9i3tCTm2jtzDWaA+cykTYwEKYH&#10;dpcar1uq9rqpag+483y7yvOuSj1IUAkB6R7A4hxJVtodNJC3wPvZXleB6+2x+1drqCWqfQeNpLnp&#10;QbavHhaE8WsHMDRxURfFVut7VxXO51XkzqT2Gj5CZzcYKCDLIW8tZJCTHBGk2vR0RZEPZwFp6+yS&#10;uXLZuVQ1Hrf0hPyzv3z3LWbVHfofv/q13qHoDACRG2uLurBLKkm+qtQMigheaHAc00MKevP5o3qT&#10;Zf4CppZnHC/paoipzjO4usZY3wF6dnD9RQhlIAuN8M1+JFg9qEwYmzuW7QeTeFTmiWehbV+SY95F&#10;3qhnOSmI9yIyzB6cvAMiAjvuz2b1nE4IhO0M1EELzgDU+O5tezAK75B55VbdBDxlxZt97JTKPwXh&#10;e7+sGVo4Icnzrt2FE4TBF8gNV4TzbpWwKBmUBLH8Dqs3Y59nzsrhLmEesGuYKjpzfzeD9HUX6Z5l&#10;NleSAk5EiADGAtsfFZU3fjoHRBE3SpfoIg/ni/kz+Dapt2VMxeHr+FTdYy97c+z/LXN3alzP4zro&#10;QUSlDjmBKLPCrAma4DEUK7buhSwMKyH81vYSgNibooGn7XrB/uybb18QBftEHZhIy9uQzlQFqaAi&#10;RI2t2RpgrD8w0gazv1PffPVCf/vFiA78RX/967f69LsBlokwHLuQ11TBBEHVYUkPbey28rq81Pes&#10;Vo9YHzzg5Knrw8DaHq361gSV10WpqCpKmSXhDGyQFHFq/vjTtxTZz/o7hfyPuMI/6ac/f0kQRA9Y&#10;6zyml1ns4loIk3/Kzu6lvvrmmZ5/NqJOJqbVtL+Vvdk4FkLp4Q/KFICPPfIsY5FtVwGyr4InZOVa&#10;nrpGcir6SL44hdzxep7XkubSiowsRzE+57CxkKyzeAb+tXk6vHS2TJbM0VmU9xe3rNUSwDtGjtr7&#10;3Hf+8MZ41CILlXZjF/czB5bNAezA3Pm2iwYQBBt2l44wW7WEMjEMImDEz0p1tH01vpCjfbEg+bqp&#10;AplWlR/k3nBftcR4MUGEaxmO3i/engGJhx7k+DJoCdRIpo+GGL13c5er82d/53Re5RRxxn3cCQR5&#10;ZDgiRbqLsuIWjJebZJuf26fk60eUanVFwedxLuBhCzu+RfX8OfTt57pCPve4//5/6e0JmFIhMtsf&#10;XKsyjxMqT7mqlMSj5EsTv5xBBG6qp6w872nu0Z1azL1y68kD2gBQaJ3FUR2BOHYp6TKnBdIsDKKG&#10;zCsf2Vcm+egxKD+86UQcGWbdyzOB9HYcahkY+FK0qMCavGou8OM35Arn07biOMh32sDqHezsUADh&#10;T3RtRrhQf1D3mQreQcVkhbPEnSAYXwTlvuWYh6sYcvC5hhwvGvtVNLHQQQB//SjcCFrcOKw9ycSi&#10;xbZb0uqyBOdr7Q1Lxw20hmsNwgaE8Nbc9eyL97H24fvqYVqiOHKuZyKJ1+560UIdz5qm45nTdLGA&#10;B3YpEdbsaL3GghjZ4Vbc4y54Ekz9No375ZefkUV9rqFX7RhFUxFjokMj/iYBMWd6L+keQDl7Xxap&#10;90WFRlhmv/r+kX746XMylx8h6SJGqTpEAYk38XSZq4jA8hYCATv7azj5uvQlmV5/Yez/17/+pJ8p&#10;hK9/gBvPfqyUFNOAelJAOX7vELxhQT8dwpi9jPF+3TA6SeznWY1e/NruymLcm18agAYxTg3tZUwo&#10;P2fKaRQwgda8/k7MrvEygnh/4ff5/ofP9ek3z/UFA5qf/vS1/vTnb/UzH78hhL6PDOfinlx1Pmzi&#10;3jZIHG8bRR7L730TWCz7HGQ6ATz5POtxbQNfDWz8h/PWCG4YYCjz6VeP9Dl/p67RQrlf5kK8YbrO&#10;rJihkytpM3E0n0PbeAod5AXuXYYpdNq8RRo/YZLeRAN5GTxCifVhPQZu+pjByKOCED3IC6I4GGbQ&#10;Jg0YRk7irLpomzqjEWhH+6mNZXZbFPe6qCC1oqpvifRl7I+zOoZJYrQ1xk8bDaa6oHc0TjYfVggh&#10;KEb8ubNhnYmDahZqjc2G4YgHoRG+rDxYI+TZIF8CW1dgBZWKQUs5bWO5x3WVuxM04caKwYEfczNT&#10;XaS7/v7ZUwVGJGjc//h/9NoHkyB/8cbDMpRlsV8V8UBuk5BkJeCUzrFQCTkKkenuusLU8xIDmePX&#10;Tmg92QaLzu+UieMFXQm7SZa5JcgAe6bC9gSRuHL1cEPjCJ26wZBmsWJhEmigBo2XVxVjdwopgtF8&#10;GHlrwUi+AthjhaDmCANnEImnLZrvi0AGFswe1a/hOKGH+BiRDobXX+ZadJYBzQFaV9wimFFTugnW&#10;6IEViaYxgWSbFL6d03cVAJUZKhJingYQO/D/Cd2Q3mBZOtWuZ6Cykvcoyn6U/25VWzgdsV7VrKPj&#10;WcJ0erEuZC3QiZQZOpo2Vcdypul84TRdLp3OaQhT1MCN1OFQwI0QSgZ8AP7KcUZ47d/YhX39/QtW&#10;AFXQgIKRxFgq2SBVccq1fxqq4a8LECJXaPSrRj35tluPviAj+nENw45EBWbxjxhI74o9Jr8uiBF9&#10;FXejHr367qE+pbg+/+GRvv35mb7/8wt99mO/Br8oVd9XKFaIGirCbmGou4MaEXc2HEMHx4gWKZRf&#10;wTm5prNYhMdveNticoGnQDnuG21DyvUVNWYUGx+osf+/2Ph7/PVP+vnn7/ULBW4U5N94/fVvP+tP&#10;tLKjL4Y58WqAthCF9HKIzOinGnkxALaM0HH2btkYY+N4ukXw5PVvZDrFU9OTu4Yn7UZWW4hGX/YS&#10;f/tCn377hLVFmmxMIEhvna2ji3mirVugw6sX6xCt5Gn0jmfWweTHNT2Tid87wHfGv/0ed7tlavS7&#10;rhdV8XpeEa+nTCOflERTdBHct0K5d3GPQ40/lIISPzWIF9FMKWFYYML5aHybJTUq/aEkT04uN16E&#10;WnAyDme4aTTTk3tgEOuECD3Ip5XE5jKY6s3wxJkhipUafG+pKRikegD50B4ESrC3K713RWUUW6UD&#10;yS0UXJUnAyQ/aGgh99SfHqRXBBXq5x+VSf72uH/6tX733sfQmFeO8S+TYfAXhnBicm+LTgIhkHVD&#10;pdhpMooCkMrhZwu5KwuGG4eZsG4yP6xDrCtuBVrLLd0Hy1MAcCYwg1UQjXEGZFTZKwPsXTIB8THV&#10;xEPzcPOrQsWBVjIUGVQU+so4chQSWFLHj4F4jiOAP4FZFGoXlLYEY8ndeg4FCC9OrShUIOF8/cKx&#10;x0Si0I/u2M/hgaO7G3APAuLYdlzXbbtI2z2I7eo0bFO6lmFabVzbeYMgGAeOKKFrp9xA4N0lV9Cy&#10;HAVINcjCeibcaGkty1ahlpmp84ChjqXR1WTO4j44T7fLAcJWz2cqOkfWrCH8AFwloE4xJq9FxBWn&#10;kVw6VmzGLuzbH16q/1k1cMoYkMwOY36xhs942n7tj+iX/dp3FNy37OIouo5nObAWY+Gg28oXXr4r&#10;o9uAHP7AHWgj4cJ/+eOoPv9xBBHxkJ7/0KvnP3bx7UF99dOwPv2R1cL3ufx6YQiJfdX7nTt5WOjd&#10;+vAiYfSMLLRCRMwUi+lnQN51uecii6H4IissVccS+smrIf3487ecaf9/0vXf//7LWEv500/fUWzf&#10;6Ze//Pj/vX748Vs9//w5wfJVDHRyWdyX4iro1mP2fn3Pe2AC5qEsSUC6FcYT1JwnJAp17DnOZII7&#10;lONRyz0MnsydAQ6SMfaB/a8alIf0yCg0M8b+BxZO0zk0kSbc13YunKXjFNv5tZg9ge5MpY18mzby&#10;TYrt5uYl+Mss9Gltkj6tS9YLFvvPy2L1tCiOF6bNfAovO5zC4bQjAWfYKL4UP+5jQRQUbocMPhrf&#10;n+7Lj7mNnV5G+zia6UWxBlC04WOvUYpu7HTLDKVgA9TNYruDFUBHOA9OUAhtxpI7zEWNAY60q7Bf&#10;Asx5MUDiztUWQjAJ7ayxTnhWnTu2a2to6tD/8x9/1O+wAU2BvnwWb1vMjS3K9wOzwHCkLJvQCR64&#10;WYXeyswnFRSbjTctsifhErcSzWH4M+iJMJNznCdUtUDeJxRcoSfBEyyr86FHFwDkLQYNjzE1tZqv&#10;fbVBekNnyAlmJIVGIACObeeFyySy7QhFRPYDRRjQyMieVyAPauO0C2WqGAIS3hAOewBl8kJUHgIO&#10;IQasXRytaqQhxaKV9DNaUIho7tVMMmvhSlaxnK5Zzr1tGb/HBooYryWubvuyRVwv5tCaLqAtXEVL&#10;u0k2laQRFS9lIjkT5B6IdlpGHzANIS2rcMKsU2LPNiKyyRtk9pEz5MCp6YvIORjYaxAUAluN++nH&#10;7/Tq66cstBvYQWUAqQxEQe+MjowL/CtLtX2Jjf4bT3V/AxP/FaHipHcUD+KshocezUUymIuvSwoT&#10;NVJvCsA092B3efJ9N07vbmRWTRr6pkIPvqvR6NeoQT6v18gr4nM/j9HjH8L08i+RevZnpEdfIKUx&#10;7ofsbRra4J20FKueXOoy8q6KuhiMtPgqBAJYUBViYnK3ykYSECA30dJ9imD5W07lL/Tki4d69Ipi&#10;poX8/JtX/J1IzPzsgVrZ4xVx/8vifpZMgGFWa6hqCDds5gRuHC5VPfe7YpaycZ0uSHSus8CkX+cO&#10;4cxF2BY0373U/YqooM3Amd7wGJt7v49CAveDqps9Nok0YdR/fCXFhh7yBK3k6dULdWzVUk1jMPIx&#10;LMe3P5yCleY9JF3LmRBa60VNoj4liOFldZKelcdRcAl6VpKopyUpekJw+6O8aIqHEwpFyWgWxcPC&#10;ejSdkw9LzAMW36MU0giTzAd4yB5m+1GgnGg5hmTLUJ+Esk4IpTUNYFCCpw1rzSCyrR4W3N0MTIw1&#10;QW+0gURwHuOPdAH8GXtFOvPjPFhxcBsm08FE46SM1C/PRzQy+li/fn28/uPNjyi2VXj1lijCdIdy&#10;PPCJJV1ReSHtJ/rHDIottTBY8XmBYP2CGTL4sPNEN8lu1TPHXR7JnnBkWGpThO7ptkCAGeNn3ALY&#10;dJcl9n0Fs8qJK7KCgk1qKOAcTzDx7kSOBSByD4TtEYiEzrMaqBQtpj2JSvfzj8qscC9iBMjdXEPu&#10;YJ0yzVytcwnLdS6GNi8dg2cpC2tytf0Qj7uX35AFUKpzJDCdi9yic9GbdTAC97z3VC33nKD1Qe/r&#10;KHnvFzixrrH+uZI0n93qfF3KR6DAAtsC6vWt3PW6kgdLtGQ5ipNVnKIbcAvsxW50Cr0l4Cpigevh&#10;6TQS0lH/yIv/91bDQw++DWdn1FTj6tpS8ZWhoK71BfFtqSLua02PDbCqOYHewGGeQqAFxFn15ApD&#10;FESgeNhS8ColcmGNQKEdUoImjN1CMLuGHBgUFQ/s+fxANTyNgy3iNxb72/AglBaVuxLj9wYW4JVU&#10;fPcXvHG+w9BIIXdA1mqAHNvcnK6ONnxsfYCFkHX1PmpWB1PJStB6SdVOhNmfJhMODBkeI79KWolm&#10;ZEMMOppYyDehqex8VgWXniDCoVqVczdLhJPiy+XanUu2Xy27FDgjofV3KF5vTrlk5F8FFF0RiLIk&#10;FAa2WO4vcjkm7Jz7gy9KdDdEsbZZtLMwAZO502X2EwDZQHSRFck0O+frOpPIQ5xmpxh+7GLUfwYR&#10;sumWFTqELGsynrWJU+do/IfT9Ns33uH7F3Ni2OglaSef4scyiu05xfai1Cg2XsVJelqIqLgglsJB&#10;loaE62FOJG967nfGR4rnQa5RhCF6mOlLkfnrUS7KEV4PkXg94r722Djd+JyHWRQoP384B4hPptGK&#10;BqgPl3Z/gpMG4501lOCMbtIoLOMjKhSc2wMU5ECiFyZThje0kUahf9fbjLzuATu5ifr3tybrI1YG&#10;xzm1Qy5tZqF/TMWJIDOKmZqSX15RE0zIJXftGqKQCSmMJqEmnlcsqazhnFzB+a7yL3Dm3/Mu4/ir&#10;ss2+AWX7Ju7922AF7+peOKP3FNDeFG8MeQuGyde6bC/8kb2yYxdnXXoWutlpaNWnZJ5wQncIcrma&#10;TFQyRXWFZNrzySt0OnalTkeCpoBJagq12w55nQ9uA4/SOzw0b+tS8Fkd9TiofU5btNd5jba4LNIy&#10;m8maZ/6BZlu9pWV272uN/WSts52hnY7kMXgv0f6QxToYvVznU5brdiEkNu5uoS17YfLg/KYFrYcK&#10;3fzUgRfdggGtGis0MgLQYlZgRSonLacSvF859K9xzty3PIJAdAexO+APGF97kDicE6i6j/CRvtZw&#10;ScNZT+EXj26ERVJJT5wHoyGNsW8u0yLSbTyJ7Q2u3cHnwAvEIWtkFid0XaSXRi7Dhj2RXrwEBkNp&#10;MwmRTW5jY/l8aLFVxD7VYiIs76dtZbne1pKuvk6Mqv1tGhru0BDugP7haqRR6UqFyuyXxt4sez/a&#10;OXB2yGGcUvbIH8hseqsbE1Uw4o/SoNYmkZkVrrDqe0w7wRvwBXOvxeSHTMcV0agr3w5tIoy83Z1h&#10;SRRTMdIrmYRGoZnzbaLIGo1R8Dkut5xwFJtl+j6w7CjAmWhFsOOJq2ePchHp1HaeeitncKrROq6c&#10;pz0wR06tW6oL4AP2rwQ1R4rMR9CJ3+Bk+83r7+o8Eq6+WFtONYqtBm9eVRKtZLxelFBwnGzPixMp&#10;umQ9KeZVlMgpxZ0uP5YCosUsiBsrwEcsrB/kU3y5FFdWIAUWqkekqD7OR/rF3e8J2WCP+fHHnIzG&#10;rmwYq82YS5s2dJC2dDCJCShrgeEkV17GNNR7rF0d4i44nOg71rIa5lLjFB3F8/ZFO9amkVG9xdj/&#10;3xFTf0BW996VPNVPrsOdfkrFKXdUUooouwxlDhK2JtJecxuTKbAQRMb4C0kYSiYmLIkMh+g6GyZz&#10;ZnIpMQfcdF/2WZa6l2whW05c8yAH3fK/L4tIc4VkWSuhBChUjRWk4WuywTZ1F+f/Xdr56wmHdCPm&#10;pMxjT+p2NP8fs12Xo1lZRK7UqZC1OumP2dbvgM76mOhswG6di9qra7FHcNWf1ln/0zpkZ6KdZnu1&#10;4eY6bTRfrg1WS7TIfLLm3nlPcyzGa57Z25p76wPNvzZZy27M1bp7i7XHc6UuJyHNwnYVAbgog/d3&#10;EVTv2gfchR85gOJAU0rkVP1DH4oLrAJpPekGmgFXetEAq5wHt0A12hKB7aZxey4v0L6Lc3XaYq4s&#10;fJfLLgbSrwHAYWcRwJjVH1mLXwUmOmRN3njF/BKgTPkdk60nW3I3niB+XCJT58PtINeN0A2nvK1s&#10;4bfIPHf5WLiiZRToMSKl/GMPyxdYjgfkqhDCMiKyeHqlcyEuwEcFZCePqU01T8cipmppgGhSUhyV&#10;Rc5VKvusqEwnuUUyHoYZ6U/ErwepOY4xW2UeReoJi8t4NI+ZffeUQeZxAoCeSE4vTwA+zsQOeVSj&#10;4meKFcDkyqOBTX/9TjgSR1A7sPdBThSH5T4Oj5JhPHRHL+dUyzSsAaoxHEm7wv26m7JzLN3Ho3YN&#10;XqytyoWiZHeC9J7d0I7XzNJRCu0QmkijdTyCAPnU2qXaDXF4AlrI9wGljv9omv79jQn8+AL1G8VW&#10;m8yplqIXnGwvube9oI18SbG9IAL3eUkq7WQypxx4AkP1X5Ssx8W0l3z/Y9T/j2g1jdcoBTSU5Itg&#10;ORhNZLSeldKSFjN0KYIhUsipmB2GbAuzaAkWKXSFg0mBDFTIT2PqOYw0bIQiGzHugyASRscKjJOM&#10;VvVBejgtqjHR5OfTzr5qqdKrh49wls/Rf7zx/hgTZTuUMOeja5XhcZxio5NBQZJHy9hYGazWllQV&#10;cB9NasC6AkE4DYdFSpcl432SXwkz8Sq/idDAkSAWltSZfmAJ/eQS6yczbyfd9bDWbR9zKNtWis8i&#10;g62crz2oxKDy28SZHdFFbFNn/EwoKCRQgdt0yX+Hzvpt0nHv5SzSF2qT9QJttlyrXRY7tffeLu20&#10;3abNNmDebbAI2a3TThuw7rc2au2FdVpzdq3WXYILY7pSq+8u1lLz2Vp4b5pW2KGSsZ+jbY4rtN91&#10;k84FkzyURfYe089cHN9VgKXqSeVpMNAQxP02PCKA4xGE6AfeLOqx/DBUTCfQPhu8XtEgORKjvnw+&#10;E/ZHzEGGIzVu9cEZWndssraYztR+23k644n+K2gJ8pmVPD0gAkcRUkcs1M1A4o584aa7nZTFvQM6&#10;ehmU9qmZ2nh3mo64zpKJ3XxtMZujnfYgrt1naLfnFO1ymqZ9d5nYXV+okzeXs+hcojMhy3QxaL0u&#10;OG/RkfsrddRnvmwLjLzsQ7L03q5rl1bp7KFFOnlmgc7fXq4TFitkcmeh9lvN0kWvJbobTLBgBKk7&#10;kZt4yq0bo2D5M8EKNXr6WtAHcOLtuCDbFGyjZ9/OyJa9CFxIN/YwDugcLQCy3ubHLJHi2PF9/s14&#10;p4yhCBMwJ2KE7xftkzk7lTt5B3QrZb9OB2zTqQBMpSy245AHZZTvlu3+BbLfA/5g2XQdxpV9dOl8&#10;nR7DISzUOU637fAgJ4D9/pA36bskg/7ra+9p++LZ6gi14DRL1Muxk42i4+On5RQdyo8XhL4/p8ie&#10;U0zPKLKnpel6MvbK1NNyBAO8Hhbg40v0U5OvjdoDbDSc4KOnaCJfVKbpOQX3ooxiLQVxQLE9zIsF&#10;l0A2NvlpraFefL4tdzEPjaR6UVw+fORel4o0i2J7kEGhUcAPaB0f0HY+wEXwkNP1VVutXgyNcu+c&#10;qt+/+7E+Ie3UCAOxO7haCc60UemoeIrBNNSHq6Y8RC01USqtTRjLiEhpR64FhzMKE6cngm67wlOw&#10;NlGGpDjJPSVAQZkJcosN0X1E1bc97uiS3VUdtzqn4/fIzWY/GJtujxaXyOhiK1nEntIeJ3Z3FM9O&#10;x1Xa77RaB5xXaLcLhGnnadpsP0NrLInCurNUa29t0FaL7VprQRrQ3UVabTZPa+8s18bby7SG9+Hy&#10;c4RLniF05OwirbyySpssNmmXy0aZBBCmEr2eUFAYoQZGIxNWKSEssYY9qx/xNaj1hkf3VAPSofoB&#10;zgmGiEWDdrST93Hs34UUZ0ZajQNWHkJdHoApH0pCrJ1BBFUmU880kI9RGnfOGhqUy2xd4U1/3Wee&#10;bvrO1VVP3th2M3XGarZOWtAeWaGqsCEk0Y5AChu0bFbbte/abC2/NFGrrn6izRenaNvpqdp6ZaJ2&#10;WkzUbqdJPFkmadu1j7Vl3xTY9VO1YPV0Ld03nazkGdpwbqo2XJysjVafaLvfRBThU7THZ5pW3uRI&#10;PzBJs7YRAnF4hjZfX8xDYAnL0Tlaf3sGT69Z/AOzQPYEO+DDMjFoISprXLBFZHxDKb4Jjflc1gy0&#10;jAt1g/7auDTfIrbYNGctE6RVugBK/ET8ah2KRVicSrGy1b+Ffs7InLOkJb0Vi2E07rDuJh3VtbhD&#10;OhW8R7sc+OLZLNHZEEbAaOICuFhb7Zwru11zdHrZDB3grnaKocEZvGxHV1Bs2Gy2LiSkENa+kX/9&#10;Lgmgv/r9O1o1axrKjKsUUpReGi1kFUOSqhSKjZONe5vRSj4zTrfydIYmmXpWlj1WZE8qcv9RaGDm&#10;+qM9VOWIgt/5jgYjkWglBugxd7mXwFOf83NfVBfwc9CZ5hn3PO54pZxs2SlMI8lVczDHAeDyXwMX&#10;WkWjXeQUe0CxGS6Bh5nGfTCCu140p2ICCpJCfdvXrta6Jv3Tf/5Bb0Jc/njWEm0hR85q3ypF2xxQ&#10;YRZZDIUsz5uiVVcdpdZK3mi1oLnJbUsgsyyE9Fkv2C02JUimUnbpYvQRWTEQCULlEs7p6cEwxiKc&#10;QvM/rgMuW7XbbrP22u/UQef9uhfNBDLPTHF55vJIwILjvVNrbRZo9b352my3iK/Lch1w5X7svUgm&#10;Hktk4rZGu+zXaDun2B6XzdrjvkU7Xdbz/6u19f5qbeaevdmK1tFikdbf5RS0WKpdjhs5KZFkkXJq&#10;nYnIAtiuAavyLuWqwkPXH6d+OLDhZChfGdh50vtNuSbh/O67SXt8g10fzm6CRFKNuGoGZ5UGNgTb&#10;UTm4hvyeZJDl6fAikxRYEik3OrVxkYT6xZdsVErhOiVkLVcE+dpesewKApCeuEzVNeeZuu26SLbu&#10;2+XoflAOnvtl5oVKwms6xzgKa5+5sqZQnfxhC4bx7fDpsgybqvuefDSfo6vHwbptmqutW+dqy4EZ&#10;2npiig7fnCpTZ37tMJJS0CIeDp+oXV4TtNV5otben6St9rRnHuDTfNbpks9WneULcZBTcK/lQh22&#10;nK2zFgiF7Qns85yh67GMZkHSOaN7sypmClU2B3IuvMaKNVxomR5l8melyM6lc1oSaXwoZqb2RkzX&#10;qcj5uhy+hDQeLBHeG3XZdbNuuFF47kiHfA/IjInjaU7aPTxJdzrwc91XyDSMfYsdJ+fuJbLds5CF&#10;9kyKbTYt4kKmkItpKSk2CMI7MFtOxNk8DYLxBE6Df/vje0TrTkWtf1oPM7woJsb/1enc3TjdKLax&#10;exun23Pj7sZp9hz1/tMyrEr40x4Xgz1g0DHI6LwWfEK5w109hJT1spwTkHvcs/w42lBazyJ+fh2f&#10;X10y5m97yCn1sAjoD2bSR/mJcCHD2bGRJIr5dJQfH6W4RiiyB7xGmVg+MNpIvm+U++Hjiiy9aK7V&#10;X589kq9P8JiC5N3Jc8cAshsWg2wndy7QdJMKQCQUZ9xVUzM8E+5rzVUYcqvwtpXYKIK7mU8hcNtC&#10;YqIhrHnQ0rsVEedUcgEBsysnFquATEfdjTmny6E7dSF8q04T1HLYb5128H47xknjQpJtHHrccAYq&#10;nnzehcA92uGyUoc81uskX5uTftt0PhCJVhRXmsQ9uploohtJJrT9xwEy4b6PO6JrUNCuhSN0JpL6&#10;csQ+nY/Yo4tcR67GbUfvSKJp1iF5FBlqE34PHPtOJft4QK/UiUjWOv7TdSKMoBVyHpwqtoPG4DqC&#10;vzGYQVoYV5DgZgtWEwCfgBEZru/UzlB8kwG0zLTJRc7Apdxkl+wqlzgXHhjmqP7RlRUTrVqARCmb&#10;sWZKOukmifPkED5JFkGTZRk0R45BMO5D2KqH8kZk0nMriv1DKir4nHmKLF5OntoGpcP1T2DjHlW2&#10;WFG5SxWbuF6R/IN43CU08AZ8j3srdNt5kazc5zOMWUBC6SLCMeZxH1yIdmwOhrs5wFHnyTx1ISxH&#10;UmKyAHSm0RYmMqAIpu3zR1zqh2zGk4gm34XyDQarHbWUPd86hQFwjWdZaYAy41CDx/XugkEBfgw+&#10;/D22+ZZFpKkWrZIFuV83WELeip8qm4hpsg+YJXvH+bJ3QIbktE5O7qTqUHABvjvQ+jHN8kEt7r+J&#10;i/gq2aWQhZ0JpNOGwcxenu7baI2X0kLTRh5cQgfAncwETPdZ0HW7GSJMx3A5DXLx+8BX/4OTbd7k&#10;KcpEujSc7My9Kpr7GoXGyfaynAIritZTTqNnBTHcvbijlefrSWUJLSRMEVYAxqSw0dtMRTY31Oxv&#10;p1djhZqhz2szORn5/Fx0pZxkDymUh9z1HrCvG2Eo8oDvf2ScUgxfnldmqt4fJ4AfwmWj0DIpOOOO&#10;ZhQb08oHKRQhQ5EHFKahi3zV1a6/f/5KO/cdHyu29wjyeJ+CW0XU1b3daxRweZNy0T3mp19XdbU3&#10;Tgy4nTURqi30UFLGHQC7cEeSieBKR4VTSA4C5szoZvIdWEInt5A2C8zVP9dctyOO6nrYXlmgRLHi&#10;dZ3u4hT/9if8dupqKPaphCuKSULswEffRJgswft1xHO9Tnlt0zmv3TrvRxpR7H68bqATWdd4lR3C&#10;R4eapAx4EIXtyWrKowDLDBNlv3I4KGgsA6spFMIMQymcqKarSMhA4IFkDOA6YVe+U2fTOBj8PtEK&#10;2/e0htdOP9Y7USTtcq2wKjDQhqQhwdzxJcwzsMERZwPRws2eYPbBQwDt3c8DYL/veoY3J2mbcaLk&#10;WimBGLZxUUToRJYsUTQFFkULGeQ9Q85BkyiqyUT4zpBD8Aq5AyV1DyciKsoIEkfVnj4NbNlsdGQr&#10;Capfp9TazSgANsD852QsXY7qY7siI0kgcYNi64RK23uD7EJWyC56CX36EnlHE/JA9llI4VL+EXAv&#10;F81jJExgXdp8+eVvwZV7iEv0HtnjB7odwjAijKViEm5ZfELhiUxMUzYpjUFMNsObPCjJecOn4U+c&#10;Uj6RQtlEC6WPwuwb2EwS5RYSTXZx9O/jwr6PomSqSL6af/ZiBXPC+QdNlz//kBGRqxXPr5+QtFPx&#10;BHYkp/H3SUOczd/XOxpXBPe3oOrt+N92K+D+BtnTRt5kx3Zm1YwxV/ZRBLzH19HOMBi5vJ0kUSRb&#10;szCOziIh1KAd/8fvx2smTP7o6/vxjGGJgZH5rIyhCAVnLLafGZPEHCaKeRFME+MZiNA6crKNUhCD&#10;3Ms6cVnXupmqxIXls789n88qgOFIA4VT731PAzGoSPCwGVPHIZbZQ8Z9zBh0cAI+QJ3yiIX5C4qt&#10;2pPUUPsbDGo8GfEbhQbazmgjU+ApGvc3iu0h+LtnUJG/Gx3W454+vYHF5//+199owuyl+mA6iTuQ&#10;nS32rafYNigriARQ0OvZeBTLyTWvKgU7kMmSOvkmTgCKjSIx40S6x4njXcTDEOSAAVxKgueRBPLO&#10;N/MKncURmThs1VG6l7O+JgRsniJd6IQu+R3RFd/DusXLi5YyJhU8HS+v2NO6wIP3MKfbCc8dTB9B&#10;7dHau/LrByEcDiHoMALsXHQLpDeiogxlSSy57PGGS5/Y5jQyCVIggqVDBjPuWVl8zATcm0YaT1o3&#10;bStJsz6NCIwr8DQiTL+UskCno5fqcMhq7eEqcZIwlxsAfB1YTXgDgPIm/cm97i5FelF32f0diwCH&#10;4TNHB4NnyyptP4H2JJQCPcojvmrc5Sj8WLZYSs5P07Vj03Tj9lRd9poE8Xe+bILZpPuwafcl28z/&#10;hMxDoPvGEq2UOkn3imfBX1jCcGEd2LFVcP5XsQNbLGfSZFxpC1xd98rBgSQYN0jIhCaaRy2WedxC&#10;LBNEuEbgOwrjDxMzV/dikbqEz+GuSJyR72zUKExCkzjeI1GOcxKe4T55hwJ1Klir4FJSSxAtR4Oi&#10;S+cpWYTcpnLkIhZ92IAPQW5TZCkjsCgemCjj4R6C8vZAwT3A0hGSM47eIFpLxxQKPmaePINnydN/&#10;hrwiZ5KfzUOD1MtExK/JFHF85kYlpu9UOC2Jd+wBheKJi63hjVKDK/c6D42d5JBvnoNSZLYOM/g4&#10;RrEZreRhXqc2rtKulSsQIWMcXbJKn4AU/+3r72sGUNaQsztxT1sxcndjVB9FoXHilKAiYXT/OIei&#10;YOT+CL7jo2yGG0BWh5L81RPKktT9BjpHnNQpEbgC7NXsSRChGTrAkzxAzh5V1u1zamF03o9msp9l&#10;dS94gyLHu/I7ulsZd89BRDYEz0CDHG7gMECkgGNgKCGAQmMtwIk2TKGOMpl8yKDkcVmOnjfX6RfY&#10;kRnJGfpv//Tv+tVv3tAHs1boQzIIlpIHbkaxeZ9nIhmILSvhjDLjTyq3HPhqKaF/KbyRaS+jMmCJ&#10;ZJkSJXZWd0Mw9BJ8GVIGyxMzaSzkrVh4o75FJ2Bw7tNezw3a5rJWR/32yjScdUvcCeKjj+g+fE6b&#10;+OOEVxKGwedmoKSPL7jCg/ccd+jtOhHICcfE8Er8FgLumRhXbkBVso5Wb0x1y1UAAP/0SURBVIvC&#10;QN+HIdkKR0MZySonHqJyKhmA6T03xiC+mRCYMxnjZ/ReRSN5G4AT/6YjxPYOXWKfegKJFzkPhHEE&#10;1MOxKeOUSmfqGTVThwn+NM3exrAN0QNL93sM2sxJMnJCfOyAp+1WJi1uAmS1+IVMynfxvjoO+vEU&#10;E8qTGjfVZJLem0+4w5T3NH35h1p6/BPttuJOxOTwms0qmVmT5GLDbuP+QZ1kSLLRdqK2e03Ukcgp&#10;Op80VVcz4G/Ez9TZUHZO/gwLXNAH3l2l41fX6cD5Fdp5nXvN/Rlcemdrt7EsZMS6h6HMfgr8oONs&#10;Ps7R9jvTtP3CJzpwbYZuemzkRGVwEcHTzmOeTofNlFXeYhbNG5HwGLkBEK8oPHdU1EEosCOwO4QS&#10;7eODgdCJGF6nxhVjZNpQMGLpwxvJfkZaNLhCEfWLdCtyno7azdJJ53k65zxXF90ZDIXO1u2suTht&#10;V8ktkydkjPGiZQ3brEuMf2+70VJG7qPlhWmRsRvmCL/HLiMmF7jP0jm0kQt0nNfJNdwzmESe27RS&#10;exiPzyBid/4KMHYzFjP6N4ptqvxPblZHEAbNZHeGGOEMRFCQgEV4khemRxlI3ThdRrg/DfNxKMFX&#10;/XjWmt1ASOAC6IcrMpKXgBAZ9sm9G8q6AVHq7gUc3rdUzD0uD/9bmSMvp5sqsLiopMvsRVH0h53E&#10;C2d6TOU2F/G3sYANQRkUQGEidh5Oxn4Eq2QIjskIq4RRis1AK3za0aa/vfpMFmZWiJD/p/7lP/+o&#10;d0nV+QDA7OIFS2W2h9CR46uV4r2fQjuqjEjeUFhhioqAKuW4KCfbXHnl5kpFiBuVjwQuCQtLprWS&#10;WROk1zPWb0ULaSj+iXMKQDzsADPGLANpXM4JeXDH8yZL3Y0oZo/cf6TiBuJNjMOBn990XXnkWSeU&#10;YDDNvqD7eMQsk49C5jJB5EzeeQkZfaAtnMu2gB8koxsnhydGYl92dUEMakKMQE3APBHERkXhRYsy&#10;YMMEICYayaNdBG70HFRKHxh39stpvDKIuUojNCOaz3MlANOycDVXEgaFJVtky4zgbtFS3P0L+biE&#10;1hLnCK6RW+StH2c2cI7kWvc88sBZPaVC60rvBYuw8TLZzAcW6L3VkzRh3VQtMpmnHSdJx2QEf/zi&#10;Wl2+ul1Xr5joNKbBjefWadK+GZp1crZW3FmglRTlMnOC9iiS+WemaO6JyVpwbKpmM6mbtnqmPln1&#10;iSbv/EjT93+sSXs+0qTtk/j/yZrKhHLmoSmadXSaZp+apjlMMuedmah1VnN0jTTS+9kmIAhoE5IR&#10;+eZOw7aA2BMrg6GyNgmbp81Os7XKYpY22szWVqe5Wu84Q6vvT2dSxcTSeboOhaO+zpgJo30mqm0G&#10;JmXzdTxijhZdnKRpRz7iz8+f9dR0/szTtMR0ura7zNF+hjx7nBZr4+WFWnNuqVacW6y5h+Zo3Rl+&#10;X7M1nLwIUd2Zeu7n9N5Le2Gcagvn6DgTyLM4rM+RWrOfNvISvrBdoN+MYpuzdI0+mroAqdMHFNsU&#10;+R7fqGaf67SGrgwxQsZOtyf5EZxmtHApjONZLo8YSIMkH9QmrurwNVOD5y2w4oQVcsoZ7aEhRu5k&#10;KtkaCkckxBAao+6PAm0XyL7LkshbVP0lDkbhXVaxDYp++2uqdr2hJj8LVg+2ajNOygA0kCAVBino&#10;oXjEz9wJRyi6BwBcn1QWkc/Wp28fP9bRHfv061//p/7ttdf1IQ+Nj4irmrdoua7t2izvo6vgTOKB&#10;jOVk426VlnZH+bnYgIppJYtslFNJkgs7TyPwPbXcQSloIbPKfJVVF6zsNjgkva5Ybcxo7bD6gB1P&#10;RhWf3AxqHCNnZDU4OANPQAS1Xx6ayGKSYcopAjLU86rvKJPleDJ2nXBc1T4Qr70ywd/lHONuiJoJ&#10;d76bwQ7NZCiTcVIuyafkgk/OOe2CXHIQuOcf5x6H7aaMIuQa4lOxjbUPkb/VcB55oPs2kdXXshF/&#10;51YKkDRZii0F3klip5FCasLnMigsJUseNIJ58TwQGpiMeZ9dLZypmxTe6UyGcBw+18mad4IOHsaD&#10;IoK9rTFDGOeebKYbIad1wGGHdptt1RHTLTprultWTsA1fdjwuyGrcbouFw9zmTrc0VlbMzkEBMox&#10;OBDLuoXOkfm1+wJ5z7tWacZOTIlHF2nxiaWad3iJFh9ZruU8AeeYLNGMfYQAXt4vcw97OQIYtSVe&#10;9iZ2jOMuR7SLNmJX4DwdT2GHgzzHj4hgxwbCOBCIOuGKvc+T6nDiHG3xnqJVt+dqwYm5mrJrmqbv&#10;Xaw5B1fy6y/T9N0L9cE2CnkvWrczi7XhzjLGvuy+2JPdjD6ju4EYGV1Pa8f9jVpyYQ7FxmX/zEat&#10;Ok7E7vk1LDiXacWNRZp3bK7m8pp/bi6ft0CLjhLHxOdfdtstP/vDtJCM/fctYBKJh2nF/LHT7Rgy&#10;rbMgD06Asbu8c6N2rFurGUQ5Teee8/HMpWOwnOlkWnsd26gGr+tQrxzZdaFr5HR79F+K/yEkU0OI&#10;hgeA8PTxsRNRcB2Mk9YINIwUQx9MEcP7NoDGcIDC7OU06mRC2cp9rZWMtXqKqYxdVTm4uirj264X&#10;cV2TYuOF0TTQAlf3fbWH2iE0dgCXYKtmTsse7DyDtJyD0ShK4r042SL0tK5CX40M61FrG3+/VRr/&#10;5ruczOPHxv6T5ixH+b9UZ/HrufJvH2u/Q7nJV5QdQcElgIxjulhQ4KqyYlulwn1Mbb+EyIBQQOK/&#10;0qsdlFXhocyaABU0Bqm4wx+bjR3BLKgtCIHPIoc7AxlgsoEex0HtVnBAdhSNIy2kE0mxbmk4S3CC&#10;hOScZdp5VZmlpIsWX2VAhqwu7QgfceZDv3bn267EebnT2noDgfJO4J4XdQWA0AWZBx/VrZCDXGMO&#10;yDLCRPejd8s6dhthmpDVMpgyF3DNKMXHiODYF5V/CG1kNO6AGGw5sUSSRRrg1hr8dAzbTAtm6Urh&#10;ZA6BT3StYKLO5zFdz6VbIj/iOtNv63jioNOJyiIPwhPzqHXpKo0rRx6VwG7EOdsMdbaJrnuDBcO6&#10;UVRZqEL2NhmMldOwbmQVhSu3LEXFteS2tbWCKBiApNysVKZdDv5WuoHD2NTvhu6EmTLOvQq85bKs&#10;Im/AkTirS74ndD8KsGZ5hvr6+6Erv4TO9Ui1XZVKBNbqWnpedzmG75PjFgzrL4anXTiX29AWxsQN&#10;d8jpviar5MM6wSrgvPtefq+zuu1/URYhl2UXeQs4qwVTw3M65rRZR6w26KLjPt32JgQjAqpuroey&#10;0SBW1aUrpz6WWGBbvoCXdZ8/oyt2kvvOprrudkw3GPdfR7p2JxSRazwuYWz6l/x26JAtVgvf44rN&#10;8lAcARoOnGq2+wjQQKZ1ignkUYrtIBPJE2C6T5LHdpz4pv0byceet4K2a54mTFsILOdjTSF+1/3I&#10;BnZtl5Bt2WmQVnKU1vEhp9oIhTNWaHGuOK/xquFrq8e53RgAo54Emq5oxzFdY38SWkakVv0UXH8K&#10;9CwkV51oHLvQN7ZHELLuclUVbndUh5K/zg8HuN9tVQfcIXTDkpPQhoKzVluQtdoNtB1Zbe0BOM/D&#10;+XUjDc2kJ+LlOD1rrB071ZqTU7SDgMXf/u41/fvrb+u9afM1cfYyLZjPThHIq8POJcQaY7VhCJIb&#10;cwVv23Xua2DpM3Bh53Jvy7tCy8hgAA5JQZO7crDUZBTbKasEXB5m40qYoWX16HGr+X48bhlg8FJa&#10;LBXPbi4IW5OLUWxZvLFT98gqcZfuRLMHjTog23gCL/PO4BIgz4HVgl8WXxMUJh5ZR+WdzamWjIg8&#10;CjhSLGjDRKaPCUwDeQXFXmbYdZL3Ci5q1EjOYUQ+hyNkiD4ENo/fi5BNx5xNRIdxt6cFDUcIEQay&#10;IYRTyXAPBKOHDGwkm50T0KIIMFQhVwlU/2ZM328w4LtbTDQ0J545L9vczXJORMObcok/L/j4sIPc&#10;SyEi9z0cVfMARdMczhGLXZwJUUZNAtwRIn77YID0NhC0AUcSdFtzbyk8kGbSRwegF49CMe5XTWcp&#10;/1hRTCRjlNFE3jJ4hJyuFCU0B7LY9FdEtaui64PBE6BmeDqqF69eYTz9TE8xJnY/bmXIkYBJ0BSI&#10;5U4SQQiTa7diYcjPYX8R1+gIoRk8WpU3wxE7emBThdCiJFR6KaWeX7/GHXiQj7Lr8UhVOpBQius3&#10;nSLNJ0UUZHV+a5Tqe/IJX6/GZ9egjuFKtJOZKgMoWwwxLLcsSlEgBTySTRlD31Qs4RCpddwrml3g&#10;qrhiAzGXZ+JFMgNsVN4QQ/TtTTnRRtrwRju1hD0fQuTT3NX2oSA5iXH0NIH0+9eu/kexLVqjdybO&#10;ZFw+X7996z29P2GC7A+sVzUMEmMiOUiRGEX2ANvMCCfVMAUzGE9uGlK11lDc2hRMCydRE9/uiaMY&#10;0j1YUPuSOINQGF3kEFKngVjAPiDthgJQhgTx/6He6mVa2YdRtMfDTO2ed2g1rdQMOas5FAR3IGk3&#10;/nwfgYh1nqaqd72mLoYlPaDsBoG5PshFudLcoB8ePZLZxev6l1/9m/7vX+NlwyI0YdZSTeZkW8DJ&#10;dnIr9+pti4C9blRW5AVl8WDNZvqYwng+Oon7ZLqZchEZ5xUiVK62Vykw21K+HsVVTiqrhkvZGIG7&#10;I0HVdSEqr/BRboUrL2dlElKSQssZz9chstRUYYWkeWYRtpEGdj0RcG7yWflnMVxhjJ+Cij8h/7qi&#10;s+8ohPdsRO55RdJyhmQAGGIJHokjITLthiJSLRTOqRsWz6gfCltIMjYdTK9BCWDOE7kTppK1nc4o&#10;39D5FpO3xp4tspwsQhwDRgsYRAsbXEKCKgqjIJiSnpharVkPmBmMSMC+lqiULIpX4gog2yEfjyOh&#10;LY5I/KxJbbrpZaJTPMi3W+3RvLMQkYeevVDrUAd9dAz9q6ncQMLFoG2r7C9X20irmgerVd+XC+6u&#10;EE8X9phnHUQ0PQKw81Bto82EeWcprzOdz6+GV9Kn3mdDqh+tBe+drML+DJUPFQDiqUIojIP7aQ82&#10;mGca/fwhfJNu1Y3CMCHAI5Nte2Z3inK6c3Fpl1IQVVhrSpXdkq3i9hLV4gIo7qlUKgmOKQSBJDYG&#10;kDYSqFQj1w3seXqbP2QtJ8TQGD8r2J3UWioTd3U5fwYjnrhjtB5iWBuvZrWD6Wt/0KLm7hoVoE8M&#10;ysIGkn1fsaTqZLVFQukCTd0VOkbrSqL1CeayH1UMTRgGS4Y/e6OjnHRbEOTOmaoTnG4XkWntwl5z&#10;fCMBFJtWywS24i6Q49PnrNA7H0zXhInziIp6lzCNd2W1d4PKnS/QvtmyO3MaKzCj0EbSEAPTIhp3&#10;OeNka8Vh3YL3rJECaYu00wC2mtECxvgURK+7lbrv31UXaIP261fVfuO62kzvqOOGpbot7dVrel2d&#10;x/er7dhBtZ49pq47V9QJz6QjlrtdLCGEfnBPPK7RXt5QpeNFTjcKE6bjACfrw5Jsvexs1fPO9jE9&#10;5Lj//j/0q//47VixfUwo45RFqzHELtGRjexOdyxV+NW1Sg85rrTQE8oMA1QUz3g+7rJSk64pO5GH&#10;dgYTP1T8aaV3lVlmpuwqUmx5gFbgBqjuhCjdGqAiaMeZhYZF5z7mU3s6KCflMEjJKEPQyyAkncFL&#10;avZdpWSSE5BlrhQAuSlkRGQWEVyIJScfP1w25uIkfHVR/H7GiiAWsnJc5gVMx9h1Uk053UAcJsIb&#10;SSEnO/2oYjLJe8i8iOiZ5TSeyUBaPZc8kAsoiewziYNC6O7KieoYi5A9AswCJ6J/8hlFFeECL0FD&#10;y97OjF/nfMIunY7biNNgmQ4FgZ33JXU2eIPuem/RNZdN2otkbPs9hM93dmvpleVERj1/QpZ2BzYT&#10;olLJNA7lkhrejp2E/y/h1KkCZtoyUqDeJzWw9dvg8NPPg6bre9wLGq5Cea0RkLYyQQ4M6/kXr3A0&#10;Px4rtrKhHHRhBaAWDPsLhK6RIsSamdhwOAH7AvABRaEdw/1NtPDLr+GTfPWjHn0GQwTak/Eaev4S&#10;dNsohTGqHihPvbwaBrtgP+ZQdPEw2hMZqaZTbCRPNvgoGFiLQ8lRsrJ3gzK4wGjZUdlEEpf1ZagW&#10;Mlfjw0oKrUXdT/rJBG+heIoopAB2QcZTNEhZ9XGwEPHPtSQon3D2AmxH6STvJBW4KR61Q26RpxJc&#10;QUsfBW+3dYF2zZ0yxh45x8m2f9USndxMGD1O7cOb1mnfpg2aMmMR4YYf633ysf/w3kf6w9vYbHau&#10;VpHdafAH1hSW0bq5MHXkvkTBGZlpYyGFWGHaKbAWg/lIWmgdLWAXLuvOm2dVuWWT8kGa563i19mw&#10;SaX8PnV7tqtp/241HTqodpPDatu5Qy07tqrt6AHV833Vu3ep9uhBddy/yT0vQA20pRWwJCs9r6nC&#10;6ZLauM/1YBgdYgJqEJW/IXG0JDVlLAjk//rnX+lff/sH/X78+6SgsqhfvE6zKbZjQI1sdq1Q8NWV&#10;Sgncq9RAVgzBoL/jyCOj4OK4K8VjKI6j9U8oPM5VARwBLorE2tN0UDcwGTsTgumjHAIV4+rMOTlA&#10;HrAsDi0garmIfVgZgKPKezg9biux6BonGOmxTDWT8kiXzb/Pt+8psYAoKfDk2RRqLsWWkEZ3kgiE&#10;NQnZFXc8Z3ByjulHZJlAMEnMKdiUZAQmcgolbde9BIQStKP3EpAexp1jKX4ObMMhHUfYfAgJ2H6H&#10;xdphuRypIKqlG+QiWO6UhS3OfT8wiVHn5RVzSdahKFp8Dmun6xZtdlipVbYrtMF6jS44bdVdxBG3&#10;WLYf9dyqY177EVAfkmkwo//mwWbgODnKY9mX2XOdFs4IpuOSioDUwASU98WpCXRA/5NGPXjZoxew&#10;+h8/hT8y0E0SDdYXrO3V3QRcPB2CjvWcgnwIR6Qctn6cygbxylFgZUNAgUBUh7bdILDuKMfxEU4O&#10;uPaPB2CDGO7qvwLw+Yu+//5PIO/+RC7cD2DtvtOzz77g1/xSzz79gteXQGSfqhLgTz5godKuclVx&#10;36zrrlZaYwzxvJZAWU4QzocTl6lVMEvT2DZX7DNhKoQXWWMwMAl9bBlqV0VrFU7wCJnRx7ulcc8o&#10;DUG5zn2UV1FltArKw/BnkdKDpi0zN0Apec7KyrivULNdAG+WEQs1VwdxaF9Yu5CTjRTQ9Uxuuccc&#10;JLDeZA0i2S1bNQU7ilFs4wHlvAEG7rcYMI3VQPb94+oOvzfWRg5yug3EODANZDhiBBQme3Evgw+J&#10;U7o1CoRBwF1YIaflS4rMXVzf4UwBmwDx5JpyahxnoXzjpiruGu3iPbXYwODfsln1x3apkalkGSdc&#10;+qGTyjvN5x3h35sY4JJrF1SMrrLCoHj5cJ9jANPJ4KQfcrKhvXxWW6GfR/plb4Ha4f/8n/rfv/mt&#10;/o3UndcnAIvFy/YRreScuUs5xVHm7EEneg1xNgr8lIBdSg7fg1PjhGITiOxKOU4bd4B95T4cHYeV&#10;1nRWWZ1nlAbaIIWFdjaZa/mt7ORgkUQ3ARqCXOyJy8QDkbhf5W6FwROJJl8vrJJIaFYAnrj1/bBS&#10;BRZxBy8icrnIVIGwHYP4GJF7Q7E4xkMZ1Lhxet1M2IrxcxmnzgJdSgCams5AJB3xPOuBG0lbdTlm&#10;Pb42NJFeG3XQdav2OezRVqvdWn5ttWYxNJtycKom7J6od7ZP1rt7pujjQzOYnC/SkgPLtQea9fU7&#10;JnJwRNYFtczK9YKueZ3QaX8THfDD0uO9h8HfftKTDnHvZxiYyjQ0h/z2QhiZZS4al14TyzafBFEi&#10;cZI7LrL8u0haB0ZLA6IC8Calw48cACPkvl59mDm7QYa397fSAhQTNuikeE6UEpiRLWDJOx62q3G0&#10;Bp5HADwI9iFs5hPYzIcA5/TkculYsxC4zgEAL1dV1k1E1BNyvL/5GoDQn/XdD3+GC/KdXr76Cpah&#10;8fqa+KnnGnjwhGDG5ziGn6q1t0/FDcVMtlLHPta0VKqpq44QkBSMpK5IZ67LGRqWE1YZb+KKQtvv&#10;KQqoTLxh9+igRWzJ4H6ZpsiiUHZup3UxDBwaPXtINlzFXFeFJaFSTwU+CmPesPXEwqqPT7VXfC5t&#10;KZzKILM9stm/SLdRjxxbxoAEMOtV2CIHSXoxoY3ct24VPH9WAIQYTp+3VG++zxfsoxl6h8je3772&#10;jrYtWaQUs8MoQiw1SFs3CJRnIIb7Eu2d4TUbTAL8w6sbLV1btINqQyxU4809dd9uXVm3SUme1voa&#10;/PpQQ6H6SlM1WJmngVJkWy/IzxuqVBvTxNG2Ur142Kpce6jF929rpDZLgTfvaupbn2gf+syI0zvh&#10;jZgyRLmDGsVcvdzXhhK8gMZmoRyp1rcDXdqyCezaf/9f+tVvf4/x9V2NnzhrTOM5idZ49uIV/H0B&#10;oAKiDb66RgkhW5QYsUuJMYzJM7A7EWoSQbsWmbJXsTmHGNkfV2oj0CRAOukkcKYwAEuGz5HZxOlF&#10;scUaaHDeaxFN3JFQ6IRBKY4jCD6J4gxHPmUsvh3QLzqAkXMvYQ9XypAD0rUdJC773OOyobA94sh0&#10;48QJ4GQz4wQ7ibPkcOAcaMSrdS+XXPZChiJFhErm7MHfxumFznWT+WKtvLpQy1j1LLrIVPvEQk07&#10;uEATTaZr6rEpmn7+I825PlFzrkzR1JMzNMkEWto+nAWnWIfdPyI33ysKYjgXnHIb8/RNeecTnZbP&#10;9+WclC9/bzvugG6sP4KqOL2BYqXVRmAe5dh35dLpXcyYtAwLeRWvOqY8xOJ6Q4kNrDVTIsThdO5I&#10;GY2QhxuCoBgTpkG7ldvor3TSNxMaryuO7K145DChxOl4N7IERJfoXrcCNvtyOVQvAWQ5C7sLgXr8&#10;o+bRphZ3+XPqZagLZv8gSPG+F73qBEPe+aiddJx+CmyA2OF21bSWqaKpRCW8wVIroikUooPo69M4&#10;fYobs1XUChGsA0tHlyu6O4qFiKAIpDF+jJwDWu+OiUUDq8zklWsqT3p+Z4SzdilIiOJZCcSv112e&#10;hFbIiW5F7sJStJVWgxAEoqbMkgnmyKBo6c0Dcsn9QpcXaMEXbv8SWe1YrO0L5urMavLYYPob/JGT&#10;tHR719NKrlqu9YsXa8rshXqTqKg33/5E4z+eod+89b6WkAgTdmm/muE5DhhDD2MoMlZw3MvijYkj&#10;7mkDbceQpJ1iawq/r7rgO+ryNVfj1XOqvXpyzNw5kE8kLx41QxUyWoE3Dkr0k4ESjZCl8GS4nhyE&#10;XuV4W6vKy2xsiBK+i7/X8uUKPb5PpcB96vxvo5O8y1TSekxxYsi0njB9ftVep96qMh4SE/U//+XX&#10;+jWc/z9ARH6TYjNG/zPmrCTjmyf8SjAB28mQvrZK8egAE8NR38QA0cHYG497IgqURGzGQcXlnlYM&#10;S+kYmCIJMEQyejjderjb8e2UdgLrGflHEcMU0WgwRMhBY+8VzsM4EahPosEcgenoxaLbHO3j3Tic&#10;APghrWkPrTNxESRyOoWs1wGPDTrugKLD+4j8oSo7sYY45rFHp/z34N7gwcvJ6F0NZoGiN+Kdr8Yj&#10;tsCBvfnebG2xXKAdTJv34Nw2QS52zGsrFjAE6QnYytKXIEtEDB+7XPu8lmkbn7fWcrXWm2/UIcej&#10;qGKuyD8VKxAT1sQqlvSVtLVMSMN5EHhwlbkPv9KDfLlQJq8JlTFKBfQ0LrCAY67EjMECb1BEmiF1&#10;94lYMvKqnLAQOPCPQBBGtSVPmBu8UVk8VrFYHe3Qs5cjGn3SDmErDBfuebSSS+EtzpJFJQLmio+R&#10;sXwMGXYyvIjZDF2WU+UEw9Vt4NfdS2t3lheaOgIMy0cMcx0pNY/j4JuE4RUKIT8gWp0UYnd/NoUW&#10;wmTIQm584VzxRHmWcVmFxR5ZCZmrBt5f3b0x5p+RpZwMOz69G21el60iOi1IVbkMSx6CMIEbVgkk&#10;ehJ0YA7VNo77QE1bsHJALVgnH9CFGJT/SRt1E6nWrUJwZSVoOisMSz3GU9ze4QBDY9nb+Jox0jVZ&#10;rGsbsXmAEz9LG3ll+xodRnh8aDPh8itXassSvFLzF8Ifmak/vvWh3nh3oiawDH6NkPpPPp4spyM7&#10;mEjeUB8skMGxoQgFl0ChxdlTbI4UkCvF5qJ28OEdMEHa+bxu9nL9vhYavHxMPRRM78lDGjqyW6OH&#10;92jkzEE9ML+sh463NOhspmFvhMYu99R14pC6dm5X+7F9ar91Rc023P88rVRNkdUHmcGntII9wonK&#10;HfFRAe7wqhL9MNChIFcP/fdfGRKt3+s3b77NffN9jWei+okxjZzFPnPOYu1dvRqA0WIFXl2uBO4m&#10;SSE7lRCxhTQhXPk5uxUHdjuayOcEvl4RLJFDsarEkNCZ2kt+2sB5ZRNkn0JgYQyJQZEQsUJaTJBF&#10;7UTpsQOhMPg5TrqEVlJEgf9YpRzR2cCduhxyBPvTadpBkoQS9+pS1GYdCFiv3cgB9zsi1wpGHZJA&#10;Cq4R3IKfLwhvYEJdJkO0FB7CYezH4DeCSbDIIvAieauuxoIj59exzuB9xankV3JLISA0wjk4YlG2&#10;xJIsGt4BNxS8nmUWrgEc32eJIzsVbKLzoWdZRdylKyLSKu8+UrJ7ismGo5nN+4SMOS8cDs7VJlyX&#10;yDZgiZ/SwIzBONkyiPZNasMNzf0mss2F0bsP2LAgnix+fD/j9bYg8rEcOCpNCTu4rJruen3/3Q/6&#10;E+Sl78DKddNepjJhsseCcLtkAb/JdqRVR+SCC8AKxYd19gqifiAW1e8FkHmQTfwxhMH08APX0KPB&#10;NcTlWvMYMu8zHK/PGQs/c1L7iyANAUIdfpoPdTme6SM2euJ53MDdBZEKGUHcahShdFHNXKixOoSS&#10;UOIPQSm6g4tyuy1iV1JU2m5BtIWoS+txB0XKHTDUXuj30rviaInrNDhMCg93TZ+8OzoRvlq3QETb&#10;gpz2ADATTjZzTCsIPdTgPuVkbYMwT8XuEYjT13rPXF3bjIplLhgzTrZbuzaQybZCR7eTOw2ee9mc&#10;WVq9YBGpNVP0+9ffo9i477Bre+vjmUz1PtaFTWuVb3NWXezFBkHSDXJHGzSYIMbJ9l+vbk67bmPn&#10;xvCkP5n9G8SqfvZyfX6War9yVJ2HdqnvwHYNH6TgLl7S4/MX9fzQfj2H3f/4whU9OnNGj48f0siR&#10;vep3cmH6maSOGAIWo1zVGGYztndrCYM7SUEPc1I+JLXGsOd80dmiZcvX6//43/8MMv0t/Zahzh8/&#10;mAB7ZDnG0aWaxJBkETi7w0xcbzKRDbjAnc15q2ICdyg+GixGPoXGEz0BIXoUjvzonMMIcZHTkSoU&#10;BYczruMCwzFWBf0o/7sIDqQA/cmjDqALCqxfi/xuG9TkgzyQGaiQSBpNIIcHQt576exps05DA6Aw&#10;QHobrH7L7F145EiHwRVyh4eoAwvkuCJULPWhgIO5YvS2c7UZUcNQvwp6yhAiR8Ch4T2ByN0Zzr9L&#10;KUAhEk59y8HxNWJUbSc4hmDHeLxpiV2sl7otGRReQKaFBhKVihn3L/M0iM3saC2Sb+l+ElkTKXZy&#10;SrJEYH9D3hGXEPOfV3wO708yJPxBOoSTdxhLqm5SUziENh+Nq2Skn0PgRSSenAisAumEZBSQOJpP&#10;ZnEOk74URt4xBCd4pPMLgv5++PwZfMZ/MFJ/+dvfNPLpAz4vmhbgJm/mCwQNpjK6L2NUn81v6ii3&#10;fFoxzHhRqLBTus+jU7wPj9KFFxMpvl1sYPMewRB5wh3lOXCgFw7q+BJC1DekaMKYbHuUyQPATvaN&#10;KAIIOg/vua2w7jtkcV3jLkifTFG5k73mDGDVs+U29zRLhjuWcB+vyqaaKFuK7XqBCfYHc1y29Xr+&#10;zRf66vuv2fc9U89Iu3xzCe8LNwykp1h9YAxs8yLHzY27hJWiGgwq0x5FQ3PKTEbHdxFwJ5PIS6tm&#10;asOCGfAhMdwSUH90zTKZrMcZPG8BJOTpWj6HkPqPJukNWrA33v5gbLAwYfYSOB4fcurNI8nmALsu&#10;8zHozgAFNTBWbCyXGZb0shboJTqqFxhPv/FjyR7s2NivpaGVTPMZoye321zjxNqvri0b1bPHRH0n&#10;z1JYRzVy/JSGz5tq8Pw19e7fpe6TR7kPkoOXn6s+8AgdCX6AXrHzB7FSoOiMyaexyH6EQfW7rkYl&#10;BATrf/zLb/VPjPt/y5/7d++8D39kqt6ftXhsOT9xzjLNW8Dfl2norY2L5HVmmaLttyjKZ5fCuP/G&#10;YcaNyd2iiIytQHt3KZR23JVTxC19vXyKto9lMMQT2xQP5zGcB6c7wnIHcBre0KeDEDSEtuxEs3iU&#10;NhNAMDiF9E4yu1vucqe7zsOPByAFGNnO+J1BSyivEFz2/uSoeVYhwULwa6AQCzsCoKflqGWwhWTc&#10;foZinapilZTOjCCCB3Eg3Y4PhGLXUibL8P7dUaMEE9gRWX9fEXV2iiB7IpwARv9a8goq0V9iKL3L&#10;hPMOk0tr9nGORQgp8ggAwaVuG2ctq4j7uhV2SxZR1+TLgj+e60pqpQVzEAeuXhHKBahVgNcvmz32&#10;uKrhWjDQGfxl3RTTFKwyFtfVhEZU9hQrpzlTiSX+jFgD2DsQu8pO4wlL6V8oNjjE+tPfftEwO7Ni&#10;FtkBRfSttbGEVpBaQ5Desy+/VkN/i7KaY6juezwxLgPANNpGT4rLV1W8SkYdlD1ipbyH91TxhPvJ&#10;MwfVvUDv9yW8w6/T1PNVjuqf8/N7LWXL0MONILxwnjphXXbkGduQ22whJxJBHZtocUmwceHl0cZp&#10;1HpHLnyBbCHjmleeQ7sGAJZIqydfgL77+Sf9+a9/1w9//qtGXn6meFzOV1AV3E1mglkJbKbBAyy5&#10;N8DY+1B5+UKCQYjnyZYSRMrksSUy3zyXYQV+J0yjJwnRuMQy+/haevoVKzR/5mwtpdiWkNH2LqqR&#10;N96byH7tI00wdIUU3B845d6jCG0OblOV61V2arSNhiIECM+AUVxGZBPF1sfAxCi2PqMYkyg2YzWQ&#10;SsExrexjkNLFydeKbrLd7Lw6KKjOM6fUc+aceo/RZlJ03Qf3q+PwAXW5MOnMzdAwQYmDOQmkl4Yw&#10;5fRAjGxHC+nIYtzY37HIRin0eWu9lq9ch8r/XwhvfFOvYa0xVhbvID4ez85tPEOeyZxscxeu1PE1&#10;8O83LZL7cQTf9wgFwUYVA2AnPAkoEtakkHgKK4G2MAklPIJya0TdFqHr8SZig2EVEG7klOfSalGU&#10;Dmnr5JixWp75m7kecBqSp5ZBZ5JPHkSxsSLqJ/EGiE5eP3rLAcTNQ2QMAFRNHmDF0HuO64IRZniY&#10;Uwu4FObOFGKD8/j6lRD4Uoagoby/CPBwKgMaTK3dbgxfzAjKPMxptQ85GEk17Nrc868RAnILHCNt&#10;YQlo/BILDgiobMUXZQcX9Wb8AYyoh2VNZoErRlPj5QKGzy7GEsO0jRygU9vEW7Ac52qTAw8n11ZF&#10;QIUrm7PIii8jCapeDV0loOyGWlgAUyyoMuKbCLLgO2tYKBe1ZaOmYIlcGcLU0ZVUEgA5pWZqftCg&#10;L2BN/vDLX/Q5vP12+P+Z7L28s8mZbq7Qt9//oj//5W/6+Zc/E6TxBejyPmwwmSRT2mDutFRGvwfe&#10;M+Q6j2NU+jhUWZxsGRRcPnyHMpBgtS/R+30Vpc5vM+BVpvH/QXjSzGTTgC4RRnsYX4iYTm/Fd0Ww&#10;SvDjVLMnVIH2gKJzJ3PZrd2GGB/IWo23Cce7rLsc6beKyUSGuPUM5YrxZ/srXNofWDU8ZaWQ11Y2&#10;9tS6wRvDu+SOIirv89BxYrJJwVbDoeD+lpCDN8oL1vuBxbq3E7HxmtnaPm/2GODnIovso7RV25nQ&#10;GfFQs6fO0PJ58/X++x8R7/shQxKoVPjA3p+1SG8xmfz9O6Agli1Q+q3DDCisOLloEym4PlrIvkiW&#10;3caL9q6Xguo3Cs3QQsIOGTRWA0B7jNPIUJl0EFzYGGCpBtebarbFVEpMb6v5NTWbXVKrxQW1gBDv&#10;SaIdL0jTEAGJg1lkkSeHqp2cgHYKrZd1wzDC4wfFafoO1kiwk/NYgMa//OfvONXe0h/f/1CvfzBF&#10;72MRegck3zsT52oid7a5jP6PMgSy2rKIkI2VCgWwk+R9mGntFXaSAJSKiQxOxSyKZtE/jXYtaKtu&#10;OK7URWtMp4FrsSyBIUw1kRepMH68vBlIeaJP9IzdgUrksAJQAMUUA85ByZNNnl4qdK7EToYPXTeh&#10;t11VGhaYjMGzvI9O8P+sCKAch7buwep1kBYUanItVhrEz2mN1vjm+LlQ1FLbWQHBBTXaw2gGaAE1&#10;x3BRE8MLR9KL0bw3+zuvvLu4ynlQF5NkA0rPtwJAEaeeWzYFx67OkTu7K+5vP+7/gYWcqLmXGZAw&#10;bUxgSm280u7zIiiG5J3sFKjT+Rh+G/MIEm1Wb3+X+pngj6vrb1RGSwpDEKq+MYxUyCyV8kTIIEEm&#10;jhzj5EZGl00OPOktMP9RLCDKah+R3cYIuuExO6+eOCRVAWjUbFEGcJ/7+W8yoi4MzvJ35AiMfvlQ&#10;zY9rGWK4oS+z5i/M6fmwQC0v69T0rFQFo6FKGoSKNWSq7IcOKn9OgPsrst++TlTT5yyan3orrPcG&#10;hcN0qRouBFPPNBQeOT0pY61BZLefPCAZOxIwb9fIpbXZVj4t3DFJsLECzmlKztYdRr9h5IY1jBCq&#10;+DXc/x//RCv5k3pZ6IdU+8qMfdB92l03JmfBJJH61TDKZRIWwYg6FkpXKgOSMNol+z0AOkmuObJo&#10;mjZSbCZoIi/RRp5HvrSZZfP0qdM1YzIn2+zZ+uCDiXoNtf/b73wI0m6BPpqzFDrydOJ+ucPRmjns&#10;Iwye5XIPLeMAKPG+BAdMnQwsjMGJsX9L/EfoxqBRjIYAmYIzCFmGa7svltONyN4mP4LZXe+qxum2&#10;alzQRDrzbRcIUFhpWgI5IRODNJiXjAIFfkka+d3gzLsY83cbvw4+tpGcWKCx+RooyNcHHzGB/Nd/&#10;hqL1LifaRP2RCCmj0CbMXKR3ps3lzz6TdcYKzZq5QPtZYVjgVPc6s0YR93YrN9FUpQ3QpHgIFvF1&#10;zkDBE01L7g/u8D5uiSPXcFbs+Vinb0yRrddqtIvb0CVukz96x0Byy0JjjyksEmhTMCoPSMt+QeRh&#10;Y8uJLbk/NggLZCDmX3WGfRxfE6hosQaSvPsAD/CjIBPZ6bXB/jfY/jBBUklHyml0o1it8c6ZM+Tj&#10;fQvz0xiiGa8YJtRhBCr6VRCwgXMgptwLqR9DuEpv8OeOvOxQE9kpsgo6M7zJ6ELQB5Dgwii6qKKz&#10;TBZBntcgsAYYnFB6RbHs/WLz+XXILgyLu6rQ8MtKjLqq7GT0qdXx6mI11U2NtfdVUWwjDagwYvjD&#10;evKkiFHWECkzA8l4ekIYZATDjQzj+Gai0uPKwtuBftoFUKsbweWhSLIi6a19ORFd5VWAr6qjWF99&#10;B1v/F6PF/Ku++OkbgjQeEqRRTo9sNUbJzSRiqoWI4J6XXYz6UZqMpCoaiEpo5xHFAHnNeUAGAJDX&#10;gseBynzgQTg57SLoaLPqbVhtVhNqwBenkT9HVwhBCcFcYh3lhC3Dgdip+w13QdVZyoaMrfsMdC5j&#10;UT+JUuAyOdhOJWSJ0UcnEG+V3VPIECVNHlV29ODnmZwS/VrBeBhzo2cVOjzC8fy4W8SwWE1iZJxZ&#10;cFGB19fIevsCpFqIjpfN1Kq504mBIrUG/9o5kms2LFqsadhoJk6arJmkjE6YMEWvvzVBbzON/GDC&#10;LJbCvGknQUgmaON1lt2bgQIlmh5Qa/Bd7mi2TCMRJ6MqGaK1HDIKzbir0TYOQsMyTrexQQpyLcOV&#10;3cerh4CNzjB3tfk5qhEHdp2TmWpZWNfB8m/yReGPsr+bXO7uxBB1E3bfkxJKwYWqD2f2ACfaCAbV&#10;h8Wp+ry+TCa79uj/+F//rF+zwP7dOxMotOl6k3XFJ6TWvM8K4y00nuOZpk6ZvUiT+fYRrET39qyQ&#10;6/E1CjffqbIyUOakHXU9TeaeFMteNoJ7PAQtgjNPuuzU7svbdYB295QprJF7y3XTaZUs3TfiKtmk&#10;gAD2azizo0JwVQcho+IV7k+uedgZBTCUMpzOATwE3TlVnJNOyz6JhFDWCsYcIJzldwxJNDHtFAJ3&#10;uqQ2sv6QguW1wKyEUxoDezK4lgk7wR2RjRQOOIb4ZgqvkbsZK61YoESG/C/DeE+go01v8kHfy9yi&#10;lhOx0k7JFeQHllpSVFh/GKakIqzObkVQT+cUzxAtHKpbCIr+0Hz+rNh4fCOhtEVeIsYaBVMaUGPg&#10;tPUNyWrsLFQ+UsNx1Y/KSYFMUtpgrHKH05U3gtpjiCRRiiyFIkseCIBh7obRzhxWA1VOexbCHzyq&#10;zYEnhdPYpdOVycudvP3oy+4i7erRZ9/+pBdff68OBK3pLJ89M70Z3Z7Bm+RJckkRhOR6ZFMdkIyr&#10;CTnwkwO4OZe6NfIGghrSfUER3NGCO4y71xUC8E7IqmafTMs36SzUrAsQtMxpCwMa2Om1O8iT+5l1&#10;7WVieS9iczihM0yNTrFrOeR+Sust92ilxXpAQptlEoTzmy/YzZxruphxFLT0ATxvu8HaId0hb9uh&#10;HLVCHZFB3PV8UTkEo6CJ4YKcSvRQEhBbr2NLdX8PiZabFmj37CnaRLHtB8x6fjOkLjAImxYu1nTu&#10;ah99/LFmoJafMIGT7a3xepPg+vc+4PtpJY3F8PsfT+fe9ok+mQisiFOxxO4MwwozBiPsvHADDNFO&#10;GiBVg/E4hGZyECvO2H0Nlb8xph9KoK2k2PrjGJhwcg1QSH1xweogibQNY2grofQtQTbqBCneFR9I&#10;0H2Aevi8Pgpt0MAsMBAZhjPyoCBF3zRVyMPSSv/tn/9dv/7962Mazt8z1Pk9g5Hxk2fpA8b878+i&#10;2KA6v0exvfMxfsDJU7mrcnfdvVwuJ9cr1ukYOlNy1x/kszMlz+9JLqubTJJsiWGGkXIzPlgeqXlK&#10;KKhVQAr/72OlM+Y7dNGcdYs5y3FLis5up/w8DivM7+RYwcVFMwShsIK4I4XQVgZl8hAkuMXBlSW2&#10;w2FgUsRJcSL6F57GjsPnctqEVFxBEwvyoN5TaXRpMWVECOdQoEXAectgkvA5EfUEMAIITqQQU5gS&#10;ZraFoetN5jSOVwGyw+zWEF6BJCi5sTezg8yMY4DOKKTsmMIxn8YhZUxqvc/gzJxf7wLT0X3QnTfr&#10;ThSTeB4ad5BzWUSeIbwRZinL9lAE1Jkl2I6qQbKT1Dqu7nEVWchpSuSUiu8IZXQeBPzEi/ACIlub&#10;7qPEgCfBONwHt6sXVWxkFDsTImdTe1bW1VhRqtCV5R3UoUiQb44wJwOhD/EFDc9PkUtCiG5i1zcN&#10;NAM/tx+pDLG7pbYUihEZ5QeAx0KH4a4fiSGHuhTIEJlXDk2IXJtgN1bvlgWoZ2tiem4ztToHrOdQ&#10;JkOJzHXYGc7KpcFKrkwMrbmv3agABFN8RhfY6ZxPO6eTxP9ud9yrJXcWYyqdh+UeW0goYNaiYPZy&#10;qeRmBeki/yCnyT++wZTMgdwtL6RBYS020JJR+hNe7sHEyh8lQHoOQxkLwLOHF8tuP8bJdXO0Yfok&#10;bZk3E5rWYniRy3QGreBaxv0TJ07WhA8/0mROuA8ottfHU2wfMGSgwN5lMfwOLdgH0+Zp5gzsKrxp&#10;l8+cJZ/DWzF3nsdrZsadDekUp9xQIohwo7jgOw5lUGzGRwpvOM2IgzIIxkYB4rLOiObki+Xki2Ki&#10;CWIcX1s37P4eXv2wS/pSI/7rRONzWVwP58Zzf0vVSFGqvqopUnagr/7tP1/XP/8HO7XX39F/vvG2&#10;/sh64q2Ppurt6XM0YS7AImRnr9FSvv3eFF4fa87UyTIB32exD8c2p3wivrme0SZitFqR6g1QcJ2q&#10;Q7xe3dNCVkMneduP1DjyJeqiL3gQf46O9iHFkwn86ZpOXd2sc9cIezffpnu2kNts98vbjc4Fi0xo&#10;Mnc+VPl+UccVyIPa24vCsTshFyfWSoEHueMd5epCsRHoEpbK6Yce04exvHvWdXAMeDDZi92O2qL7&#10;LMDdy/j57OyCalmgwwxJ4gTLbSGltiGCOUO8cuFeZtYg2uCVXOGFRtMK5f45Yod3AO0Bgxi/SXeY&#10;rho7OTscBo7ZzAKSToBx2KjtDku07d4ayG87dJxl94WgU7oQdhjCwG6sZgcUk2+l3FJPppTk3CUT&#10;dBhECqdzhQPj75uomS8RwH2Eb+P3KblMm3WRO80B2Rj3GtAAloWgoI3dFWN+s/LLukT4nEnCdm2A&#10;TLsCsuz6u8t00uMM5KNLsACP6CD4u+1uW7TVf5n2wms8kLxBB8gnPoLS4GgM4k88dOfiNxNKuF7O&#10;DUBV2zAMNu+XDdjy+zU7ZFa5SVcJozuTt0IHMmDpF2MWrIMd3x6sYNBhbi3gq3mq3czn4kpGd25P&#10;Cfe5UkAuxbTF8fzdbkFFRpVAe1CKHaimi7VERyG2e2sSJfdjTN0q9yoTWkaeYg2sFRossdRfk30G&#10;7EBMhbG0Bv6QpBxMoH7tWa4Lq+ZqxbQpWjdvFqN/NHj4185s28i4f64mfDxR73/4CafaR5xmEzX+&#10;3cnE6n5A+zhb702eo/en4m+bsUSzFqzWvFlztRhFyf5FCxR5dpca3C7ipKaljLRmQMIJx3J7iP3a&#10;UBaFBtt/CO+bkWQzAot/LGwD/v8ID7WhjHjuX+GceoblBiEzDm9DwT+YHsZJBg0ZnMIw6LphQjuG&#10;GYYYr8+4pzXGxWo8Q5z/E7Hxb/74x7FC+92bDEbeeY/J4yy9C7ZuysLVY3/218d/rDeRe73HXW4x&#10;GQaHl0AlO0a2NMv9HIYtHX2t6h99gHb2lbqHH9FKPiHQ5Lk6HnzKgOx7XCI/6+W3v+jF938nCejP&#10;2LaeKbWkAMq1g9zHXjZyCrktc9czum0LaQsq2z1fXq7bZWOBHtUMwA5YDg9XDKK4DAKwyoSzQA6j&#10;fQsn+TQUobEfPkTvKEbziShOUJtcQ0Z2i2KzRs3ijqPbm2tEALadcIQb8RX2LNyhgOX6onTxBShk&#10;LY8oWznHMlWMM6cLu6Attmu1+PosLTOdp1VIu7ZYg9lz3qsLfvt0I3wfOI0tOuS5BigxnEoIzEfR&#10;vJ5xOK1z7md00vWEDhtIxNhryqmIo5XktG/I0jhzuP2XE47qEAy+Q+xLTqHiPh28Q9eTDkK8ggWR&#10;e0v3sq/rejJHJjZ1S4yc97lYupOo6I5l4gZv8v0RqCd8FumgD+qLRGtGoJ6oqc20L3iXVkGv2hq6&#10;WLvhpR9OWyUTkkH2gbEzhzXhjF3Cs8RSbhSLGxx+fyKB/BnlerQi4GwApkJYxy04ElfgjVwpAyvH&#10;iRrWjkyL+KcqJEqZ/QXsZvzkhDrcn8yv/mdEDKOz/PNYNKL0498Z7387pKJhDyz47qrHZdA23KKC&#10;3jzy4Bw5oUmtJP7VpQqKFmEakQxGQoge9i29TqYAF24uxUlkRLsfI1YWw+jdnYt1dtUcLZkMQXqe&#10;AWddrJPrVurs9vVaQkTUhx9O1oeGaPfDiXqXU+BNKMKvsxR+9+PZDBvgLs4giRQ3wPQFa7Ry8Wpt&#10;BxS0dylYhRW4ns/sZNhxgbvWHXVHwByJZVCSjCvA8LFlGCccPH7jZOOEM9AJBoJ8NJvwDE634Uxe&#10;yfD8GZ4M4vQ23N4DFNsQg5FhhiAjGHxH0FAOA359VknACZTkadNmaxz3tP/449v6PX673731pl5n&#10;ePPGB5/AiJyjt1nCf8Tk8U1WAG+O/4gHx8eawI+tnkE22YYFumcCDOrAShXztW7qJK3o6Re4Nb5X&#10;7+ALjT7/TqOf/sQw6k968d1f9PL7v+rLH/6uL3+Svvz2b3r0/Hs8lEMqaSlHzF6M4yKVQUWofLPc&#10;MBxfg7iFkRe8/cXb23Ty4CpdPrNWVvdR7/BG94rClT3WXjKZZtkdQz5cdBzFx50pBC6JH12PIxkN&#10;duARHIjmdeM08mAZ7YP1xh+7jSfObfsgdmdux3Ud+vKBq8e1/jRi5EuHddT2rC54XSa88bRWEYu1&#10;9OJGrbm6S9tv79JBm3065UoQfRBhHyzS7YG62qde1L2YW7jAAckiLncIht7sdVen7l/RBYeL3DkD&#10;VN/WoJ7eDg30tmncfr812ueGktuXZMUsYxqTgGUlhTddLGNvXxyz1rLOvY4pjgSZSlsFN/rSZkYy&#10;ZiX4rpw2ruC6zgK8PBW1ks8lsbQ+mm15AovCEF0mG3lr/FptTaT6U9dxmi3TUXIBLmSjmyT0MBrl&#10;dyL7lIgeCwUj4QogS8ujHUU1CoL7jGdN4URcK92j2xSFJcGEgZ1eFE65mghFbEIylttbCN8hAK3c&#10;dWKGIvXyq+/ZoY3lJP5//335y/cqfRgPVBPFQps5KwNvgC/OIMkvQk3inlnFKVq0kdduBVZcZQpl&#10;jnDUmSefhVLQUYbeJaD8ODAXKMDX2K8ZYNa5n3ysHbSRJwzYz4rl6CJXa+F02CvTKSjjzUoLaUwh&#10;30CB8TYn3PtMId/njvbu1Nn6eP6KMTXGPPZVe/i5phTqta3InyjcqJPbVeNwVi2+mDrDrMbyso21&#10;wFAqBcdCe+i/rDhDDE4M86hBxhpCIzmcCJ8ErMFgNEUG6qCPj4OpFBtDkOGcaI2CpxtBaPwU4XJf&#10;RooWzl86Vmj/9ofXERpzor31ll57F88dD4o3P/hYbxsDEUjOxqn22tsTNB6N51sMTj5mR7hxFnFK&#10;mxfJkoePy5EVqsj14aRqwxXyUg85xUYffUFs15/14qs/M/X9u77+UfqCQvvs+7+RWsvQ7Ju/8nnf&#10;qX1oSE0DncQt14B5y1EWDpJYDMguOdZwJE/puA1v8jPrtePQUh27skRXsbGY4TC4H8VJx8nlFsPe&#10;k/1oMJPMCDgjEXkMVpgSGvDUEIYlIexYg4y439Rz8grj1PNngEHcsJ3LCV29uw0F/2It3jxb01fO&#10;1XQeevO2sM65sUFXAkjKib4GqdlMlmSWm4fckVMk6wGmi16M9j2z0EQygQzDzBxZ6keeYJCSCxmy&#10;kCibxIMngM7ijpuN7nmiQqHzaOvq1IPRET0Z7Qc/jqbMxGO1fPFsdaMOefk9Rz4K/Mf4yxrxkkU3&#10;xutuNk+KUvRiLf4oS1g0YyotHayj7QqTLV6jG1jKLyQRysGyL6zOH5VAGhlnPjrKIGJn8mbtSAYB&#10;nbBIh1OQ+RSwzGTi58/yOaYf1fcAwYd9KEF60DF2UgBt3AMZu99lNHsZFPRlQjpuV+weW1onsWao&#10;GK7DlzaCjacNX1syi0gPXaPHd0ljgvfsFQmn/zjVjP/+gspl9MtX4MzsZVcGNauGFB4mVpk9ESw5&#10;o3CDuxMpewT82FKyAdj3QMWNrXPBzu9Pm+Ou9GiehPBU7PYuGQurv7txMWN/4ESffKQ9LLUPLJnH&#10;rm2JDm5YpcWzZmoWp9d7xqn2X8X22rsf6K0PUGB8YkwhjbsQk0kAQO+yIJ7CvW3bMu6AW9bJ/Sh3&#10;wkNQw8hwCz26QQV3D0A/Pq9W7rpdrAL6jOnk2ILbcAYYe7d/rAKMLDVjWDJgFJmBq4NXYtzXemCK&#10;9BthGmDxhnPjNFKcCTcyR93pMVq+BHv+//wViv7fIsn6g/5otIgU2JsU2hsfUlQU1Ntg94xCe4No&#10;3zdZzr/Dfe318R+OrTa2s0O8vGmJbiFZCwAAVVkWjhOkl2J7gYOfgnuGY4Nie/7qO06zf5xoz/n/&#10;h5//QNLr99ztvlRtez9g4DrlNJST74dpOdubJTcUYU42swQznfY9CXFth1bykFt1Ai0mbdzlQDDy&#10;rAzMEZDbJgJlBXXnyinnAirBBbmWLydZMJ1PSB2T40qiwWgdg5Ox5gSyQCcExN2FKSYMmTv3d+iK&#10;+XqdvQnG4hIL+uPoWrkinDq7THe8CJJBvhdfS04BHMwY3lsRxGHFVzF0qcOwjME4uoJhobEugP6c&#10;RFZDFjzOwqp0YqjjlVMciDaUvwtfC5dQknuY+tY11+gxovrPcLiMc4BheBtbe/1ojzjxx96oRkK1&#10;8UZ99vV3bPErGaWjMUSFEUex1T9oJcj9MWP7B7Rj1QQG3tHFhHXcv0AEpPBkoNW8hNXgOHe+Qxn7&#10;dDh1hw5AEz6axhQRTVpAI1PNbkbwg2DO+m4w9kfj2I8ItI+juPMmS2lTFtiXUH6c1yVCzc9ARz6B&#10;1dyMfVcc1N3aoTY0b/04w5sZvybLiVC9C2Hc75LxaXU3q+vJY/V+9ql6Xn3KHnCQP3OM7hcSlEBR&#10;xTH4aWDtMPr5M5zmT3Ad1LLEtkUNvg/aEi5jUlPS2TWmlHtg00fT5gGZ6QCB5Dtom3aQK7B6jvbN&#10;m6RFH38kk8XztHvRXIhaZHix0F6L9WQ+o/EPuLONf4/92rsTOC0Y/VNsH0yai/J/ot7jTfw+3zZa&#10;tA8Yra+cv0BXt26Q2wmgtsCQwi/uk7vJRvnsW6PEc9tVdu8EdK3r3OUsKSLWA8i5+vG6jbEhKaie&#10;KFYATB17w4yXg7rBKHTxMjiRvfFMK4kGHkY58iktZF1EoOYCIRr3v3+lf/ndH0Civ6nfc/K+ztL9&#10;jff4c1Jk7zK8eZMHxRsstN/lz/gG7eNb4xmOcPd878Ppmj6F7OhlhEDuYhpJsEgkbV4NItvWgVYQ&#10;Gj2qb21R5+Aj9Qw+Vkv/iFqxSLU+fq4W7m9lfQ+xY3XIJyNPXokRhGsEAuC1A3MI8Ild3QEHEALw&#10;WQ46XtKqmxu16MJqrb62TSbOB3Q1BmQdjBHrHIYo+RQZVxdPuiYvhiMeCA7c8w+DED/O15C7GQZU&#10;p6hjcubO5MBdypbVhA25BDZOdEdOhFuyirDH0GnnA3eEqaajM5NwEm/cyBjwDmNnR3eWVMsCvN6D&#10;XRo75kp3ppecXk0RFFcwBRfK90VQbAg+ajJJX8pXcXUO+IckqOKhyubhE48pORhBQgQfy+tzNQAJ&#10;4dPnQxpnHW8DhRiM2Rdfji2j/yuoeqzoPvvhT0i58ln4nuZ0M8EyYE3QW68esRh+8PmX7FM6uXO5&#10;6gBhcduBva6LmKLV0XD6M7AyEM17mRPxEua98+jjTLGce/DEiemCMzHA6JWIp+Tuc4rrIesNBbhX&#10;OzQvWCQO9VdkVXFWZoTfXczZIRPuepvJENgWvIBTlMSU3haKintXVw1PsnA5ErxgmnwcfoSTSjGS&#10;1g8ZuIUBZfXUsF+JgO93RbcKQJlXX0e2Q9DEp0942n7HauIrXOCDtM3+qAIuoR64zgKV/Qq8kyR4&#10;GNl42IyETWuIYfbbGcysmadjixEfLwXjB0rcaCFNls7VjoVzwY2v1Lrlq7Rk8XK9Sxv5NoOHtxgm&#10;vMnJ8DZj8/dpyT7gZaTBvMNy+D0Kzii2mdOn6RQDFqcjWxSNXjLdErX7HRbw52hpj2xSJDSuzCv7&#10;VM16oNX7ljrgknQCKerCWd0VBrQ1mOICSWdAV7uA+HTx5u0M48XCuxPR8RBY8YdQj2NtLWlvJ1No&#10;/6x//f0fKbQ3sPyM1+sU1RvcKY3XR8B83p00kzE/scQf8P3Gj9E6Gu3wW8YiftJ0zabYrhIgYhSa&#10;L/eZqNtbVVjmr5KOchWjHkpFaZ9HTkFuWREoCYqKFsuNlBu/khBcI8loJFNlHROouzjVLzPi32e3&#10;VetuQkIzozuAnn3e57ROsAI4wGDkgNs23YjEB1ngyJXEEaGBOTKrW2Sc35BHGXd0dmghjODDm67R&#10;YYFBaEbiBQYjryODHD8bXb61TccgvJ08vgJaHNFmFJM54GBbYqecw6F3RXNlgbrmFUGLGQIGDwKz&#10;L6egbzRcEnZk/mAWgnCDh5SglSx3J2aaUw0UXzju/VDeM6EVrMXq0pTfWKiSunzSe+DaVEWqhEV2&#10;dlm0ovP8cZPDWAE01dJdpaHH7RpnEXNRcXzSo6++0p84zQzlh1F0X3O0db54zr3MU1cSTLA2nJN/&#10;mRfm0CGmS19yOnxFSmmzbrE5X04SzbLAj7Q9bgXASqZ/DCvsSaS0zSFVkvHtFewXNwkvtM7GfIkA&#10;1L0WZQYC0pSabYqp2gAgdQ04A0CbiD6vZG0nCIMY1uTdOhm9RbtIflzu+KFW2EwhacYGGU4JmjeY&#10;Ka2VMAnTFF0bqbsZMN1ZKVQDLup+9lT9L1+OtcSFffXEFbkAztyPov8CypMUcrQfEkL/nZ589Q1h&#10;9rXwJFBwp+MoyDrLm4Jst3JbVAN3lRqAMPnEWjnuYuRPsR1eADl6xTxOtplaPX0GEzmKbP5scrTJ&#10;BgPJvQIG/kISXt6jiN59b7LGc6IZ2WzvoS38iKHIBxPnjPnb3pvEjxvL7Xcm6RMy3EwAujrSQkZf&#10;M1Gm9VnlcrHOvHdSaeZHlHgVa8qZbYo7DWr98gGVW5xieX1NLR531eaDA4A8sw7w4x0gBzuA/HQg&#10;MG6nCDtCmRBSiJXu93Vu6279069/NzZ1/NVvf6d/ZXH9H2++g0/tfU7e9xjrv8+fkZ3a9PkwU6bo&#10;3U9YaLO+eO39D1C74Fp4ezzfz72THdvCqVN0g2LzOblBSdZ7FXd/r4qAzFbgFihvqlU2oSC5BISE&#10;EdLhDfrcIvYquHpMw1knecMGKoVknHgGNJGVsZgtHcARgBon1NAmFQ5Iqa/88Co6YsS0xj/oDA4h&#10;mtTSZGR2cUQ0Bzc4yw2OiTPKfldipPzgw8QgxYrHSpXUZYFFK0c9nyGUwEib1ZkESg5RA2uC82Ym&#10;OnZ7h05ywp2/v0umLvD6A0/KMeIcbJGL4PDPj728ws8QCsrQwxvMnbcJGRcnUPNjz2Ko4kFwozc4&#10;Bv9iCr8U+BRqk/BqLFotuaomMLKmDcZOc57Ka+JVhsO/gJSiNIhuuRWJqmvJU31Hkeq7izTuAuy8&#10;mNow2qrP9dXPv+ibX/6ml+gGOxEUF3fVA770Ie2FyWQS4JuKeLSRo5g9P1f/i1fozsq1JXSDFni/&#10;o41gvJ0q7FTQXYL4s5a0yUxyruyI5NkjE9eFOuIDQZgsgW2k31wgVy0M31NKHujytKlwHT9E6AmL&#10;L3yFTpKec5Awj2Oh63SCX3uzpxFUN1473dfJIxNuRWOpKrs70XC28ESt5c+ewB7kIKEceOS4ZHfB&#10;KnmA5vHx518D+HmMN4ofzzigSxSwNX18HDlZ+V1FRBUnk65yi4CQbVgmiIFK3YXolDF/NuZT/oGj&#10;+OIYJC0/YKRnVpI7N4soKvDiJgtmavPsadq/cKZ2MZHcMm+hljD2X40QeeGyNXAiF+k9HNpvGKcb&#10;p8EEXh+jwnh36lxOvakUIzs3WrK3mPJ99DEZdgsXyMlki2KumyjX7qKK3G+r0JlTGG5nge05wKsA&#10;ddBRxl/GHwa+PPUcWPWLB1R0/ajKb5PlfPe86iyvqA4nQI29qSpsCJa8Q9jkid06yFrh1//0mv71&#10;X36jf6bQfkX7+Bsih383/t2x0+sPfHxjwodMSuczFOEU5u42ntcbrC5+z47wD6wC3hr/Hq3xVE7q&#10;j7R2xmTdXo8B+OJmFbodVbbnYTK1o9TQ20PqaJtqSL6paKoBoJquJPLnAoocKTRsNGgNs2HGlCFw&#10;ryI6uKjTQFkky4/UUrciUmpqaNngvsS3hGJavgdZmAcdGsfIVntsOb5YnSKxwvjJEg2jBb4x59y7&#10;0LDMeDhy8oC+i+0gy/pJkXo/71TPl30qfZQHKdsBujKdEk5qJ6RwNlia7oUQ5BF4TTd8zsqSl30A&#10;M4KgS7IJPA8LlQL0OyxziFimTjjjHbbrkst29sS0sGHnWAlcJlgFCRrG5bAyH0Wwq82jkGp4DzZ0&#10;1KuurURVqEWqG4Fc4aMrqM4gOjsHo3WuKltzYdukadxheP5e5c4MPbpxSxsnwgtVDfeqso83NL+Q&#10;c7qDTnBxvAHkMqQEnkc3PrAHjzhd2vC5JWgXS+n5nu9pT8Q65CtRKgeBV02rl0ASisn/y9R/RkW5&#10;r9u+6Gj3y22nnX3uPnuvNecc2ZwQBRFREVRAgiQjKqAgoCAqIoIgGEBUEMVIUIyYBXPGnHPOOWcF&#10;yWbt9/cvnWuvMdrbqiiqigLf/j6pP73PDJb7eHzXxjfjaKROKfXVeWxDDZzZETa4By6m1GKFMBLy&#10;6yl+MdZUSzto+EJbBc1vruAF9gqcz4k910YeWbz/XBeY1tnaeXovG+KH2Ug4oUIcWzI3ZalHtpP6&#10;zeykOGZiy45sY63CiBg9Zq52GkDNU2ABposL0eMnSkYu6aqY5WhRYPQ4dLkbFxIspVijH1qIcype&#10;zQuRYVuzKFYLY3yVG+6JuA+mec0bazArNcOgKYWj7e/b2gYpO0YYnZzgSDoyL0PYFUDZAbTWHT3U&#10;rIWhO9kyxGZWxVqKDVvOzTihm8I1bGZIyRgk1ofO1ZgT298JsIWwE0bNVjIF7ZCcsTpA+/jQnHE6&#10;mJ1skRTfmxmr3QBx58Qh2o6swmYMOjaM6KMNQ3trI1FvU7Q5eqt4cE8tD/XTnB5YWvlyEWhprV//&#10;xx/66z/rEtX+pf/8qy4XAWsiGqszSOv93Zg0EZA1JvrWhTVSp2ljUl0r6rgmlnquTkMrojSpL57a&#10;zdje7t+hjdJ7OGvDSLRQFgHy5XhKb52rM5wLJy6d1Ykr53X4AiOZ4zuoezbQqMiljmI5+egEbWRv&#10;cvtlTkBmoJuRp1hDRjKfAfLMfWkMmvPYX1uuZafmsIRsVqJ8MIlH4vw4AkIX4CzS4c7ds4DlYRpa&#10;u9j42J6pTKTzxjHwngh1K4uF0/W3crX/CSz/p7u1/k4O7CI4ipCPt1/fqO0Xd5MFbYPTuAV1LLRD&#10;t8wjlZyssdNilDQpQuOnR9I9HKzUOVFoiOJymsUIDDHf6Em+ioUTmzAzCJFfduoQNJq5jc3/fbOJ&#10;cHzmo0UoPG9HMaBEh7Bv3n90JdENRsrhYm3Cc289kW0DUbz48HIt3DNXvwTM7ahR7OsUkIeuPbeV&#10;Xxx5t0NLqWXWs26wXEMwT/BFj7/HLLzPkJjOJx/dSNjcgGjOjN3z5I0JXaukBuqMUvGoAoiee3bj&#10;ub1d0Yi2dsTN1CGhiTomN2Tg3UgdxtaV0/h6CkA+fPh82rlLXTSAFDQwrwEnvBVft+Skb4F8eEv8&#10;sRwUgs5/wEJMFvOaqftMKww2YqHRrIevuAEaGM2Z4oXqNqm3bGPr83MaqW28FT8HQ8QltGoZ+k7b&#10;Ml9BFMFeE5up5zQb9ZlBxMR3ecTygWzdMpTMRdY811VhAHkGPs3z4LXNXThc66ZCz4FkuyTKTxGk&#10;j750Hwd3cFASEuOB7R3UrQ21S1c39enUQV7t28ulfQeEcJxlTc3TvnNXWdNpbMCsqgkNEwcnb7Vy&#10;wKeNIXFLgNemgztgbKdG1qZuayUvSMvTQntp7Sj8yzNRMSYlPIQMwiEkDQ7OAXSkjIdg9h/KTgB8&#10;8TowNVYHAN+BjGHaPyVa+xmm7k0L165k0tB4JAki/TQ/GGvlQB/ZIJ/X9n83Vs96bfX//PoHokMM&#10;rU00o0YzgDLsloZ0GE2ntCGpYl0i2p9NGiHwAz+yiZHfYxRAg+Qv1oQ641UwDjvjHDQzt2Bgf70w&#10;inUfDD+KJujw6WLtPbFNR9CE2X/umHZzu4G0qvD4YmaX+fiqGw1QPNlOz6VbPZ3H5mg5jYbFBxdw&#10;rrFHeQo6E/PSecfZEcP1NQmb6cQ9+LMdjuI1eTSt8Oo+tVM7z+7SboCz6WQRWyZpWP/205A1Lgim&#10;dlbGMbT+sXKeh4nGwlNDoBGO1677W3Xo4TEM5M8yl72gA7fOECROqoT53nI0MjPmT1cis7bECfi4&#10;pdGIoZESl8Hm/qQ+ip7YS8NTu6OsxUZ3dqDG5OJLiKjr5A0stO6epBxEfPKQW89nzzCf+eaSYrqP&#10;azO0BuXqpavmaiFk7zkbpmvy2okavyxZg2YPxlN7RieFzmchcEUvhRT2VBgrEamse2dun60hS4fI&#10;a2p7dZvRAUbJOC3Af2vZqQ2A7SDcssOEcsCWjux4dAM5DLKVa2w/hUxJ08i8bIXPGoVBuCfRrLk8&#10;U0lB0prLd7KVvKc1ks+c5uo5z1a9CqxpfFipP+CKXmajETjaxBQhGb4am57VjorElDES0IUtsmbB&#10;0x1y6AKduHyETtdVbT1+hHbvZnVK9FHdsF/VNPIvWQ36S/Yx9eU2ri0Ww0Hyz/CRy1hYDykYhqRb&#10;K4L1+nkU7auY6ufj1528OEgxs500EgmzPNgHS1bhcrIYpd2xgVo5FCMF3/YazjpMYFsuJEZvBMXj&#10;Ti2s0PNw1lSaImbNxgkRHXeA5kB0a8nQup2rn1o40igxCsKw5E1ka8EuWyt0F5uzQNqqg6usDU/S&#10;toOs2BDwaGPPwBybqsSB2kvqeGheqg6zkX1oFmBDo//QrCQdRgXrMFIKRk788DS25bPNgXsPGpRH&#10;GMAenoKZfCrajaMHqHCQLykkdXBgV9X5V30NqYNrUCMP/V9/IN7zV50fLBFman/UA0zNmqN0bE/6&#10;COMFipZp///eqKH+at5UvzepTwpJkwTtlLpEQ6dWrZQDPWvNQDdtjvXRgxXherGVJVZ0Py6dWoZK&#10;NpKF1G5nrl1lm5+s6NpFgLFPuy7vYD8NiQI0bAqOjaMHEI9ozwQtPpxPS3016WQxOv+rmbnmsSYD&#10;e+cIdCikLybTPZ5HU2szGqFHL7Nlwsb1xXs36ERfRCxqP6T2fGS+B0K766JxyIaPL3EDqB6wf9Az&#10;OTYW1098rG8B/lvHmM2eYUPgIHTE3YgCnyDjOYFMIZzd1Us0Mi1OcdR1Q5ICFB7XXYNifaGR4UQz&#10;yk/Bw7GcRgpjXHYoJpkcBaGahPTdrC3UjaSUU5ZB28qKYoRATRjbUylj2SAfF6EEso+kjCiNomaM&#10;zAhWMLNaj0hP/RIJv2swwpKh1EcB85FlW4zxYHGyhq8YpD64f3bD4XPC+tE6eOWoTlw7Dnn4ms7e&#10;vaVTN65wtdmPfnqSIpjuz9tUqC0nz6JEfFIbj/ELnjvFCb0Is7ogBWU5KngWA2C8qSPwaQsubK8g&#10;bKJCluNHDbCGrobguxEV2d1xmkKenYJF08iNfjRJPDWyGP38ZXYwv8fqJn+0+3RDn6ArefTiWW06&#10;dlQB0yNUL+p3NRv+l1onALRUG/XOclNETji0mTD1xMC8dUI9+ePKk7lxEp3Mk7qA/uSm09s1jjX2&#10;TJYCN7MIuJHfcddWTMhhcazhj7cU5kJq13bq04HoZddaY3v7KMW5o+YAlo1oNuZ27qLuHdpD03KU&#10;Fw2SVnYORLR2auVIysiyaCPEWdt39qaG66Q2Lr5qC2ukCQCzZdXGqrWTRU/SFjaGJ5Etq7+/ttH8&#10;OJidhFY/YCOyHTZRjfrNAOwQEumH8Fs4PH2UjiIxfmxGrI4ZoE1DS3LqMBxqBqskBQeW4SxxRvlq&#10;FReK0Wwj/P7PRoqp56IpDdyJbP8bsP1BekgXkqbIr3//zeAa2Tba/Q2b08ihMfIXI4A/6zegacJz&#10;GpBGEtUa0NRpZm2vLm2xCGNLfXWEhzYO9dUTfNLKcBe9t3oo/gBQx27f0I2793X9wVPdRnLw2uNn&#10;zEJvUZ5c18Hbx9gOWYb0ATtjh8k6EF9ddGAaHgBFEIFLtO3SVrRCVrLNj/4nTPyFJ9ARgclTwE7Z&#10;eua2J64c0cW711DQfqBLTx/icX0WzZwFOIwOsfAWR64lm1nlrNhlGF+uHUbXkwVj0sVVR7ZzlGgu&#10;jZvYwqmKR8lsPFvxmRAAUhfNgV41XqFjojVkVCCdS3YSsQLrG9RJA8PdFBjiooABTho8zFOjx/TS&#10;2IlBEKd7sZuHmE8B1sULh2kS6edIonxA73bq5kvTDGn6kYPdNRrGS2I8JprJvRQzqof6U/cHwCX9&#10;JXYZ9QtT+ZErAzUCGkoGtqo5u7MpbCfQRQxRWI6rckumsGp+gkL4FE2He/zSD5Ghe4Yoz324ZYu1&#10;Yc8aC9P/I/OC919EW/2D7j19wx/oHlSZLOYnyH8thRXNAt64TcM0YWesxrGEN4kjeWNfxa/zh4OJ&#10;3PSJfHaSlpF25CgTSth4VitGb/KH+sUVFVXdOw/P6elzOHjoU57jSld4eJP8sX11GF9fnSZZyxsj&#10;c19cbXpmuyoqL0RDaSP3ntpVHVIaKmgWLiUl8+FFHmMd5Crk061ajtrWzp0TtBfv5u17srV1Fcq6&#10;yQiLRvlrTl/MzR1aya5eYyV6+nKSDdVJv1E66YUOIo2QmciMB3l2kZcTcmgArrkNKymAsjkAamrb&#10;XnZENNMsaWboWc5eaklrvWXrjmoJsbeJdTtSSVgLME66d2TjOcRPJZOH0T0cpyPIhh/5CbQjs8fw&#10;NSAjqh3JTkQoiCbITAA3M84S3Y5ScxzKjNa+9AjtSGK/a1gPrR1Gs2Vod/VnhefX/6ijtHqeymjc&#10;FSeaf0A2/o31GbiPzPz+AHRN7Ntb9FEaG+4mTRDTnfyD1PNP6rW6hjnS0FbWiP00ZxDfBzWxxb2c&#10;tYKTcXmEp+4uilLZ7nF6Cum3jMXj8kd39PLZa70ordGT1xV6+uK1rj99RWf4rS6glnYY7dHVRpaA&#10;6Db/4GTN24VOTMlcutGULCcXaDXE9KWncugyZsJfzGDYPU5T0KBMX56AmO4SbUEjZdv5syx6bqeR&#10;lsc8boT6TuynbiheeSa3lXu8kzqN6KyuIwLUJwEienK8giZAGRw/Xh0jBsiun59caDC5j+gtn9GQ&#10;1If2lBNZgP/wngoHDFF9+B2pz3uzgd7bH8JBNw4fzGCI5lFh7opGCXsA89bQUHfFxEBMjodsQe0a&#10;AcPF38dB/p4OGor184ThWFYxMspO6qUpCWypj0S9LbaHpsT3Nd1IT8WhFZG4IZSDriOt17m7s/C/&#10;ylDiyiEKy8cadyVmBuTYxWfRXKRYXX16FRvOB7UL5vhKbIdOX7lgGYL/+79PzA+ev6nFD6BMS6EL&#10;Rc/GIB7jhTm7mFnQxVl1YiXWQLzPiQWQROHCbeoDPxJXyItM5K/uZHduuxYgm5d1IEVJzPfGrXFC&#10;MSlY+1mDOH17P0q6hjmSr6EYogctgMkxr40iF3RR3znIgue4yy+zLRGN1nyGizzT7NRjArVcuh1X&#10;v1jUeTfoEMXyyr0LaA9D3+FCs3lDokqKmdNwMm8ZhdITkcajcSMFtnFXSXSe3kxFUXnkbD0Jmqfd&#10;Xv21w81fM7rTKe3UEbBRl7Gd3cwWoAG4JrD7bYlmTi5d1BRb3EYArxkEZCvu27dH4o5mSSNkya2s&#10;28iHxyeQXhZEdMfqKVoH8VY7NG2MDmdzENUOA7ajs5PYCoi3yCgcnWXAhhgrg+7jgO5I1nDtnzxI&#10;e1JDtS0ef7FhPbUGwK2gUeJGc+TP/1VPKxvCrG/Sme1rZOkMLYuoZtLHv+kyWlFbNrVlEwH1r4bN&#10;bC012+8mxSSqNbLBp4A60wb9keZEv6BOzlrGybQ62Elrw110CXb+O9ZGnkJef4FZSc2d07jf3NKT&#10;R69hlAA0bm/RSLvw4J4uPrqhI/d3011EumIfjkLwGBMXolJcgORAIasz21lrOgK3kAvslF2s00CJ&#10;mgK5OGyivxxD3OQaFaI+SUnqFjtSHcNC1apPL7Xo4a6mPfHBC/WW6/A+uCf1lE1vNuR97FQHR9i/&#10;3dqong9ygphW/unTQi24SLiiIdNzfKACJgWpN6OLwCn9FTlloGKTAzR4gIt6dm0jP/c28qf77Ovh&#10;oO44FXX3aq0+/mQ4Xe3Vl8cCvNn26O2o0SGdFRvaSf2539WVi7w7M1j+PpOGY+bJ++WiMZrD7TxI&#10;1IsZ3C8j3fxlWJEvpobdWUvxURjSYMNZRUldmUynJ0EjFoQrZA6Oizk0K/DBjlgKax9ScdQylGbX&#10;RvIHQeiEK+72A4fF8vN//Qfji1SiTKeu3lcW5n3BDC8TGFBO3ZKmxQcKtPp4ESq5W0jlilDeSgds&#10;hOa9CZiBL2MhlN0n5iT5x+fCuxyjmFUBisSVdPxiP9bSEWnBACOVFfyh1Fv98zAfXAYTn65iHAbo&#10;kfN8iWAu8pjUUh4TG8s9taE6pdbnj9qCmrEZJGsuGlCCZmxOVVLxKPycsWEleu/DXHz3rDhtpf2e&#10;TycvoX1HrRo5S193lElbv+jR1B06FTFTV7tN0h4X5Nrcumk8OowuDKV9O6ISjH92O3a/bExTBBDZ&#10;sQPWzqmzrDmJrYkKVnT7bEgzW8FJtG7FaKCJvWxIzYKo3Yqbe+ukcz/toYW/Z3oc5oYJHIjYkj4e&#10;NClkFpEtK55ajfQxmxY/tfCJOXE6Oj1WhzKGav+kQdpNc2Tj0B5aZw66lAUDe6kxwLL+X3/pYOPe&#10;8m8A4BlS1ydNNJHNNEjqMEczn68Zn8cKyYZG8CEbcrH4q1EzhvLWsoPx34qIbGPPtjbjiz40iFZy&#10;Mq0Lc1ZRaHsdG++rt0S1cmQQX/Jv8hZaXxkt7nunMC85dUUrdx9RPk6pmw8g6c6cqfjyQs1FgCl2&#10;XS86xziNpnZT38n+bIRQXix1QrnYV/GsT8XANEpmFDNheYiC04Jl39dXDb1Izf26qFUvvAb6cQQb&#10;mzAPdRnRV30njdTQ3EkampOsgCnURuNb82/dSt4ZjGOmdlCXSY7qnO5Mv6CrQmeiN0mdNYrZciKy&#10;dymUDikw80fnDFVkfA/1CLBX1140xPAX9EFFrUd/Os5hbKsM6KJ+kBv6QVHr5dtOoT1o8AHeCPYb&#10;e6KO7duF0RAgHNK3vVIGk0nEkqmRPs4gwuWPgxk0CbupTMCWgtxYQlGIBmDn65naWd3TmW/NCufo&#10;p+DphNkpDuo9146OIcuSBR3Uv8BZQZz8Pee0YpeHD5QEGMl7F28/ovMP3+nMHbiIu89oeuFmjZlR&#10;IBf+4R3CuCpkwBBYjCEBhM5s1IcX7V9MOjFbqZgUjMA0LnEXS6KH09D9YGWGTeuh66No//eUhzFc&#10;HNFC3Ubzi6WQVyOS6YkGe+fY9vLGkDEIgqoxMeyb4SzvCe34YzNgT22kzhMbymtyE3Wd1EhOqX/J&#10;P7MFqxTxikWYJn4xOXgh4jJY0G5dMUYHFo7X1iTM9oaEq2RkhkrX3JUOcu1YXamPMy7oYso8HR+E&#10;PorPKB13HqxNHn2U1Jm/lWN7uTLU7tAOriNgakDt05y6zRkmSWuoUc1JwVoQ0VoSGeyo1ZrBHGkG&#10;GK1hkbSzbqvRNi7a19hHjxtF60mHsTqSEK+dM0dqdxa2xYBsP35rByaP1IEpNE4yiGq0/08AyJMz&#10;aJRkDteBdBoj44hqsWYM0FOb4vpq40gslpAr/7//8atG/man/U16y/6PVnJoZKeO1JF/0fb/q0kT&#10;Rg8tuADwGWneNDefjYuC0UqpxxzQmprTrr07twCRCFcfClowXdnCPi5ajW7m9hFddDLFW0+xXqpE&#10;l6YSRseLw9P05tRqXduzTId30dVetRYXlznKXbeA1vcysqJl6EDO1oxt09H0yFLSkpEKRwI8DF++&#10;yOVIua/DA2+DI+eCE06zfTV3GxbBy1MVhylI4IQIBU0KVUTWIIVNG6hI2vNROUO4wCZo8qYZiPYw&#10;g8MgZTTLmvEb2bNjwTh1Tw+llPRRHG6yEatwGMIbffRqWvybRylt+yhEVJOVitDP2M0JGsmAO3pG&#10;XwWh7x8AmyVggrN6T+yk8KxuGjqtj4Zm9FIknclBCT4KpR4L5G8Q1LeD+iD+5E0U7MbaVX+/dhrS&#10;D/odDaTkwawfRXpr4hA/Zcb1Uk5iH80eg/PoTJoSk/kAUxHsKaCo3Mgca83RjcpYl8owuosCZzvT&#10;hu/G1SZCE7cMgwkyWFG4g/bB/7rHdFu5J9nIIdQJe+Aoeccmy3/0WPVJzpBHVJzqu3ZQ3S5cQYMa&#10;q2MijqZz+2jA4oHosI9SEsyTuC3opG9hgxpa1tCSUI3YPVzR6LLHs2g3ftscarBA9NYbqL4bayqd&#10;GAbjhdbAjVUWXxc5oOHRJthP9sEYFw5uoy5xjBlirQCaDWmkg9pPaqAuUxqqz3ScZhYEWbzWCjBE&#10;yGFAn784VMVLiAqrxunACkzdSd+u5haqYv0taTs09cVEtOmPpFn3VDaOwWU45g0+sdrnHqmjDuhf&#10;0vBI7+IJ2Bzlypysk1MnlkNxUGXA7eftIwdEWhu3QCfe1kEtEMuxcaDzCEm5mVU7mPNEOEDZHe+2&#10;FY3ddKNJqB62GK2XTVP1qtVEnR2EFgu12I5pDLix5t2D2eT+jDhAF6sj6E0eo+1/ZAoAnDRMB+hA&#10;7qFW20Y02wrIthjGSWRv9aDpYvOPerrYDF8xwGzzT2u1r++ggfa+soYl8he1WSP8B6xaUmvSITVH&#10;SzuWXzFvtKWR08a5K5/ZaF8iO04TxYAtoF1rLe7bWUu5wh9I8taR5K56zFZyFfSpyiMpqjk5SzXo&#10;bLxAVfnaeVStL9/UhQs3de4almTXr7BMelx7rx6m9r+oPZBzVx1aBvBGKHUzoqlb3JS41YUNerq/&#10;62Ds7ERvcu8EfNhmIqwzX5PXTUINORX+K0x85OImbmLvch1ztvWjUMmapCmYn6RwzsQRONLxXJ+P&#10;i+kCOLYzMfKYwGZHJNsmUSu9FLuqBzzebkRPX43aFqB4FLYSoBTGbR5MBhWkYWRHw5fCXkIZO4o5&#10;7Ki1fcmAkLFbM1hjoHGNxkwxJTdScdPZShgLlXCYl3pjxNm7Z3v1644LLX+bWBSz40P5fWi4JIXR&#10;KAnz1rhB1HiUCr/kMsFfgzHFuSf39PbDZ32i9qp6/w07qNukW+OUsDIAlSGjy75KW69sotYq1IyS&#10;cYpdDcm4AEb2DNKuBfGYD2Zo+go6kifOIvxzSzuOndZYvMW64Z89MM+bP+oE1IWNevI6VGLXsgk9&#10;S6MhLQ/f0Q+g8Qux3JeC/9osxFeO3b6DicY79PZuKGjiCLXyt5cjjp7ug8LUb3S8xuVDB1qzVUOm&#10;ZmDZ21G2kYwTUmmMTO+iEXDe0jeRJmKiPmJBAF2nEJ07sVuHKLIPbJyjgxum6eDayTrDcXkLG8/L&#10;V6l09VmpBJBtqND3BS85nutr/gPVTDqqKxFTVdJ1iLYGJep0t2Qd9I3Wmk7dNaNHD/m1xzqYjqRn&#10;Z1f5uXoorG+Aunl7U7O1k2MnhtltSSGJeM1aI4UAr9DM11o2c5Ab0W1uo466WC9A91tG66ltgl7Y&#10;kI61mKgyawjH3cdoJ9nChnRUq1LCtH18pPZljiSaUa+RYh4l4h2aEqODEyO0Z0ywdhDRtjHoLo7p&#10;o9RunmrBwuqKBt66ZR2mrEZuavsb44mGRJDW/mrflOhG06cxhh9NzecBYPZEsZatnGneoOdPDdmy&#10;NQCk1jR7eFZQuRoRBXu1sdMCTqYlvRy1d4S7Ls4O1kPGJe+2xekDojofLy/Tp6cP9P7RA71+/ArP&#10;hlqV0Sx59apSD18804Wn19kiuUAn+zrlxVkdgH20DH+9+QfZrGbbYvzuQI0iIsVs7qTx2DbNhau6&#10;eH82FKmZ+PJlkA1NJCiw+rIpRsnsso3hop9QFK4hnJ8RS3owk/XHudZXqWjUFGAvvOraLOWewiRz&#10;Z38NWk3AKHSG/tdZQ4qw4t3kwJpXR8WzpZ92MBrm02hsewH+zkgEYIdBrqdxtyWE8oZF1h18vwQW&#10;CmCesQ1WylaWXbdkM+BOUXx+hGIYgIePJdoNwd43rIOGRXXRyCgvjYxAUWyAm4b2p1OKKcdwFo9/&#10;2cbs4f670h8k5P/236vKT7RPseNF02PdyULW2q/rLkz6qxgabkPSefr2OMVyBRi61J+pOjY+R7bC&#10;O3yh8vdfUa5iRQd9yQM3dqJoC1v/xFwdZ23ebApcf/mcP/w9tgmOaxpdqWFGtx3r1hn7piMjNhfB&#10;lmO69egNzZXXevC8AjO89YoYO0BLtm5C5fY+3dBX+MY90dEr15El36LB+f2JsLRd52Otuj1RxdBl&#10;9lw5ruPsWG06SjpTlKYVqxJUxLrMQdgmF9m/ur55Pqbxu1R78AnpIu3Tze/1Lf+pPuZf1ufsc/ow&#10;7oDKw4t1yx+geQ5QkWtfLfYK1N5uUSrpNUwlg5I1xa+7+kLR8uXwd+1CLt9dPr591NHZVRHYNvXC&#10;ENGeiGfr2JGuZDvLTM2GKOFCSjmhSUedqttN15oN0P0WqBnbArRWEzjS9KJlmsqsJut5O0YAIcNU&#10;nBSqIjqkG5jDlYwfov1pw3QofYQOE9kOThikkiTABtDW076eHYiFMfzF8Q2d9dI2Wrub9FAmMzaP&#10;Oq3l35gTrqWH3K07M6xuaVmbsSK62tIltaVus8M0wxrANaNb2pTHrWiOmMjWCpqZM1Lqo7HF2sD+&#10;2lrIvZsHd9blGcF6wqytYmeSPl2Yo0/wFD/jz/f5+VPVWLRDP+nVi7d6jfXXo4c3kEvA6w/7sEs3&#10;T+r09TO4DyE0hXTiiuNZdJ8zlXNkrNL2sFa1xY+TvAu+6qxisdg8fQs0KdStUln+HI3/QmxRT0Wt&#10;8VDMevoLxagzr7AlW7JV30UOiljtwmYJMgrnkbfAzHLWkamK29SfqMaC7hpO+GJ0Prd2VswOZOP3&#10;eGoKuiL5qMbNO5OpOUjs5xxFm//4VOhlaUjdxePXFsuWAUFi72yoZ/O0DPPMFbgcrTy0CAbJLHbv&#10;UuB3hit6XncFTcG3Lo3+weTuGk3tmJjWR/FJLD5zIYyhaTVscDf98hhrJtTn/s9/33+0FZ/Tvs/d&#10;PIMJ+FB0ITfjz/ZY995gz/vqBa3zs3QWx+ECgz7Dim4oa6Gdf+uiXlXV0vr/blngLK2t1bE7e/Hl&#10;mkotdw6m/WdVoNlouJdmm+AubjULT65R+DJ2lBCANbzLjcexFWZYfvLBA91+Xoof211Ui5i9rM5B&#10;HLbaMlYwZOlK2p1PuGoevXlNubtmYdnDP9DaUNrLxj+OtjO/k/F6O38JN5ets7RvI8aC67OQ30ZM&#10;Z+1KVR+4Lx1i8W33R31f+0bf5j3S16w7+jD5rD6PPKHaXlv0xhMRHd+JOtoJ8/KOPZXXoavWdvLV&#10;+h6hWttzkJKgXnm1dmBptI1Fmq6prb18XNnmRqk4MrC33Gjpt2vnpA7OLurcsYvat8H8HdB1Y5et&#10;0MpDt5oM1G3rSD1qMUrPbSbole1EC9hetkoFKBP1pnm6Sq0n6YZHojZGDtCKuECti+uv7clh2j02&#10;QvtTBmvfmAiV0BzZOjpYi0lTApwcFNuwg162HKKrzUO1o3E3TWwI06V+O/VqxlW9ZRcNsHFX88b2&#10;tPWtLYb0tgze7Uw0M/7f/E6N+HxmQ6EFxGQbuqVuzA2HMMCf1B1SAcPyg7Dpj7MSc246ngOsqlRS&#10;93w+O1Nfz03Rtxf7Adtd1bJyU/bwmp6xDnWH3ceTF3bo9M3dXCA3WvzvNp8t1g4MUXadK0IPZAUi&#10;voXaSE23CLZJZkkK5Qq7Z8h4z9o1ihFUDA0xhJyMtv8iZPSWAq5VLRW1obWGboJxtLGFIotsFL6q&#10;FRGMiwKqzHmYvcyDtZJ1IJW0lH+PQiQHixyp5VBnw8shdX93IlpvIh8yCReztZDVq4Kzc9h7hNiM&#10;FP+K47PZ7yRTo9uaDzVr1ZEi1mo24h8AIXpPPvZP85kTZlt0RlNNCrqyB1meh4bM91c8kgkp1LLj&#10;GfZPLqApmJ+kGbgF5S6ZrV8qPn/Vt58A+zfisEsjjXwMfzFRk7BWKjy4VKfZIbvDMPnakye0/fdj&#10;eDAU6pOzEik8Z22ZAGPgLEuCtaphBlDL659UkAZe3KT1GHE8fP1GtT935QyuPwCY1/iwlbAqE8lU&#10;fuyqJHaHtunk7ds6xWB01/XLsAqOYLO7Tpl5LI1uX6NasPHjMvDdsv5T/vGbLuLLnb8zF6/tbngx&#10;b1A5y4o1H79YAP8aMF+5eEb70LI/huT23dXFqtx6S98PkS6WALKV70gX3+h7zgt9T6chknRHNXGn&#10;VBt3Uh+6l+ilH7+z31gddo3W+s6svHTw0yIAt8yrn9bYeiqFE9Qff2k7ZOus0fUP93XXmJDesP87&#10;0jRxVDhGGzHB/WkRh6u3l49aAUZ7unod6EJG2jjrbKMAPbZmINwynmhmolo6IOOwoXazmajXLSfq&#10;VYs0vWs+RS/apOsoAF8dSyeUjumWBOo02CJ7xoRrp4l8Q/tqpKeLopq11eOWw3W/eaTONgnWtsbd&#10;NbF+Rw3l6NGQZlJzrr42rCy1xGuN2q0ZEcxQyFrCeGmFhr+ZCzZl4G4NyJx53IX0spMhWdvbaQTE&#10;65XUIRfnDNKthXF6ioXWlbmD9Aq73I9Eps+crN+frde3N4f0Eb+/UqQn7l/botuUHmcR0jl7vgjn&#10;ox0W0vs8rJ83AbD95zchxLpDuy7sQhT4EBQ8NgJgleTtZuMZwm8uTqRTtkEcXjuQVNED2l4rdSto&#10;qpBVVorZ2gqaVhsl7XFglYuxzgZbDVlHo2VjB03eHQoDBX0cDO1D6FRHwURK2tKFyNlTGQdR5joS&#10;whFKd5QF09NTtASlrdXIbRRfWoqhRg7S83SsD41jEwWjjaM5MKa2Mgdcj9BPllLXITO+i9FYyQRl&#10;IdQ6ZiNgxulm0BJXDYGBlYjxxxQcUKeyojMHe+jlrNrsPLwV1v8N/VJpwGZOYwM4DgOGZ6QARTRJ&#10;xlLvZKBatPr4UtZXzjAvecAa+xkMDwqJRqwvrOyAJAHsBfaZrjx9pucInxoQVIHWu29fY5OzGlcP&#10;wIaR4Y853I+fYcBSCeIO3biuQbMGKJ5p/EYk7y4zl7nHc+9zHINJvh+y8Xy0D9dtK0Jh+cel4Duv&#10;N/+baHwLdv/CPey0FVF/PXosfhV95ftfOD7gQ/AWOb1HJ6+p5tgL6QwvPsyx7YO+LyvV93mv9X3q&#10;A30ff0Pfkq/oy+gLqo4+rLIo0sv+e/Ro5AadC8IPuluCtnfEq8DOV/M6dNOWNujRN++iIfivde3s&#10;BU2rI9a+GCDi0VYfZrw7DZPs6IGah8XTxOExCu7dR106u7G71lZ2sDSaWyNrB+DimnXQWas+ACsR&#10;kAEowPYKsL2ibntFKvnaJl1vzOO2Y/XGerzKmxPlXJHeHtxPm5KZ9Y0dqB0mvWQPbno/XyUxbrjb&#10;MkbPWsbqSvMwnWkapA1Numlmgy6aQCo5oLGTBlq5qadVF/Vs6aLWzYhgEKKtmbNZ8ztYcdgAuhat&#10;GWFgfGhH+uhAY6cL0dkHtv8IlmaLYUecnthdt+cN0oPCEbrOKsrpid1Uhr7jJ1ZgPgG6r09X6euN&#10;PFXf3ajrVzfoFpL2V4/n6SJbIKegb+3DyHLrxc0IL23TGUqJo1xw952jeXLuBCTzYzTn9lG+bIBk&#10;vgIGUj5M+0lofsRoDAaD4Yu8FVrYlTUshKcwWpmMicuEA3AjS+C47oAovgFSe5GdoovhwGKG2JdI&#10;N3AVj6N7MxbpizS8sKcdQgAI+fHZyNNl4JmdjerxIsC/HPm6ootzcUNCHhHfiMmIRE06MABpc/Qj&#10;r7I2hJvSFKyFRyBFnogg1sTN+EhQ1yVs7AG10Ismog8jMTYFkNhL5e8xG6LEwn2YdRxbrJP4KNx9&#10;+hawfTMnP6fvTxC8fv9RR29fAL0TNRFLnZzdkH8hkG65gCPnlRKuSJu1EKpN6vZAjd3qiMlgPqpJ&#10;tSr/9EXVaOhXE1XKSRnvoKNfCON+LmYc154/Fz0XC0gM2AzwXvGckovnNARGdSzbAYv3rtZlnveM&#10;XbPH+ATcef7KwkBZhMjNiq2LLVvkP9FmiXCVvMkj0sWTRMJDV27r+bv3FpB9+/f/aF58v8MPNSA7&#10;xI/d9ploVqPvi8r0fcYzfc/gmPRQ30dd1+fQY6oJRGA2YItedV+pV5HrdSt9q87GrtTh4Cna32WY&#10;ilwGqNg5UPubd9OqNv6kVj3l7doVPzYfeWM0YYW0uJODg8YNwEwiKlRJwYEWI/uQABgNPqhvkVY6&#10;sRnQiq6kLbMrKzYDchs56YXVcLqQU4hskwAZQLM1qeRPsAG4H8Abx+04arnxeujA6k3UQG2CgLwp&#10;CYHQqH7K4Offsh0JcEfTFInQjeYROtUkUGtokhTV9dFi0snRXCBCm7mouxUNkcZ0dJuS/tIZbdSM&#10;mR91m1H/MnO3NsjXOQIwbyhovp2ZY/p00pTunVQc2VUnJoUAsBBdSHfT8UQX3c4N0p2C/rqf20Mf&#10;MJV/jxjUpwuZKkcN+fvdhSq9TflBqvj01ErdYNHyFJsBp25dwOP8Cv++D3SDJtz5G3d1+CIS9ecv&#10;Q/NjNseFdR6qYAUoOU9DM3MiGvoZqCPP2JKqNKx80xCgymA2O/NUhmacTsTdaKCS9+ImuoM513o2&#10;yde0VtCKFgpYbqPgNbYasaWTxu32x3S+r6ZgPp9NZJu9H7DhYjNhDwpY7DrOwke+4PB4AIUPwNnh&#10;KLv1Q1zKDWkOD83ENXXZ1Vy8JWbRxBuB6K+XojBZTMQVKQFrrLj1PTUcqYZhq+mo4+QztDAAa7LB&#10;ytqCOvL+SZRGeTp8ab+uYuj5i4lqFpMMzsmnWEGdY9q/GeeNdMwkkuju5KESXHQ+G/7aEiTJ17B7&#10;lMcKOurDaHbMRizn9rvblmj4I27xPiChFLveC4/uMcQeg68VJ+jtUyoj4hm8mKhmgPes8iPt3x1K&#10;yUFLfQn2TKwimDUf06wxm+B32Zk7iFjKdPyl522ap1LDBfuvyGbe47sFsPdfVenuswq9oQ40v8u3&#10;cuB2g3s0Pr5v/URNVgvAyvV9Dilj9iui2RN9T7yj7yPv6Ovgc/o64KQ+9zysTz0OqabvHr3ttlaP&#10;J+7VgbTVWt6dnaqO/bXBbbAO+I7WFt+h2u0ZqTmeARoSNBBGAQblPqgwuXjKg9laXzTwh/X21WC8&#10;rwf3RIg0BLobka0zPMr2Tq6ys6fjB0WrJQYcTWm9T6rTVtfr9wRspI62k/WayPa6NWADcK9sDMhS&#10;9draANCkluNJMZP0unmCHreO1paheFaPRhIguLuOt6Ur2GK87ltH6471YF1vHq6jjQO1vp6vdjfo&#10;rS0NGbA2hF5mxQypGeyWxo6MAKjLWqDjj4CsNbWaWQMyHUnzu/T1RjLcF+0Yty5K9Oms3L4uKgrz&#10;1FkY8c9ZtDyT4q7t4e10B2vb0k3RujXdWy/m+6mWjt43XGfewm+tYGb65SrjlLtH9IB1m/swdy7f&#10;gKh8/xHskse4CL3VnSevdOXeczKYS3hKHMS5cwN9guUInC7RBDRWoheOZDYbrTQsmnJhH+WVTFYe&#10;0WIO3hN5x3M0i5WcbBxo0ohQo7d6aWhxWw1cyQB+ua1CVrM3uclENBaADwMylpWNK+2MA/gPENVm&#10;7I8AaL01epsHncgAVAQQtEIfdfrRME07ForHoBcK3DBCTjAjwwd8yslEJD8CFb3eRcM3Q99CwGqo&#10;hb8L2NaiBLYmSMPpPwxa5KehGGtOQKQ1b+9o0s+pWBqjnYMM+S//roRoIlpSwcM3ziLllq2RmH2P&#10;34yn2X58yY4nsYIzBoPAMaymT0RFK0ETaakuw3/qzQdO5h8osNya97nLJveq02thBvgjZ+eonEOz&#10;2aJ9rjKiXw1AqyQnfFH+HludHeywRVB3TdHuKzt06fE1PSkvRf6s2pJ67jt7UQUboHCdOG1pivwb&#10;bD8TUlUSRe+9rdItFlmrXpEeXgZkO4hga/hMiyv1PY8oNpt0McvUZU/1fQJp48ib+j7ogr6HnNX3&#10;AWf0Jfiwvg08rW/9z+hTwDFVBm7XiYSlmu7BBnGjdlro5KddARHaGoqB38gk7Yweh9LWQCX2py0c&#10;MURBPfoxZ2FW2LufYvpAaMVPO7pXLwacQerh3V1OpJBGScuBtLMFnUhrWxS2WjmoLcPiQit3Harb&#10;RTetokgXAVeryXpjR4QjspkIZ4lq1twCpBc2Y3gsheclqLRpnC60Rxc/Olgbu/bX2xZwFFuO0oMW&#10;w3Sb5shlKxoogOxwg2CO/trVEPumBl4a1RSlqiad5NOog+ysoI/ZuhJhHRlJtGUNyAnTDHd5ukFD&#10;88K7gDmiLynxCE9YLoN9dCSxh3ZEueh6hq/OJ3TUQndrTDzc9AZX0CdLgnUny0PPc31VtWWQ3m4c&#10;rFLIxp8vz6M4P61HB4t0itr5xbNnuMq+0M17T3UXXZLLD9/SnXyszYf3o1K1Qav3r2cxcxOeeauZ&#10;p2UqYU0ckooMorcgYVCC4QXvmYv+/gwaH9MOoB1Dk2LKvgxN5OKftGWAohGViqA+G7ymg0ZtIqKV&#10;eFC7+VGfGcVtos0RDDUOhlOPhWMxhYPNwWAUsT0gUXhRy/Wy1HEzeTz7CD+Tr0fuddBYIlza4QHM&#10;gNHD2YRB/TonDaf+G8S2QUQxwkFr+ihmbX+NWNmXXUw/HE9xNYKJFc9jc/bhUX8WRThconZf3K5f&#10;yPwsaV0pUeL4nRsYDCCQgx7eZKQGpjJ0zDUSzGiPLDgwgV82Ea0ONCDoEk3bHoNATgEqXKUyODDv&#10;UUWn8cbbF2zcFoPsIagQo3a82F2TKXK3X9mJwlIpYp3Veguf6+6rV4wGDuJ1jMgKUuKnHqFCVP4C&#10;IH5gdPABf+0a3bjzSodPQXy+V6oP/518+RPY5Z8+I4OAItiF19IuQLa8Wt/zaXzMAmDTANgUUsW0&#10;x/qecl/fE27re8w1fY+8rO+h5/Sl90F96XlQn/z36ku/w/oK4L72P01KeVRFgalK6OSlhb2IasOj&#10;tT0Re6IRw1C+4moVgRbhMNR5Bw3RoD4D5OMBzadrT/h06P0DrG6uLvJz68x+G9ECNok9FC17NgUc&#10;TGRrB4ULkBkTi6aI/3TjJD/ZvJduW+GjZj1cT1rAM2w5FrDRnaRJ8qqFiWx8bc1owHqCXrQYwywu&#10;mceT9NB6mBbws++2SQKUKTRGABvNkVvWUTrTOETHAdnpRmE63hA5BUC3oj5X+IaumsggfSBcyY5N&#10;IUu3cJYtLJcmRNmWNHDaOTgyN+wiVxc3BvX8DqgiB3Rop9UwIs6x13UsvosW9rBRjH1jzXZroWMx&#10;rXV5THvdzuis2+j338/prjuzfPWqKBSgzdDnG8tonMymqRKmK0jvvXlZo6eP3ur5nQfYOD9DTuAO&#10;C5f74M8u03pqtHWH13EB3q0VBzezqLxCM3fPgNwwlKO/pmJImYWfdtreYGZf2DAzExtH53Icgk8J&#10;m+IUjSNO1FoPxa53U8pmohULqBNLfJnfcezpRurZT1kHqfMOBKL8NoBOJNojGB1O3Av1rsRTk/Z7&#10;KxNB4CwEe01qmknambDPWSP22mt4CWYqgKvfcmrAlfYaXISTz0p3RdCJj1mNcf2qPjRw/FhQZlVt&#10;Pvqo+R50QLtj1AIjCIOaU6z5HL1xVL+YDuOTsnfk0E918vppckz0IbZjkbuDHJYrx0ZUhUrOF+Nd&#10;Xcy6Qx5zhkxaoOwl0fItOrFUt5i7lVfXMF/7QER6h1DqbWSnS+hQpiL/HG5JI7OZWRSfLtTFJzd1&#10;/dkDJBfu6DBCqxsu5CHUkqYzD3cBwud0MmsthhxfTe1X84WVjbc6ff6JbgC2Clqc/31CUUsa+fDd&#10;a5WdfSMVkS7OZyA9B5BlPqcWI1UcD8BMujiKDuSIG/oefZWIdknfw35Eta+94XO6b+LYoo9dd+iD&#10;T4k++O5WrfdWnekyXZN8eiqzb19N7IsmCmnhMAzkR/n7a1xQgKYOYkM4NEQj+jNk9w+SkxkK0wAx&#10;BojN0Oowt0b0x0gMNKEhYsOeW1u4hlYslzbk8YYsbjZFNs4KPcnkVi46ZxtMY4PoRBr5pPkYPbUC&#10;dNYplohmgPTKBoABupfWgK1lEkeinjYfoStN6QYCwic28QB1tO4R2a43j9JVa6JbcyTNmwK8pmE6&#10;0ojN7ob+ymnsqfxm+EU3c1UPK2fZN6N+hBPZiiVWG8YXti1byrUDKyY9uikYAaOu1G6dIVkH4jm3&#10;YYiPro5BHr4rO2//+F3BNvVUMpCLRXQrXRjVRhdZFD7D7YNZXfUOCcMvtxfq26M97L2x9DqirUpP&#10;rFBt6TuVQ1h49eCJ7qEbefHkbh3eA8EdvuoOCA9Fh7ZpxxmMC08fUvHJPWRSC0gPUVnDxy1xd1dm&#10;aL4au98LGhasDFhHY7cOYitkGNGG4faa7hqJ2nbaVtSrdyGBsddPydu60jSB6IA48Pjtfppa0gOl&#10;OH8ogdhTnQ1EegFtmr19UMbmffd21eSDaKeScmYcIgoiWZ5+IEAJe2D6b2qlfqjHxWwIApwJGovR&#10;SnRxMOOEAayGITm+BmpjAX7bsKoC59E8W9iDdJKxy6bhjDmQErl9VhfRyPxl+ZE8qDSHdfU2EnV3&#10;Wfq7uBO1KeYLrJ5sRhfyGAYJF7HEvXSHLdfLWxHSnAXQRiD/FsliX6HuUOO946R//6FKnz/X6AP2&#10;v2/pRO44tlmTVo2AhRLDSnoeLf0jRCF8qp7f0nGW+opO55B7R7Aqv0Cvy1/hZmoqup9dUdMAqf6M&#10;YQNGi8ifnbt+V4+p4cpr6XaStr6sLNdtPL0rT0KrWkTKmE09ZhoeJoqNBWTxRLGhJopd0fcIADbw&#10;vL4Hn9b3wFM/boNP6Fuf4/rsu0/VrutU6bJGFa5Fqui0Sq/azdOZ1qO0trmf5tG9G98c4rWVoway&#10;dZ2MEfykAb01fSjCMHFxUHEi1NfXBxNEtrQNkRemRWMWMJvind3UykatEPdpxxa3sxvb7NRE1pgK&#10;WnFSt4Da1QrRVjsGx50RCY3r1Y7hdjxRLIN6bapetM5g9pYGABP1nOMVEe21JaLRuTSH9Sg9sxqh&#10;l1bxes73HgO2B0S2e7zHPdLNu62SdIvXXW8Rq0tW0TrdJAIOZl9YJV2V19RL8626amBzvNYM2JBn&#10;aEEX1RpNkg4wXnzcfeTfxQOCNRr28D77cfRp76hURGRnQddq16Qea0d/y4Wdt5BmDbTCv6VODW+n&#10;7YG2ujTeTc/m91QtbKDPV6bp2521OjKmm44ndNDbQ3n6+vAONdw13bp1XxfRK7lHO/0oUgfbd+Xp&#10;ChoeexEN2nLmFDO3U2jF7EfYJxfp+wRofWx+7EGSDs/t1IPeGoOb0WhspJN29VQCMvEjsfsdvQE2&#10;yLa+NDv60G3srQxANXqLryJRZxta7KtEADsekI5Fxj5tfxcUt/1wpw0gfewO0Ihu+7tpCu+fRSqZ&#10;d4K5GD59WTR9Rm3zUf+i1qSN/ohYjceKOFezTk4nwqIUjhe32b9MWB+hUDqlffI6asjiHkpCQHbY&#10;Egj0SKDPAUslZ3ay9HxGv6RvjqCAW6vrbMBeQZp765mVmoxpwIytw7SZHaPTt/br/svbevr6Ie3L&#10;G6y3rESWPJhpvifpZZquPbpk8db+9pUWy/fP+vrlo2qoufacLFHagoFavi9bd5/fVGVtuT58qlFN&#10;baWeo9m4//xWTUbrf+PRJapiAP5fzQ/LCAKzQoRitxzZo0zIqNtPbaZzdUWPXzzgvfBJvntUbw8w&#10;G8slmk2iFht7jwhm0kQiWBQAG3jOUo99Dzqp79Rh33se0ffuB/WdJsi3gCP61puj11F95rEP3jtU&#10;3WmtKjos0+s2uaRn6TpUr6fW13HRmrquWtkYp5XmWCR5sZjYp6uGG8lxP398pf0UwNW/t5envNGM&#10;dKFt7gCf0IaazAZpb3vA2YFarQsppqtfAMRkV6KeUd5qpibm5LayhbnRRp2gfM336q7H/ll67TSH&#10;JshkvbWaTu02h8+TRY02idSSmg1QvWAm97zlSD1rPlRPmg22RLdnLQGb7Rg9sknRg1bjdB82yl2b&#10;saSTY3SNUcBVnnuxWYSONEANqzUnk52/Cqy8NcHaW37NndSiLi479QAQKs+e/B6m0WOPnr8dMgj2&#10;pLotcNxpy9d+dFrbt7BWrDvsiy4d1KlRPfVv1VgRNo2U1K6hDsc46/WSfipn/voB7/Jv1zD2QKFq&#10;a7i9nrH9X3tilqphj7yFrvWaDOrxuV26gOFEMbOrjXswxjx5lDncGW0/w1Lw8YNkUJvgSM5R8uYU&#10;pcDkyEIacQbUqskH8NHGnyER0d0x1GNJpIhjS1g83tVL0/b0YdO7j3JOcEE8zB5ZSU+N2dqHtLIf&#10;O5T9lEhaGbOZz7/TEblEN806De3uRAC6J/0AWj9lHkG3E1MVM+guxOlmBhsNMQgQBxYiOVjUHfAh&#10;b3hmPuyUPM06OgXf+HGUWRnKYOth+LK+lE3dkN+PhNKViCRHgmLoTMYsBfxb+B0PofU/dn13LWGX&#10;6DA7ZEeusDGLfNh47FonwgsrwuDuxK3dWPY+ItK81ZtSljbZup2zO4ZZg7uydoUw8OOq9OwU3cA3&#10;1FXvVVtbTafpsXaeXKRZzBwOXdoGcKrB0v9JAj9//IA53EWNYvVg0docwIYI/L87jT8H7JXV1djB&#10;ztOoQh+WCSfr+A0MFPGSO4b8+KPjF6U5dBiTad0nkCaaWmywqcVoevQHYH2PAqzD+u5/QN989+qb&#10;3x5u9+ir1y599dmlL6SLX/z36SOPv++6Te89tqjauUhlbZbomfVUXawPM+NvL+2q40fbnE1xI7nt&#10;zva3GVY7MTz2YnXeryfWvt7qQm1mSxvfio3m+mgsmojWsiUtdHskxjt6ql1Hb7XltoUxRET4tCny&#10;dc2IfG3NlrZrR/UPcNPa6RCO88djH5WiveOx/+1D+miToTfNYNLbz7Qcr+2mUstNBnykmy0S9IxI&#10;95wmylO7VD0BZI953AK2Vim6Tdp5g3TzmnUsROcYnQ1g/y0eY/a5+cpPy1JGC3flNmVmBaukEeaH&#10;Vo0bqwPD+V5du8ndGbCZlJIIbY1KWEtSXeNd8Dd+AA3RwvTADGQIMn5B9i3QZmGx1slWma4tNMu1&#10;qc6k0pVkRauqhM4pejXbIl11epy7vuAe+uXOCtU8uqxy5AYrUDd7zpD7Bn59l5FKvHR4iS4d3aTL&#10;R7fp8r41usxazk22sxdCphiLu2cqO3MZO+OUibzdWJSPR0NUTt4DGYL6KwW17MkcmQfYiaTOmoc/&#10;xPxTwaxo0dJHCGg6dV7WPnzd9mAGQ5vfSN8P204qTUqafoS08giDbtLKLMYCUw4HadrxcC04h4fb&#10;eVxtj2Rq6Lo+6rPYTn3RyxmHl3YO0vRzEPadSaDJYQdzzv7JSofIH7c8FA0dhF5x0VmLmGvxyWXY&#10;Fk9TGuT9dBhSc7Yg+DNtdz9UjuLxvmaLGX2+DcwvMiGCTtzUk+E1oqx3+MOUPgZsb/S27KUukE4u&#10;ODheE7b4MxgcgLbEKFr7eRCZ8W1+c4omyCVde7oLT2O0zg/F0No9pU8ffyy7/Zuo8p1668rN24qK&#10;DdWcRTNUUVX5Y3Dw8wlf8eq+//o+hnfJGo2seTYisauQg958Ya2OXyjR1/kvpZRHP+qxYUSy8IvU&#10;YaSHBmQBhwDafn3vulvfPHfoq+d2ffHYrM/uW/XZdYs+uWzWpy6b9AGAvfcCaJ4c3Na4bgRsi/Ss&#10;WabuNeTkrNtDG5t0JQI4y4MazBNjiQCY/IEObRXKpnZY937y6+yhdpyk9jZ2ammkBVi+NM2Gpk0R&#10;ZSWKNeax1tCdHF290SHBBJ4TtyHpWlNqORM1/D1h0ReOR3NwhXZsz1AxsmvLi0ZqNQPjo9NIJ31z&#10;9KbldLqUMxgJZP88AB1p5stWGQzCp+gpw/DHbAs8gvL1kPruPkC7QxS80XikbjSI1TXfNJ2mo3sc&#10;08NdR/crL5r5T0Mv5dn6yo/P2bRuQ9nxuW3RIWmBDkkLSNLNICn/8UddNcXI0RrtSwOyv+ugxvU3&#10;1r9YSzX48w95spya4tpOszxstYX9r3Htmqhnw3qazurJuaxgHU8P1aLu1HCIon5/vkVfX5To06Pj&#10;qmaHsfzkQr07Okvl9ACqOWoOZevtDvzat0zX5fXYGGME8urRLTy3M5W0HOOXVXGwM2I0aNkw2Piw&#10;7jHKGL0D4WCUuifimT6VRkcqtl9ph1BMpuM4C5+I6bBEpjH4nn4IMjaAm4Fu6FQIz5OZBY7Dpjdp&#10;D4DdDW9xJyz9PS50H/0tqeSYPczk8HObesCQk0czEA9EgKqjus2HJYSFVMpWxl4YzYzFj3vCNo4t&#10;Ixi4YxNVCFtoRTAaN1PI/rZqHzqRJZe3azlpZ+6BTOhnafplzj5yVGZpizG6WAenbC2zhrztHigH&#10;9acmY/L/+KSe4h764u1TDBEeovtXgiISDp87MC4/NUwnHs3T7bJtuvNus26Xbtadsi26U7pKV55P&#10;hcI1jgbKBX2h5f/vOZy5/UYD5NK1W4qIDlV2biZp5Ut9xqPbjKS/fPtEZ7RM+2/u1JRN4ewaeUOG&#10;xjv58Gwk0o+qajfk4TTqM7qL32KuU5NRj5loFkiq2BOg+RDFvAAZYPrislGfO67Txw4wUBzX6EOH&#10;NXrvuFa1TtC/Ohar1mWDajuvA2jrVO1WrLJ2RLZmU/WgEVGhbpjW1XWT35/IA/xeV+0AW2dSP2+A&#10;1ZVZmQ1pVgv0H1tB1nWwaycHpAVaULe1oJVuWCLWfL81C6Ue3r3kDkHZzsmNmo3I1hxOIisrVpzQ&#10;Xh3xR0Bu+yiqZpduo0hFk+AwSlJr8WfefWqRzmIw/5w08q3tLIA2k8g23VLTvbQxjJPJAI2oBsge&#10;Q/d63AKwNQdsTRN1x2q0bnTGmKPPdN3IX6qHz+/zD38eF88dWjcfRo5biDaxwd3fdCRZKO2EhmUL&#10;gNWI6FW/TmP9/Vcj1asDsP6ur1//+Kd++w3/tn/+g/sY2/9Zj7SzAeYiLdXP3lbZHi11NMJB1yZ0&#10;1sI+dhrU5HclO7dQUYSrbueH6yvZ0SfEfj4hwPOZrKlsz2T8CRL1AMnAm1vG62BRqtavRI169SQd&#10;YMXr9O7V2lCEYhWmj2lLUtipDJDj2C7ynITEBZZSkQWj4OOOoTExDp5jOilgBmyScShoJ8ImSdKE&#10;g8lKQ4Z8/O4IupWBytw3gAgXzeY/fulns7QIy+qco2nUb0M0fH0vhbMFMJzB9/AdnRW1BSem5SyH&#10;IjYcyehrFBzNYcWMdCDcD1hE7TrXWeHz+qJnEoYMor/C6bSHMd4KXdCVfVBWhNj6z0MLcyfk/sM3&#10;jtFtP4CQ8TZtQllgEfPpX+YDtEVHCY84OBYcDsXOFDfJ7fbavn8wjYlNevDsnF6RRr5890y3n93Q&#10;CWyaCg4majoGGTsogm+/3aU3H0+q/MtpDsztPx7Ui1o2dssLdOr+ZN17jmTCT7BZEMd/X3GQP3Ph&#10;osKHYb+DTNuth/dpsLxnveeLar+8hzH+hp9zROko1g6e2VVzWPW58PAM3awqKZ9mSBI1WhzzsmhS&#10;x3C6i32IaN326rsf0Ywo9dVtkz4Bpo+Oq/Wh3Qq9d1iiWlLEmjaLOZao2tx3WKqqdoWqbrdMVe2X&#10;UbMtB2yFetF8hh40hInRAIZ/fW/1/wOrpN/rqznplgO1VlvSq/pc3ev9q44a/9FEf/xex6K56ICa&#10;lgMNETtD7mUtpTVLo44ALKBvmHr1CoY10t7SHLFGksAaDRBDSg5ox97T4DDsjhax7b5GOcvSVIz6&#10;16lLxTpwdK5KDiAvHgUhuSWpZGsDuBkALtvCo3xBbfkcRskTqxQAR+vfirqtyWg9cE3TvWy8tHdg&#10;lDgXmt1K3gu5gq3o8BetWaNVc+bA8eynQ3V6a0rTLnJDIt0T/ZGOzN3s2ARoXBdFLWTv6v1pgIWU&#10;wm+/67dff9OvAO6fv/4LJeemRO3WREEbuVs104DmTbShr43OxtjrXU5XVawO0K28vqo8zozt7hp9&#10;vTpfn55BhWMT4NObR/r0+LTewJm8hLLw4Z3p2C2NkAeebKPmYaVbPFOr1s7UzMJ0Tc7HG3BhqtxH&#10;95P/xDhFzJiOldRMogjjgKKZ7LflKGP3ErqGK2jtz9MEZBUz9y0gpVyghF0pRL8wGit96UoOxB8d&#10;15lLOI5eQU7v6gwM75nR4TRrFAKGsj0Qu9mTAXhnha91ke/8tnKbjltPbgeFoc8znE5jLAPrsCU+&#10;CkSbNCjbSwNzkDZHEjF8vrtC6T72nMs+W147S+e9gA7+buyuT95GJv/6YWZsyO9dLUHweJd+KQLl&#10;606To55J1tKTYdoERWXLDjsdY9Zw62aRXj07o9JSXDhKb7PycpE0ch8MaCMKNABu4xLYHidh8l9T&#10;re7ove6r5vstvf14THffLWGtJgNhoJP6CJD+exr59etXHaPr1H9IT02dl6bH+Kp9+vSeNPKbvsJp&#10;NB3NZy+fajaWt4HjXLQZMczKL6SaZ2mkpNHWTzYMEJoh4UQ10wShjf/dl/SyC+li5w361KFYHxwK&#10;AdhC1dgvUI1dgWpa5avaNl9VNty2mqcq2xxVtJyjcm7ftZ6nd+0WWyLbK75+2IRUrMEwnWrQT2tp&#10;lPT6s4Xa/s0CLDr+7etayYsVlW5IGzT4A5D93lTef9HsQImqNW1/K1r7jZAcsCfKuTNj69UjmLmV&#10;N1QoGxZKbdQCzX0rNBodaaQM6slMJ322ZmZxJZ86F3+vXE2bglXVvKnaOjZZp6bO0aOouTRMpupN&#10;G+q2NqSSgO0F5ORnDml64jxFj92n6Ulwnh5H5uthcoHuL1yvZ2cP6MEV7IpwiDly/pYOArQNm7dp&#10;Re5CHQidqC2MGrY07aHiZugiNu2g7miRdGveQR0RZLWqx/rNH6hrAbQ//viT9LERTjZN1QCR1obI&#10;JfxNXVqvYTNoXs3lgaxfAv4H052a6HxUS73l6v4NJoYuZujblQV6j4DP52ur9P3VPn1+eUKfXjDf&#10;fAKB4M0V1T49oROkXLup7SYj9T4aheKpyyYod02OJhTO0JSF0zS/MEdrt27FAfYI9K1DKijZo2k7&#10;N2oihiHpOKlmH9xK7VRCLbWBJsl6GijbaHBsR3NypiI3RFiUsNP2RWnu6bGady7NArjCy5OUdy6Z&#10;mRop6N5QfCACNGZ3D1LSvkS7MA0hkvnloJo2FcpXbmcNXRnE4HqABi/yV1/EhfsiMBWQjVrWzM4A&#10;DiccBtgh+agV5HdkyTQMXifCsGc2s+J1UkcuH0KifLO24up0EJPOX3YjonPgymIdurlCu6/loDoV&#10;ro072mrnDgaZZybr4b3NevPqpErf3tTzFxdR1NrBPAQlrD0h6PfNh8FxgtUZA7Rn0LHeQNd6CTXr&#10;qi4+XwifcjQOJ/tpmvyfbqOpzT5//KSTF09jdhekAkzZS7F1+q/WP6nkV1LKl4wPppJahKf7Ypx3&#10;Wl8+kmYWQiA2rX0Y+t+HEtWCj1OfHdQ3bxof3iZt3EA0I2Vsu1zvWy9WLaCqtp2r6pazVd1ilqo4&#10;KohclVYc3JZbZ7GsOVXvWs4CcHkqbVtAI2KOnjWdrAeNiW6NInW5Dv5s/2orx1/rqCNXfW9WU1yh&#10;OLWq10yevzXRzL87qrAe1k+wMro3JLWqb6O+f9uppwEkaWOko6cGQO6NaGSv7nzPmVa7A4/bYGAx&#10;I38BKXetLtx6pi0HL0IIqNWRI1e0b8g0XY3N0f2hBXrqPE2PHTJp92cyGgB0rabpZSD0tdMX9fT6&#10;dT0/cUUPY1fowfj5eku3r/Ity5sPr+jds4u6fmGzTp09iG1uvho7Mx9rUEdjrF21o0WQDrdgNadp&#10;L61ugghpiy7qg2SDR0M6kE3ZJq/fSn8Rzf+mnmvCbNAocBk3G3PUqUddCuhas4HuyQVkuqe95nq0&#10;0PURLVWzMUhfMHf/yurKJ1Zcqvak6z0WXO8vzNOXm4v19dF2QHdKX7h4l72+TSdyumbP5TOwBb0E&#10;xsjKneu1cf8Brd53QIXbS1S877SuX7una9fuavcZ1NSOn4P4vonoNp9ds7Wac+QAddlejdq4QaM3&#10;rwNse5V74iCMkgWw/4do9PYB1F2wQTBXSUZIKAUPgfH4ro9lKyBpLx3KA/0YKQTBmWR7n97DAszp&#10;Mw+NVBgb3V4zWiMM7AALCju01ehKLgtQYC6yHLO6IFjMBsKcTgopgCKG9GP0ku6KQi4/YWUf3HXG&#10;MqteoQNn9+rwuT0Yb2yGjLxMm89s0C+XbmMmj43SzSf8Yz86o4OXaW3CM1u2zkf7Dsfp8pVc3b23&#10;Xvceo6V+b6eOXMzH6WU4ApuDcY2ZrctPS+hE3mYFhrrrWwW1VzncSLT9rsKhXB+GscBeVcIaMVHr&#10;R3T7pvc1NbrISs7kHFIoiuBXpc9ILU3NRtVGKvmeWdr52xc1Eu3HoVMCkM5jIH2V6GgG1ol39Y2o&#10;9i0QoPUlojGM/uaxFaAVEdFWkjYuV23rhaq1MxGNowVgaz5d1dYGZNkc0wEaty2mq8J6GissgK05&#10;twCuFKCZlvuLlllEtyTdaTRUNxsNIuXy1/B/NZP/b8yi/kTdmWg2vE4b5dR1Vgm8w51EiRUNPTS7&#10;QSfNR6dxEcTfKCcGrGwIlFiTxjRy1RLYG8l127PE2VpOnNBNAO7i4k2k3N/1GJPA2xUfIGy/06lX&#10;5TpTfES3I+fq0eS1ujpppc6v3qm7UQCz2yzdm7wG91AoUC8f6U75W51/xiiEyHVo5zY9uHlUbx4e&#10;1IOzi/UI0aSXd/fq+VVqQPiFQQnN9Kv1f6pee36PDo4IAQ3QkSZB2t7IH8Kyj2a0xK6YQXe7Rphs&#10;1MWXjahdvz51HATrRtSlTdBNqYsMeQNceX7FL6AeAq5tSJtnezvqXBw0rtGt9WyGq6o2h+nzpQx9&#10;OTdR346nqobZ1GtMJd9gTvEcb7Oya+v0peqRqp6c0JxlSGNMC8Q7m/r+1DE2/O/rDLPVczee8u8P&#10;Ef3mS7a6n+j+rSfaffkejYldGrVgvmLmz1HqxiJl79+v9B17YG8UojGyHEPLvfAgWf9CrzQOcai4&#10;LTjobodZgnpcL5x13dK95JPlrr4LYIAUsYsJN3LcHuo6htjLLmdq4+1CLYJwPGpTmMVjwn9WG3RO&#10;UZ9DMmEonhgRS7splPnZYDRVozFhHEJDZOhSqHmIUQ1bilT5cl+iGzXiDsw+MBPddWyTtqIsvmxP&#10;LrJ9s/TL29IXrKK80vNX9wEUK+s3duOdFapcVs73nZyrazfW6QFAuwnL4/JtDAPOTceBBk+1k9Ha&#10;cYnF0Ec7cIS5AcPjhd5/Klf1+7eQg69q5b5JGjO9j45wpXkPw+Q7zJAfzZGvgK9C57F8ymUXahVa&#10;E7efXlZFdZnef6xWzXvmcG+eE2E3aBjrHEPH9NN59AK1ukIaC7dx9C19CT/FnOwADRGiGq37L26k&#10;js6kjtRc7x2IaPaLSBvnq8aWgxSy2nq2BWBVTaepCrBVALwfByDjKLPOVmmLbJW1nKG3NjOIIlP1&#10;tFmq7jeLZ8kzBsBF6GB9Xy36va0W/41uYgNXbajvqe31/bW5MS4zdd21A9Lv3r8ZU7DOkhUVo6h4&#10;0pgWsOPrE0VYd1ndsIsS/kYijQ5gA/RB/AOC8J5+rMcVH/W69oses9ZwASrTZTbULz95o+vT1+tO&#10;VI4uz1yrF7ef6Mnl+zqWt1Z781fo1MKV7IrR9b1zGxWzW7rJhWk7HtVHr1/UfWrdByewADuHlued&#10;A9RKbK1T885Z3lXdoqjJ2uFe066eUuBlXm4aoQMQlrc2QpWrnrfyWTQNYaO7DYCzasAqEJHubyJZ&#10;A2PoiKjs3xgn/sWI4886RgqvsZybN1cCujDHR3bSw+yuujnOXmWL3FVznO5pMdsM+KU/nOajF3k+&#10;ujfbX69YOK6+uFyfyh/oa9kdvUD/fw8116EzZ5jnvqBz/UbXEI268aRKNx9X8fU7hIFfaNfZW1pS&#10;UqJBBXmsZGVpUHYGmqZYTxWtxQhzrfplzdTA3DyN3bQN33d0JbfOhrrVBwkEdw7Wnwo6o7SGMG5f&#10;7Jb7IhE/CjHWBcYtCRm7bfQNcChdfqlAW29v0rJLhQzD0aRELzWAWmxgAcTjVb0VzYLoMFj9ccXR&#10;zO1SNGknqz/YlRkd1BGr+2g4x5hiCMzYl03aEI3rTSZrQuhhsgI2bzP7b2j6/FJTW8GguUIVlW/1&#10;7MUjHb+8E7Bh6wS3cfvJAl28vZNu4VWV8Qd6/vaajrOntPz0GM1n+LcK7YkDt1YhwnkAC6mrelXN&#10;SfHuDisUBzR/a4pi8SE+TMv5w/sf9di/wVZFq//MRdYp1o1AvzFZJ+k8PnhxS2/gRr559wLQ39KB&#10;U1s0cWq44pP74R19XpoBqTjxlr7F39CXbrT24TZ+N+mjx0Z9oW3/iTmZpRHSmvrMHK1MVKOt3Aaw&#10;2RaostkMC9CqmgE665mAj5SS6FbegnSSBsQ77r/j1oDudXPSNqssBsdj6e7F63aTYbrZOFIn6/bU&#10;/rqe2lHfSzsadtXuRt20mTWWzY18tfkvHmvZQ6P69NQsTAqT8FQbMzZcE5x9lFyHYruhvTyaIgpE&#10;GtqujatyirbpXtVXXX/B34KthdMct19UsBD7SucQuL2+hh3ByFnwCot0i5rlUvEu3dhxRPsmz9Ol&#10;/JUoEu/Rvd3HdB+p72sXj+vkmhU6j8/CE6hBd9gyvoFJZdmjo3p2c69WLR2lYSmD5BeCrqVzA3Vy&#10;d9ACh16ADQEjItz+xn34nXwZ4EOFsvKSN6yZ9uzbteQz1/m7KTqTmGswEqhDmmx8t+sCuCaMMHrY&#10;WWspXm3nU911a1ZvbQ9upfld6mtnkL1KQu21tX9rPWbJ9BV12Ufq/M/UkV/vr9f7socqh+b38jYE&#10;81ePVIZ8wsPH76jdq3Ef+gxb6IOePK/VzafVOkGUm7Zjr9KXzldcfi66HwUanJGh0OxMRc6epbBZ&#10;c1HCmsztDNyQCvGjKIBWxaigCCViFkeD0Mnph4215zjS40Csuvyd5cnfInI5IsRbknkeeiY448w/&#10;NU8rLxVp8ekVMEJGq1+ONxKOLNvOh3C8hLWaZZ4aRGd8JFvjk6g18w4twVp6sRYcno+V1QzmeJMh&#10;S09GqMi43OQAtiyMYKZoahFS/mvGa/oGWv/lMDtKK97qKSaBl+6c1a5TMN6Zgqci6DNv93jtvbxO&#10;j17dVtm7pwDhjm69xA7qaoZyTw/FDGECIkALEHJBi/3pcU6c86jgsrN0e7cWMDdJmA1z4dx+vTc1&#10;279naNRj5ZCXj2NuMHM5dr+bh0MX26RHgO1l2XO9LH1KJL2p0xf3053DpHDREH1Z+ezHXC3+pr6G&#10;ndRXv10wQvYT1Zidua3j2KiPHdf+BBkNEJs5gG2e5ai2ywVwi0gl81Rl0keTRhLJKqjjKm1nqoKG&#10;QwW35S2zLcc7olupDbMtUsmXLdNhaYzTQyuoUE1jdLfZcN1sMkTXmkTDSxyi681GwD8crBNwDzf9&#10;6qWJESEaMydN0UlhihjsrejxwxU+aIDGN2ijvD/aa0Z9ZobJhijwFJ+71zr04LUOI2i6jav6+Wfl&#10;Om6+Joqd3nJCF2JySM9ydHLpNm3PXozDzRwdWbxOp1PzdT98lp4mrdC95EKdD87WzWXbdOvoYd3Y&#10;tk5V1GpPTi/WkwtLYIY/1U66mz0H1VFrFxvFxeLS4uyhNZ5hutoyis8eqfPwJ4/y+Q817K2tLJtO&#10;JOJ1b+osJ6QUbPnczRq1ZinWGCTaWsBWFxfShswdW+N2E+7YWgXBrnow009355Mu+7fQ7C7NNNa+&#10;nvrW/QekbR+d2bFcFxck6QM13LdnJfpyn3WmsvsqRY/mCfuKVazaPHtRptI3UPCeVTIqwpf7eaUF&#10;cBcelEF1uoadV7HiC2YofclCjaPJEwm4eo8bKz9UjwNSJ3BMxEQRefFlU9lWGY0UAsYpxUHqNc8H&#10;X7/O8kvtIvdRHRF0xR12aKjiV+Vq6r4iTcQlNLooSQNRCRvHVvX0klxN3DZTEQsGKTwX34v5vgqZ&#10;54KkYmd0TjorcBGRfykpI2pbWbBblh0owkOObYWz21R8fiejs61sqGD5iwHIJtaKFu5agKrzRJTq&#10;0hinTdMvZ5+fwYr1PKzkw3AhV2FIl67Rq5Dwoo2ZvjmKq8oo5gbF7IzdYNZ2T5eelKBYDEn5YowW&#10;nxnNduts5glbLXojZ/hDnrq9V0dodc7fmqWJy2JYnDugd0gkfPnyiXrssz5+fE+kfKZtx1djSN5X&#10;87ckQhM7qldvH+ld5Uu9K3+ux9C7jlzaqfmob53A3kez6ETS6v8GU+SL/25Lm/+b94/08bMzNQDz&#10;tI/OgM0OcNmYZshMUkek1WiO1LTOtUS7alLKKmq3H1GNVJKIVsmwuJL5VYUdkY2ardwG0LXifivq&#10;N0D4BtC9QgfkuTXzLGZXj0grHzRnRmQO1lrutkjRreZxums1TPfQfpwO0Tcwsr/8Q7rKuxe6kkHe&#10;6MEn6lh7Fizrh+mo7WCdPHVTT42ILc2QiyhG7wRsex680VGM3y/hR30dbZWrZ27r4gS8qkczBkgt&#10;1I70PO1Bg/Pkyh26tmGvrqcs1rOUdbrlwSC48XSVdtuqm0nLdHLgaN3es0GPEMAtf3lJn0vvaDOs&#10;h7CxjBvc6ikqMkh33ZnPOaXpqv1wNrqjWccZwnZAqI41DtauJj01vamnApp0UAeA1qKenQVsTUgh&#10;jQhQY+o2K+aJDpCuWzMrDGrXVjl9XXVtYg8dSOytKIem6tUOoxSnZurXDqNH9y5K6ks2kBmuj1cX&#10;6/v7q/ryYJ++chGofFOmCpaF3yEIZJSzHz8vw6L5DXo1b/DYK/sR8W8+Q/buspLXo6o9n7Rt4Vwl&#10;z85RUnae+k1Ik9uISHmOGq6+6eM0DH+EYSirRePVF0MaF7c+QX1nD1ObmG5qN9hPHSJ91CLUR16T&#10;ElDQKiaKHULubi/GHFPlMy1YPpN7q+/0AeqBN1u3TF8NnNdTIeiL9ilAzKmgo/osweIZMdl+rIz1&#10;plESUcAu4RbI08ii78ZQZA8SfYeuXWYD/bxOX72gU1fOatuxnVqya4UKS5ZiCrMCdS2sUVeeXYCi&#10;EIYGezNx4IT4yRAvnZ2kKYBt9Op+LIFCzD02H2nwJVp8dhiDwTBM6CIxShipdRdzUNtaqR2Y3W3D&#10;83ozxnVrji9k+p+s9PWxDMZZHHx2X2+Znb2tKtWDNw9w/NyDxkSqRlNYFu6ZorsPz6v03WNVV7+E&#10;EoYC18MT2nNxIbZD8aosviRNQF5u5HV9G3we6hVg6w71iqH1ZxeAZsBmQNepyBLZqkkDTeexuvls&#10;UsbpPEYqaUBoB9iIaJYmCaCqpDarsCWlBGyVAKyy9RxVtJ5LVxKwMdN61zqHhskspAmyYN5nWnRC&#10;nsLQeMLw+Als/KcMk59Y5OfgLcLYf94MUNkPUtqkeIVh/xQwBKZ5dqRWhQ/W1SYDdA2wHTMb1EfZ&#10;fHhXy1Z6hc4+LtV26pRtd9+o+OZzPar6BAhrdLmMDuXpK1o7IlEbug9FYGep7p++oTMFm3UuZ5XO&#10;rYWtM229bneZpMq++1Tqvl2v7Bbp6n+E62yvWJY6WYBdsUlXt6xX3ipvTUfKbUhae7Xo+rtGdXKB&#10;3jVW19szuGdL4DLcyTNNQ3SsaX/tY+8tt5GXejXuIJeGSPDVa6H6da1Zv2krWzqqrWDBGFssG+Zs&#10;neB1xrp30KLenbQuGnPEWBoOfdh+MCpijD/8MSExNV24q7OOFqTo88OtgOySvlbS7PpUqwo2+d89&#10;f0tX8qUlsr1iz+3e0xfUq3iho552Bl/uE9duawN8yeHYMEXnx3BxTlXinFm4ghYqfMpUBaemyndM&#10;HH7cI2HaRyFPwFIve2TxGyYoqShHwbMnIXMYIque3dSyf0/ZDR/IfmUmS6LbtIEUtuDCXjYFcuU+&#10;IVjWYS1lP7SVOiTYyXOii/rk+KL+jWcCXn5Bq7syEvDXiA3dufVWwCKi5Qwey03UQhpTh65eh1x/&#10;V8eNhs4tts85rvD1sfNnVALPc9eRXZRFOI8eRm5uw5mlWgIpdHHJVEy3JytpGVanFHs5yJTN2pao&#10;WdtZRV83jG4La/4r7JS83U1Zu/mHOYjp+4kZ2olq0k50JQoxt1uyfyqCLWnK3DBSE9Ya18nJOkDd&#10;cO4xaL9/gvHCZq1i/jITZviEDaz175uKq8whPXtzU69Nmvr8hE4zbthzK1vnLyyQZr8lqkHLGn6F&#10;BU9YIj47iWp0H91NNFtDB3IFoCvWJ8jE7xlaV1N3VVOPVTebwzFDNTRAauygBdGZNHWaSSErTQpp&#10;upOkjFWkkFV0ICvtmbvZz+Xgtg1GEdyW83WZ/Sy9JfK9McNkG4jBsDee28LKbzmJyJeud7bTaKpk&#10;6HVTjAtdwjUrN5l52WjlrGIHEL7j6TYResiy5x0k667VwwQjbpHuQai5ShS7RI12m9b//dfVukWk&#10;u8EOn9lgf/Tuo3ZfuCqPCJR2B8I7TO6rmycu6elk2DnhOQjubNNTn3ydbMJGdqck3WyRqodsKzxp&#10;NQem/0g9ak8HsA3D+XZTsAlGXXgNDjxz8D6IsVV797o6YDsIWleSLrfA7omofKFZGAJBYZa9tzWN&#10;YUSgMenXiCE8M7e/GXGYAbY9Djx2bDe0RNLBGm+5oW6dNNfPWUvQul+HHdK8vo7ywSiyPh4CzeF+&#10;uts7yMm6GbNEf12DVKyPbMZXcsH8wJztW60+VdFMQ8ri6ctqPXlRrrdEOnN7Ea2Oo/eM1s1NLuBX&#10;EQfaDVsjTqPRwxmRE6kRMyYqcVaOoiZN1YjsWfhyx2vArBCiWn9A2RdKV5hGMxhPWb1U/Wdlq/Wg&#10;cDXt0V1twwbIOxkW/6oczT+5S0UYxcxBfjFy6QzEfbvLOtRGTiNRS0tGdwVlcL/pXqSO/UgzQ6GG&#10;DWIJNQbW/1C2CUYodkMPUssuil4Qo9wNRWioXMSD4r5O3LkH4O4QkclMOM5evgK98KwOnjqiE+fZ&#10;1D4B/WoPjpAb2axeg+/xCnLRlEX90X0YopUHszGeW6QNJxYrd/t4xcPq9srAWHBuM1qfnTUZsZ/i&#10;U7k6CGCP3NjHLGGtVuE1PB+HkkxCecbGEC04mqSic9nac32t9uECufMSphpn5miekRqHWGpsXjef&#10;X4OWyBGdenAIi2C04WGMb7szVqW7TkrjiGpDWZOJvqCvPUgfIRJ/82J47baemdoKaFiFgA6mSMeV&#10;DLGXMrCmZmsO0Egjq6nPqhtl0iiZzffmWaJZpTUppI0BHSmjqd1MVLOADaC1MYDLtdyWE+Uq2AJ4&#10;5wDFyGG2SgHdG05mcxIb2lQZUbHCRMNWPM+W7zNCeNBpko5txMB863ztmJKhLWGkna2T9MRuLEcq&#10;tKqxnODxOrn6qM6VVusewHr47oOOcYKVYq18mtb/c1bdn0OU2XX8pEKS2qr7SLTrB/+heRNiVBm8&#10;nBSXC4DjXD2DK3ms81idaA//lLrrBu99gxrzZpNRullvAENwOqukyS9aZWlTH/iDk5BpH9ZOToFW&#10;2uEYSHQeo5sWcaAYwAZbiM7kkcb9kVBAT6MRUu71aKb8Za3GULmsoZbZIlZkj5xDK5gy/fEPXxrY&#10;RVsHOGt533bK9EdtuW0z/c9//MZsrr5aUc/Zwywx9K6+Ls46XpCGgOtxOpDovdycp+9fb8GXhbD+&#10;skpv+Z3vPCzX85e19A3eoxZQqiNEtWL0aQoO7+GizAytKBEz+0GKykYWHxvjmKnZqBLP1siZ0xQy&#10;DUnygl6056FQLcUmLG8E44EZHPPUL3OqmvUJUEPvrnIYEESNh3vSakwXj21HRnGPJu9cI//Jw2U1&#10;AF+9IYBsjLvcxvqqc2JHuSQjQDwXuQO6jxP3wJg6NB4phWQ4lqNphkSiQemNYjLZ3c5VWE+fRqAK&#10;eyyi2ZGbt3Tsxk2duka0YyRz8vxp+hOndPrCOf1y/OpemiDwt86swVx8sfLwwR45n+EcTOutFNr7&#10;qNdO3TrALttmxDKTsWNqJZ8pdejWtGDNphdRcQEbA7C1754C0XTLkCXLL8nUxI0Yx22DzMyAcwes&#10;7yN0LU/e3cLtBr5ezIByEkXmSIQ40/C43mvZc7vx/Ab8R3aarhVCZM5Hag5VrHgG2IOhZIWegrHP&#10;TI1Fzy8QiU2r/2N7FhLbLtF7KFcfnAEbbf+aViaVNDUbUa05t42JXI0zGQfkkSrOVgVdRjPcrgRw&#10;FTREKiwpJZEO4FRawGYiWx51XB6RLVflbX8cZuhdxvff2s3mPilqe9JSx/mqbEvjBSBXtGWozHs8&#10;9pyh2x6QAVgAfcm29fPWjBFaT7IQhp8i6vOECHih3VidLjyg16wS7UUPcwsnWDXR7sTLSu24+kxL&#10;du/WwPHRGprWQemLumr0dEf5B/2F8NAgVRu2C5/xTusJutolUw/cC3T67766Wy9Wzzst0a1mQ6kh&#10;I/W2LYwTtgXeQvF6Taf1fPtErewAfcmtqw50jGBRdZxu28bphvVIVnAGsfMWrIPIle+hUTKmXge5&#10;17PVn7/iZgMBuSGsETv4nkasNa5Te63v76ET8d2U3aOd+rW3UULXDor3bqfGDZuqOV3KZhjfG6DV&#10;+bMuC7hddWFRIrokGapgAblyzwjGQKxFfftIF/K+XiDs+/R1Fe1+GiNPK3SFmm0vkuXzjhxWzp5N&#10;lBsbNWlTjmIXj8b+KUI9RkYrOHk07jPjFTY1RgNnByhqETxGmm3Rs0cobNIoDUxPUWj6WHlQz9XH&#10;1usP1pis/HzlER+JsUY2MnRrEGFdQSNkkhyiPdW8Xxs5omTcGa/wjtg7t4li2XeIg3pOYhMbyfp0&#10;k6ntx1p470RNY+Ml+0C4Ju+DcbINvRLUmpcdXI+/9lF0Ri5x3l7FluwyM8NzpI5Hdfw0QeQcwrSX&#10;L+mXQ6zVHLmBFzErNmaXzWxpD10CjWpLLPJy8BtpeNx4hGz0nUNafGg6wztWM+a11gA0/IIK7AAU&#10;0txoAB6lDjt165B2nllnYT6PWmU0THDBPImt0c085nEMZt+e1z3GCOcYtq44NAnb1AEM/JaSPry0&#10;DLI/fvnAgmglRuQ39eL4jR+EY1j9Cj/LsucRfXWH9+ixyZI2fnRepfftl9JphJJFivieGVttW+Zr&#10;9qYZQlQjclkinBXAaGiiG6CzJxKRVlaZuRugsQCNqGdp/xO1KgFVpQMRkPeo4LbCAcC1A2zm1iEf&#10;Slc+0SxHNe0ZJTjyHEee2wHA8XUp4DP7aG8A6mui5Ot2c/QKitVLe7MMmqXndqSekIiftcpk8TNd&#10;dxqn6ErGJjYtHujUy3LdelPFP9RTxeeMVvRknFiT2qhztybQmBwxUscddoyVliHEWmMuCB3yWXLF&#10;B70DkuR2MYBlsN44LNINyMlnbPrrcUd24kz624ZIbNZz+Bxlph4lihshIRNlH9ljZNhqjG4jsXDD&#10;OoauJMN7htz7iGzZDVzkUtcWM8U6+vtfddWEdr8zGw/DHNtpYxCjDzy8IwFYczNrg5A8wKmVBuA3&#10;3p46ri6PNWBnry6E5X5oWY7p4YZdcbIuZVETpvRX2cn5DFthG1XegJV0Hj+3Z7r38hkmigyxqV/P&#10;3KU7e+kOUe0gJchOFANWK2PDAkXNHCf/mDD1GBGlgMTBCk2LgDeLvF1OEKrYIYqeM1L9x41Ujxjc&#10;cgeF4PQZhrWUr+p2bKvf27TWH26OcooN0RBcXVMxQxxVmAG5eYBsBjnLJgTjE/T5HSP8ZT+YFaMh&#10;bdU22kbeE314Xrwy2bnL2pkN03+0xsJKmXa4J8yVQJafY5UPKX/+oWlai6T+Nhgj2wHW9nNn6aIe&#10;VwlGjEdooBzH2+D0ZTa1t5+HP3d9m44x69rJ/QW7mT+gn54G0345w8lTmNhdenCMP8JurT1DJwgP&#10;t2ErMH3HYmrQgo6427RBTag7WuwIreK3tmQfApfb8BBmuBm7wku5yH8duLkKkEEhqkFjpOY12wP3&#10;MfZeqtiJPVkc3Mwc7sfA2zKHg0VS+blSX4rRFTELoVEsgobS7qcL+ZWI9sX9RzPko+NKvW9b+KMp&#10;0or2fuv8H2BrYwbZNEVo81tqN8BW2ThLlU0yASEAo4FijkpORgvgAF45UbDcRDtO5CqAVdkWEBlg&#10;tQdw7fMBHGBrm89r+Bnt+BkdIDO3R16v3ULAtljvnBbqTQc2zp3zfxxO6G0AxDeOeUQYAOgwV68c&#10;iDDmxLefrdcOpKRtZkELS9cD6Fj3RrDD1S9fW6YWauV+BESXY8gX1UAhnjbK8u6kJBj0ceO7acWw&#10;INUA/goAXtFxARvaaTpmG6KLbYepzG2trtmn6GSbSL1pRzeV6PeWC8NbftZbvn7THuDxWcwFwID/&#10;mR2dTLYG7tEsucPu23VrHHIA2+FGfVTc0Ee967VSvb/x3f4H0e2vJvLDf66wGzXaAG91dWijP36r&#10;q9Y0QlxtbdWmGdsC+G7/xpZAHSheHfE16GJjpSDquqHYPSXik5bqYafgVtYqTBmib5dXqBIxoEev&#10;9+vyq6OMjozk/F1uX5H9vEZK4IoKiWxLaS5k71iGqQW1WUqsesRGK2xCnGKmIUWeh21YfqQGzAyn&#10;botSj/godRsySF0xXLGncWPngblJZ2rITrB1vLBaDu8ln0mjaWqka+SiKQrNGyv3tL5qN8JX9oNw&#10;hw13xEwR7ZUEN3mNQxIitZN8M7yUvIbUEdeldKTrY1ePwDDUFw2UbqjLsbvGas/ycynMmydC9Mgh&#10;O1yP1OMulrFPau8p+hMHtmn/4R06chqV74sXkEU4PJ0nLaHBsRJF2nmE7iQ6Oeg7rO9HqpeOB/Eq&#10;BtnbtO8Wen64lSRvwm3GSHcxVY9ktaDnTPyspnJ1m+vGPk+EJuEsErWkNwUmllJQXtJQh917eQvs&#10;/1uwRJA2qHqtx5CMN6KkNBA7nfW7dzAO+D9ieAZsH98wBJ8G4Xg4/MeBEI1DT+gzdZoB2hfWYT7R&#10;GHnfdhlDbGo00qpqW+ZqpIS1gOE9YKs13UdLGjnjByeyKbM1opsBXwVNkXLTGOFkrDL1GTM5U7uZ&#10;tr9pkFQRwaoAW5WJXOakNmDjsQrAVgN3sraDAdtClk3ZMHcuVGXHJSpzWqS3HQEcAHjjzNGhgK8L&#10;VMb9Mm7f8fg7Us6yDnAaeb8yx1xu4WICnDKaMab+K208VSfDs7QArc55W701Ire11qODYuhmz5wz&#10;dcFzvC60HaMqQF3Be1bw3lX8zFdtWaOxZ2+tYSj12QQ+Lz+Li0NZW7qpROpSc8vPKW3Hbhz15+s2&#10;swHcLL2wn06KC5HZboLu2bFwajtaFxAeOttsIKlkLyWTSjaBdP0HROSW+GoPc+ygcQDHcDqtAVZL&#10;IljTP/5SPbYC/vr9L9X/ux63dSBaQ8xuay+3VnbyhjsZjPuNTd16alqnif6v/98/FNzgP1UJv/AF&#10;dr4XX7Kd/XCN9j/cphtPL+rMgzvUaw+0+/w1eghnNRcl4REMhENp4feKH6ygMbEaOnUM0X6MkheN&#10;14i8eGq2kTiJRssjPFxd0IfpgM6lg5u9bFFwbtwJqQoicNvBgVifjQVg02ChTEMiL0v98ifg4zdE&#10;bsnB8kjxlU8aW/dTfbGjhtG/sA+BBI95vNZHroxBmcAoIbNIiphw6FxYTQtDcMwNR+Q1gA2CSG24&#10;OgU9nVnaQrDadn47n/+Q9gGwfQDNHIdOHLLUb7/k4fo4G8WsWYBsRkksRvXBGo/1biraDtN2R2kB&#10;/LYV57I051CsJm4PoVgNYg43kBx5IF7cPWFAO+HrZqvukzuoVyZLdtkd1HWarbpmtlTH9CbMKfxZ&#10;/Fyry/eQNcAn4PGrl7RGL2nuhix1j+2sOZBKX76thMb1I7JB7FLtsXfIgd9FQ8TIGyBr0O/Qj6gG&#10;W+QTeiEfWId5D0PfMqwGbDWtcuhCmnb/LGZqeTRDDIOExwCRqd/MbK2q0TSiHCBrZaKZ6UACNmZw&#10;VTY0OExkM3M2k0qSBlbR2atqZ4A2T+WcvBWkiNUGaI6A24mOJ0CrdlnBDtxqTnwiW8dFKqNeKu28&#10;RG+dF+st4CvtxGMAo6zjfL3rVKBynmMi4DtngAL4yp143IDPRD+AZ0YNt31ylJvTm6VbH01BO2N9&#10;SD8uHnRR28P15HPUOi1BJ2Uxr1+oCl5fQRSt4D3KicKl7fn8ANmAurw9NaYBtJMB3NwfoOaxtwDP&#10;pJev284iDSXFJcK9YAP8IdHttm28rtsgo4DK1wlYJYVNPOX1N5IIULOcWC2KQEvF0ZhtNLRSe7qT&#10;rqSJcey1ef71NyD7E7UuK7ng0920jtl1a2HxIfdqbSOPtq0QFGqmtm3s9cv/539oeMvfVA1T/vGt&#10;XTr5mKv/veXa+WC1Tj05pGsPzpMFXWJ166KWHd/PSZ6jmEXDNGTGEA0YN4w6lhQ7M0UjZ49V/LyJ&#10;GoY764CM0TiPRqojAkzt8KVr7+eoDr6sOBlrMZe2ahmA6tnE0QrLncXO2QyEeeYqtGA2LrUZ8sXh&#10;1TN1gPwn+WHM0h1TzX6wR0IRCkIzFdGiuGLUuosjWBIlAK0erfAZkQrERTQMRyHTiUzZFIKEebBW&#10;XUzSNrjAu66uoBTYqcNXj+ro+aM6cGyX9h7epoMnDsMRBmyzqM1GrYTzhRF4PC3NpI0YXbDnk4Qs&#10;wqiNeG0DvAScZuIRVEmAbzYcXYVhSwNx/AwkgsGEnuWG0yPrJEkO8khqJ7cUXD8nN1fXbP7QrCl0&#10;TGf4ycLd1J2ztOjICi0/soy6MB0zPPQWUxzVI6Gn5m9jefL+SwbmbxF9uaZPi55KzNW+hxmBHqMZ&#10;shewrWd9hhY/TBHTgXzPSkw16zPVZo4GsCyE42YMtAHY+7ZQtRwAHCs01eagM1nVhIF2kyxSzBxa&#10;/oCQgbeJbJWmjrOkl6STpmliGiWW9JGDE7eKSFbdjp8DgKqdF6mqM+mjOVzZg3MhsnHyl7twdCwE&#10;dIsBHODjsXc8t5TD3C93NY8tsoCsgttKnlNJZDKRs9yFSORsADLPsq9WEOyp3NWueE7304bQCFJj&#10;6kOAWumykJ8LyHhuZSfS186A0ADXfM3PrXBeaEl1ywFuOTVdOd97x+07px8RtNQRoBHd3v6s4V5y&#10;+8Jump6bGpLGzX07pBRaIYVnE6erLaizm/bW+PrtNYSuZO96RCjcVVsS1WybIxBEDedZr4k2d2ir&#10;DCQjIpG+m+TcXlNbNlJTUs+u2GR1JZVsiYJYfcD3TyLg//uv3/Q//ud/Ks25jt5jJX2f5sgZnJH2&#10;3t6jvfeYQ+Fwc/XpKe2/dUSrL+xW/sFiOtrsri0fq9GYUwyfQgqYlqKozLEaNSddCXmTLXVcj9RE&#10;dSSqOfXvrTY9kKLA99oZa982XnRO/dzUOWaQAqZPUtDsGepB97JHDkDLnwu4ctVt+gQ54wLUK8Oc&#10;1xG4n7IVsAtj+r0x7MlhirF/NGpc8ShwJRLJYhU2Y7ACU4crJG0s9eIkxS6Jpy+BE85RlA6YC++/&#10;tpWZ236dMC49eLcfPlFiiWyHTaPkPGnk2JUIVS4nkhWb0IgDx5b+GrN5gEatM1Y7AayEo+67HNVX&#10;Gh5RS7DRLYAzxmpBBGsFwxAzCSFy9Wahzm2Uo1oPbCXHEVZYquLnNbuVesxgq3mKrVzTbNUpw17e&#10;LN8NWMCiHpSXhKWsJsz2lXtMe7XCz9hrxADCfW9ljpoCYwRJumF0IAewFNoXHZFuuwEaMzWOD07U&#10;au1NMwQA0MioIXU0AKohQtVYz6HzmAFzZDaAW0SUyyWy8ThHVVPqtCYZqrUBbDRQDIOk2oHIRjfR&#10;AjbLbpsZZnOfuq2CpkcVYKluR01IZKvkZK4iZax2WU5EW66qLqv4PoAzwOlSyO1yS9R5x9cVRDhz&#10;+85tqco7s5jKa8o7LrUAwpL+dQY8BnQGNC4/7xP1qgH3CzYQDvqEaS3/Jo/6TiWi8hoTyQzguK0y&#10;twDf3K/k85k09gfQAC9gq3CiW+loUtV5HKSTHKXtTe1GhOP3fcsYw9SLr7k1teMLxhgvWtG4QRz2&#10;Afold1rG6QH+ApfoaG5kwJ1Z30npTZ00gQ30/lC1nBs11x///F1WMP8HoL0yxqmLFuPUc9KmhUai&#10;h9m6cVP5tG2nTsji/QEgf6Uj+R///EP/m9f8+p9/akmPpnp/tQg5QxaEmUsdRItmHzOv/RgpHkXe&#10;8Ar6oRsw21iEWOvsTUsxdslU8lzKl6wJGjs9U2Nzp2t8/jSNAGj9JybIdehg2ffpI/vePrLt6ag2&#10;gURgbHidqS89BveXX1qCemelyy9jEoz/TPXOmQupmC0BqF+doHvZD+urfhnDcTGdQpDBEXUL2997&#10;UjQHEdhFKMktOVPAXC4f3cqpCpsbx/hgKF1QgsX8fMXkzaDhkoZM/0StPb6MqHZQR67R7r92Vcfg&#10;qx46vhuwlejgSe6fIbIV7kpXEQtvBfhQZWwZrgmbcf7cMJBcOZjt1D4KQpornI3VoSvx3YbxMQB7&#10;ppA8OGLzXBVegPDNwt4alBOoPlO6yxdZ6u7pmJ1Pb6ewOe3YbMX4ezoGB1md1GsGlsDUcH3nOfK+&#10;yDcvQmZsLtP48S7qFEGO3belmvs10OXs7dJkBFajUMfqB7O/9z59od3/ie7j506AzdGkkLT4HWiE&#10;GKABqBoilKnXaqi/qpuRIjbNpJ6bxyjAdCaJdmafjTGAYf1XW5Fu8hrjgVZlGiKcjKYLWU56aeq2&#10;dwDODLMtYOOoNvWbEwAxUY3oVeO2SjXuqwEb1lOd2PR2BWhEuUrXpap0KwRc5gBsLtRyRLx3nQCc&#10;iW4GMCYFNAAzQLMAj/sGQK68N1GyihS0FmDW8LynrpN4jYliPNeN5/BYpQGpiaoGaOZxE9EAaQXg&#10;M0c598udqBUNyIiUJnX8Ub/lk0ICNlO//UwnLQBsD+BIK1+2no5wEOMJdCvvI4V3p2UC7JJYthV6&#10;almDjspq0QEJPEdUle1VUL+1MmGVeJllUpS5Yls7as9vTbX1H3UUBhBd2UK3RhezDvO2v+o31f/+&#10;19/67Y96+v3vumr4z790YER7lT88q9N3XkMyfqzD+DTsYg5VAjF9ExvOexhFbTqzC1U2vP3Wr1E8&#10;Nr9xmEBOnDaR/b8czViYo0n52XRo09Q9bqjs+vqrSddOauaD11wAJpTBGFQGtJE3jp9BE0apz9QJ&#10;1GsT5DI+mRotQ5Gs4yRuWq/+8+cBtMG0+Qeo35Rxii+cj4HmEgwW82Dyz9GMPQXIfhSx3b1b69BB&#10;nX9kLTO8DLnFI80we5pmblin9FVrNGQOnc252crbspKlUdaEaP2fvnYTmyykH4/t1f4jWGWdOqUD&#10;J5GyO80qxunz67QHp5o8tCLHrY+mJsOhBjvc8AXBCl8SpCFoK0Qux1OYRbpB+d01mA3VQPQYes/E&#10;4Bv110H5yG/P43nzcBGFUzYsF3FMABlNihmR5cJaRFceZ/0cP7fIBa7qNxdJgFlOCpjhot4ZLvJP&#10;wmYp2kGjE0OkJYiuJrCFHca+Wm/Y/X0O6ZMhGlvAxvCaFLK2rZE3MJ1H6jXmZzWGbGxHp7Dlj+hW&#10;0WAyHEnSSUezqQ0ADQgBnIluJp2sMbMqGCCGE1nV4UeNZqFqGW4kHcpyk1ry3tUA2jRKqkwKycle&#10;DSBq3ACZiW6Aqtqd0QM1ZI3rcgCBzILrClUQ9d4R6d7xHAO2Mp73DjBVuC4BkAaU3Ac0VS6A0wDH&#10;jUaLOwf3q02k5OcYYL9HWs+Ar8oAzYARAJuGTBWAsgDURDVz/ExLTeSroEYspzlTTnQzh0kxy02q&#10;Sn1nQGjSyn83ZkoZTbylWWKJcvYzaJZkADbGAnQoTYQzmpNHmwaqGHWxlY07qhi9kmOOPnoTlaby&#10;sbOV29ZRWdhMHbLppk3/93+qmFmca2PEjKjp/vyrMZolRDQ6lv/8s76a1G8CMBurW73f9XgVc70H&#10;7KzR5j9385WOXX6obWevwRTZhzTcKkqNTSgi79JCdtcSc/Kp0+Lws05UQtp4Zc3JUWbubCLcFEVP&#10;miB3DEZaBeD97dte1t3hawZ1ULuBjEzCHBUAZW7Q1DSFkDr6TBynjmPGKGhuLmXSVhggG+U7fZps&#10;oiPUcfRwRVLLJa5dxpB6FcYYi1gGnYfg1TLNJwVch2njzuvnsbo6qLhF8+WVAgtlARFv/x4t3bdf&#10;E1au1fCcPKUX4qq7dx/NkYv8TmzHoESwH7Ad4Pc6cfaM9p6AQXIc98fTmNPtO7pMUzckKnJhsKLy&#10;gxWRA9By0DdfgM75MjyoAFooW6kRi9CyX8gq+NyORKt28ucIyaXNTw0WT9NkNJJeiYuDNDLPX9HT&#10;PRSS7o75uIcGzvBUdJ6HouayvDcFlxRT4yW2pcXaUX7pneUaa6NtMyAd51ahYIxaFs4y3wzYAljR&#10;6cz2NUPrD1CzTGPEpJCWFr8BGiCxRC/D9LchbeS2gtqsvFGqpd6pBkjVttC1SBPNek0l0a2GVLLC&#10;DhYIqzQWQBG9TCfSNEhMVCunQ1gFeE3dV/FvsBmQA5bqTstUA4Bqu5h0EsABvip3wNaFFNOdGq4L&#10;kQzQvfNYqTJAV8pzywBUxU9AVgLAShMNeW1VFwAFOCsN8H6CrMakroCs2sV8j4aMAWNngEykrOK9&#10;LPWeJfU0KagB3g/AWSLmTyBWuprvEY3dfj7PRFVLJDVNGdMV5SDClZJavnUAdCa15P5LdCqf2dGh&#10;xGvgrm2iDjZHSbk5czVk7y507qfKMdP0bMxknQrqr9KCQmnPKT0PGqH7bnVYPkUYCaGgBtC7fkev&#10;5V9/NtE/f6uv3/5Ck7IpamJILawLstbdaxu0//o9XaDFf/EOqeT1F0SyOzTn9kA4XokZfbFmrt8I&#10;/3GZglNS1X1EjPyGxajf0FhFJ4/X8NTxGkT61zNuuLwQjHIZ4q9Wwei+BKKhEtpB9hFtICh3VVA6&#10;uiUz4U/OzpbH+ATOsVQaIIWoKO/EiaZYHceNkw2jAv/J6JUsJ6oVL0fFa6UGL1jISs4MgkIuRowb&#10;kdI/pR3Yl60BLKmrVyowY7ziSB+X7mMUdvy4ZrBDZ1Z9oqkJs4rWIBlyUDuIZNsOIzp7ZCep5F4L&#10;R3LXkSP65TIF3TnC5Mo9MwAMqwnzQjSqYCghk6FhHoYBC0NZ1AtX7DJ0GDB7G7IykGKyhwYXuNPu&#10;d6FB4gTYEEth72f4IkwGFiHLvCBQsfOo8WZ5K2SqjwImYPY+1lXd0wDo+E7yj3WkVdtGLhjPdxzh&#10;AD2mjfzjsU9awN7aRNgF0aSQ/dnC7omITyBgg4plOpAfnWGMOBCtTHufNNFEtmoDNlj6lo4jgKqx&#10;MzIIgKbhBEA2gw4eUbA1z2cWV2UkEZqQSpr5GylkKZ5npstYZZoKULbKzRiAuqbCzO3M+IB6rZIT&#10;tIqTubozuocApYaTvYb0sQaQ1ACaatLHagMawGdAV+W+CmAR4fj6XRdAB2jK3UzdBlDcAArgsdR4&#10;5uBx8/oq3ruSFLWK+u5H08WAy6SnALnjip+PG7AR4UwUpOFiiXbuP8BkqQEN6MzjXbjt8uP7FZ35&#10;/DRVKi2NGaKeaZqYUQTR7x0XkVLTxfw5FijlovQG4L1yyKZhkkXdxgyvRYh2tcGTDmmHS/5QvGJG&#10;qixrut4TdYxDyvcndI1vnNS52XFy/cevsv7tL9WlPvsX0ezXOlb6F6pkVg2byJmt7smtftU7TDF2&#10;oEO64wJzpxt3dO7OSwi8z7X++BUV7D5CGbMDMZ8iJcwv0KCJ1FcJY+QyMFJO/ULkGRKq7si+uw8I&#10;VJcBA+Q5OFK+zNa8aXDYD6Lu789gGgti52hKmfHhCpmRqsFzsjUASUDPcaNo2WP5tG49nmo7FLZo&#10;idqOGKH2QyM0cOZkjVnNZvcypBSWLCVLK8AHfrK8SDuTly6CfIGOCOJUK44eRRulUAOIqEOmT0YH&#10;cqNWMAvM3VGi2JwcthBw4iW9zFxTqCU7NmvpplVax0C+5MAOHTh+QhtYfv3l6cNLunOHIdzpZfC8&#10;UDsqilUqtkAJS6IBWjjCk3RpVg1VylrSSxwghxUZx44grhJ9FAUnLQYhlKFQioagNBTJRm4E5gqD&#10;2QUags9wdA6rCGzwDkjzVL9UxG/GI2mdxO2IjuxYOan7ECf5j3FmuGinDNq7WlDKIBvB1UEnABnL&#10;oT3ZWQs8ZIlmH0irPjgZehbpo+k00qKvMTMx0r5q6o5qIlK1AZo54A++Q0ekvMkE5mI0UkwzBQBZ&#10;upJmeZSBt3l9Kc6eVTy/CsAZ4vE7BtxldCOrGJAbsFnmbQZsnMgm7ashwtRyQpujBqDUULfVAjrT&#10;MKl2BxiAo5LGSSX3ywHbj4NIB+BMk8QAstIA0gCTx01UM/erO9NsAVTVJnJaaj++Z55jHjePmef8&#10;+5bUtcqAyYCW1NJEShMhqy1AN/dNumrqOwNK0lZT65loSjQ0XVGTzpbzNyk1NZ2liWLGD4CORpFp&#10;oryC5vWszVRmb2OZu+HH1maYLjkP1MvESfq8baeE2yvrG/qOjIPxGbtbArWMmqzt//6XGv/HP/WP&#10;//hVfyAd8TcCSY1QHevaoIFmtfhbj7C+PfeIGuhCATOpZdRmR3SAbfO90Jg2nDimwgMHNX3rLqWt&#10;WK2U/PkKS02Xz5ARatcnSO379pdXWKT8wsJp7/vJoXsvwBatbvHDWbHpL4fwzmoT0llOYV7yjwtR&#10;MJ3LoUS1mBmAbVKaeo5N1FAEapPXrNMYjsDs2WofzbhgeLiCp6YqNm+WBs+aroHZ2eqXPkm+CQlq&#10;i89eZDp14mq84nZsY8ezWMOmTZcPBis942IZP8xU2rJlmgBABwLOrtGD1XskncrxYzQsGzJ/Nmlv&#10;XroWrJyvFeh2zlm4SL9UI1NX8fqBXj29ppto8B8jpSxi83T65gRY+8MZUschpTxKs7cnayYSYeO2&#10;xSphHUKZa9miRj58zFqkyBkdxK/oqbjFrDjkByg8j3Qz31PDiHYx83w1gjovmrQyFvmv0XndlDDT&#10;R3EZsFAyvRRJ9BuY117n1xZJWWxjD0MxawDt/n6AjRnbV9LI2lZ5PwBnARszJ9LHWlOL0RgxjP1q&#10;gFINNamaGqTaFlDx/EpAVdog8QcozRAaYFbSsaxixcZsbNeaus02k9ptCpGNNjoALmfZ1KSS1UTC&#10;KpgpVSayMceqooNomhY1HZf9ABtAqQEANQCrmmhkwFbj+RNwRLZKQGiimwFZOUAwaaUBW4VJN03a&#10;SEpp0s8fADXRjMhGNKvmedWd+B4p47+/b25rOps6EXAbUBvAAvxq5nqmK1llXme+Jm2tNHXhT2CZ&#10;+V8ln+1H2kqDxnQsf0Y4E93KiPhlRLgy6lozD7TUcqSWhmXywgHFLgdkCB2S9dIbUVi3yfq07CD2&#10;T9X6WsEkFLnBz7df69upF7oRwFb0//Or6v7Hv/T7//4nke13CMz11JJheP96f+qIl4u+b96so/dx&#10;qzkxTUtRE87HEangwExM4PMAWaGW7iF13LxeCQULaXzMUVzWXAUljZMTILPxBly9e6tzyEB5BgWp&#10;YzcfOXB0COwvV5j8XUJ6ybGvh+x7uqldoI98Y/FfSB2tgRPHK3jsGPnFDlVXABLIlsDQ3AUaNHu+&#10;vBNSZN8/WO1D+6l74nD1Sh4pf57jEzNCfng4uEdGyYpdPNcBsKWmzdA4Opej8/MVnpbO9yLVphd2&#10;zoMHa9DkTI1iv27Q5MlwNklrB0WqZ2yM+lDXBSZGKZYGTVb+DM0mQo6dPl2/1Fa90vvKV6phS7r8&#10;1V09R1zn0vU92nZ0vpZiQLe4ZJJWIaO84Wiu1h3PhWEyCa2HUUS5IQAsXMkM/VKKBmls8UDW0tkl&#10;KkTimS7m8CWI5CzwYA+Jeg6DuEQYJ+OY401EGHPSanTYGSmMQUBlzKpumrEhWB9XPJCMnDgp5LdA&#10;PNOwcfoeAXPEbzvzMlj70KTedzDzNYbZdB6rYeRXmQE0UcyAzQyrK03thhSd2c6ubDFHpQ3HklpO&#10;1XsnTkaG1FXmccu2NrWaqe14zZtmEyz0LDOwrmpP1GTvzey+VQK2SgczUDYzNsBKqlZNjVRrIhxg&#10;saSRFsCZdBLQuQMaD0BD6mgiW4WbSSWJaICgwp10kudV8JwKgGq6llW8psoAznQ1GY5b0lE6ndWu&#10;q3k/HuOo5X1q3BGUBcDVvIfl8U4mnTWRzowaiF5cAKpNJLSAGKD/rP8qAaxJJ38cphPK72LARoez&#10;3JJSAkAuQmWWw3A7Yb2YATtR7hXNkxdtDOAm6LnXFFXORj16AwK4r/BWMLqfTypUNgSXmj0YZcSk&#10;K6UOncf/7/+Q8//6l/r+3kD96ETm1P9LpYEjpOn79P3mZ5oHWzVt4wxAlcPW8gI82Aq5oM9UxqbJ&#10;XNAna8TSMQqfGa+IyXAg40cBnP6yxbnVHjNJJ4DRecBAufTvJ48Q0siw/mrfL1DtcHXt2MtXHbp5&#10;qJUn+3Z9kIOPGSy/JMATD7MkarC8wkPlA82rz5RMtCfzIBdPVYfwaLUgOnYI7iN3NuldBgapHUuu&#10;nlGD1AeSs8ewoWrcxUXNu2JAws5c6pLFyl5PCsrtgLRUtenbT23w4xswdoKS58/XZNLLoYwVBqaO&#10;05CJqRo+aaJip+HiNDNdOYXztGAN/hns4f3ysQISMGB7j+hPLeI/Va9xhQRw168d0tHT63Xo5Eqd&#10;uoAJOZr9R84Ua/n+XDyDUaRdxQR9zTAcIuPYS4vX5O1xmNpHsUeEDPNKbFIZgI8u7AYPzVcJK/wA&#10;qDcGil2x9PFivOCp8es8EGzBoK/YRcVYASsHR5o4pMQtKSRAC+Yfd9BxfcRZpoYdtfeOi2mS0CAh&#10;3aqlZqtuA+BIHWtY9LSAzTBCDNAs29lENiJcadNUlLOS9Z4unqm/DGPEssfGOoxZsTGAfdF0FEeC&#10;ZW+tyt6wUQAZr7Ws2sDkNwC0NCyYZ9VQH9WYCEM0MvVajQufDXBZAOMJyAzYLCDDcdPUaaYp4gnY&#10;zGFSSQNCzx+Rz6Sc1SYyMkao/gkmA6CaLoCtyxpL7fcDzCa9NJGNrwFTDe9v+Xn8DAMyy2stNSPR&#10;0ICeKFllUlZLKkr9Z2pAUsgq6kVLB5RIaBlBcPEwTRUL8ABhaUdSSTqYpRbqGcBjGP7CHi0WZxZU&#10;M3fo/SrWndgi//68Wu8GwpzxmKXPqy6obALmK+7BWvd7E22ztdJ66rXT//kPqUNvacUdVqTYX7v3&#10;QTmLitCCXM2+JFJ1uyC1k5JOK1rJjDeTC3GiktZEo3QcjAhqNzkO9lAjb3eWPruTIkao/ZBwOQ8O&#10;hVwcoZ4j4xQwJkmug4eoPRGvFRxI646OaurSXq2D/eWWGC035B+8hkTILyJIvYfBnZw4RhGz52jQ&#10;nHx1S5ukVkRJKz8fOfYLULvg3rLv2w0A+al3/AiFThhjiU42vt3V1Buzw6wMLdiyRZuOnaBLelCT&#10;VixTz8RR6jwQ88UpUzR3HZjYs0/T1qzShMUFmrhogaYumqd561dr6ZYibdm7QzsPHNCSNav1yyek&#10;CCyA46gpf6nqsheqQITl1ZMbenT3PDJiOI7c+XF75eJurdkzX8MLopVQOEypRcw/0HDIRrpr9v40&#10;OkpIP7PHNgadvfFFIRqLtEIi+uhjkRIbt9kbKpgrB06OmzBVL3bVmHUuaPI56kbxDmTq2FuLxRhj&#10;IClkMCnkQGhaRDaLiA8rMO8h/n5wWY1sOJ1Ahs6GeGxa/qY+M9HNUnuZFNB0HukkVgGkshaZetuY&#10;VJJhcY0ZSvN8Q9WqsMjZzbTM4V60TNb9BgMQ+UmyrNpUGPqWYZnQKDFMkiqu+lW8tpq6zXIQTaoZ&#10;UNdYIpyJNiZ95MQHFFVEH1OTWSKYJYoBLh6vIMWsNN8DXAZw5dw3UdBEMsu8DoBVmahmoheR0BzV&#10;HiY15Wsim4UaxvtYgGdJJc3XJt382ajhdWbeZ6nr+BuZ8USN549upwGg5Zb3MmmrAbTls3qYCwJ1&#10;HF3L8s50KYnaZTRVyuhclhF9S+lomjqurC9/u+IT+rDgmL7sJpIFY0BiGi8A8sOck3rfjayg4VDq&#10;YH+A3FnP/myk6v/ZDK2YlfqWeE7fko+TfkrbS86oqOQsbjW3kK27qZ0nLmvZXnRotq1SLipUc7Hv&#10;Td8KLSvfSx1HdWGzuhcNj8FyGR0vF7axu8TH0BCJU8gk2v4zZsmPhkTroD5q5tZeddrZ6W+XNmo7&#10;PEjds5Lli/RB15GR6jssVEPGxyhmLoumhUvpqq9Q9+kzZR0eoiY9uqht/+6kkn0sILXv56t+SXQw&#10;08fLd/hQtfDxkRVgi52erSXbd2jLiZPsa55BqmOHpUHiHDEAniaZHyny+sOQpnfuUvZqtCyLi7SA&#10;hdLVJVu149A+5OSP8zsf14pNW/TLB8D2oQIZOgM2IlytARyWvBXo+pc9v6tSzA3fPb2Ngd013bh4&#10;UCuL8xSUGabBaDomFURp8tqxllRgDvs+c5HLnrZjLJHPNFmGEHYHKWUBfEpmdYkrWVdYgSPMUjcl&#10;sRGQON+NDlE7peT10deV7K0lw/AfQgqJ86elEzkIubr+B6mtjCTdXLiBi/Werp3hB9YYUrCZsRHJ&#10;LN1HE9V+gq4S6paFTExdZ+hXr9Htr2aWVEsNU01ErCJqVdIoqWjBCAAO5Uu7iSxbBupt07HUb4i2&#10;wqgwi6NVjAQqzcIpfMNqR1OzmTSS94ApYqmtAE6Nx8+owolbReQxaaEBlSV9pJHxI2U0X/+IelVE&#10;MdOltACPE78SkJnIZAGXAZC574m8A9Gvxtw34CPK1Zh0EsDWeP1ollhqt5/1Ww3grvEAYO54FgBc&#10;A7RaPpslBTXP5b2qeW0V4Ddg/ve4wdxW0GQxTZNyar0KM5An+r7jQlLOe5Yx3zPD+HdmVjkK08i4&#10;TarqVaxyLgIVvbg4+C3T1+Lb3E5Tab0+dHOD9Qbvtxf/b0t9Ykfue8R+fUXW/etkwAbP/AYzteMX&#10;H+vIBWQxLj9SyelbaHMcpJu3k8Xk7TjZLkISLk4+mX7qnNBXDpGD1DE2Tl5QtDzTxsg1EZnykSMU&#10;PjVLMbnzIUpkqyXp5O+d7PQve1gtrq3kNKqverK57TqWTmN4gHpG9NKgCcM1Ys4U0tRFbKIslAfi&#10;QE369lZjf1e17O0uuwAvtQR4dnihe7KW02PkMDkP6Kcmnq5q1cNPQaMTNHnBAi3evk3r6D4up6uY&#10;mD9HnanZgpISNKtwOZF6j1bvxbSkeANb8au1ELCt2bFRJUcPkA2esMzYCjdg8/vRArYfgKs16WTl&#10;a9LJl3hUP7MAruLlA+TGHqrU6BPC91qwPFfeI/uq+xg0GaYO0IS5MZpQMEbZWzI0YycaJnsycOwY&#10;rynrkjVhEUq0KGzFZ4coMtNfgRPQdkhxUjhHVAJ0mkF2WjllJl1I/K9HwfCPhAsZgvRBCICLNu6g&#10;e0jrzPrMHEvNVuuMAKsTKZzpRprWPICygMwQiol2pmFSSXPERLVqBriVfP9143FEqyy9N5052t3l&#10;EJPLWSAtb55h2RB4wBLlpTr9LY+9NVIHHGVsOFfwWpNGVnKyVTv+TCVJwWosrX7TlPgx3DYRpNKk&#10;cabZ4QWQAGClqc9MKkm0qSRiVXLCm4hWCdgqAYalgQJYTEpZZYBmIpNJBz0BTVeEiwx4TDppSRkN&#10;AH8eJtqZ75nDNGT42pJeegBIT2o70tVaLwNQE73+2+tMRDMH368iwlXxOstsEICZho2la8rX5RbA&#10;8bn5fd5ZgGj4nowSTPPFfD4fDEj6bFRNCG6toTjTHH2p156xelPHR2WNAvXsVydV/bMHZcAmfevO&#10;0aVIXyIYEzz5rEfoQZ669AQ59PsouN3Uih0HtXD9dhVsLaGlvkqjaEB0Txkp2zB/OZAyOkYNg287&#10;hp2ycfJOT5YLKV7nqGiWQqcolkZH8HTkDIYN0t+eHfXPdji9esEciUZJgAVRh8FBauLnIp9A3Ibi&#10;6KjPTOX9c1g0ncn7xCKT0FVW3buoVT8oXgEesunlqbaBPdSBaNohOECt/D3V0ttLrqGQlOlaDqFu&#10;m0w3ccHGTVoEjzcZ9on38Bh1Gz5SE/MWqnDTTq3ZvVeLGJjPhlWSs6pQyzas1u4jzNqOHdD2g0g7&#10;rtmoX95XPNcHopkB3Ht0G01kq3lrwPbUArZyCKOV3L59eEvXjdbj0rl0gfqqK3tNoZHdNAyNi1jW&#10;H5IyRiljGe3OjROVtSld0zeyib1yvNJyR2r0ZOYeo3rKq38nufu1U3ffDurp6Sg3ViDuzz0hTcMs&#10;YzgM/yhYIyayDeQYgfuNL80RE72oyWqZA9U6kUJ25ISj/qqFHFxjWvOw5auo0arNzI2IV03dZTqP&#10;1RT6Rt7gtanbrCZSt3Fy0QwwMgZmWdRwI2tJN43V0m1MNMpapOu1VRpgm2IR/CmnDV4B1ck0Saoh&#10;I1dZyL+AjihgIpxl9kYNaWZlFmaIqY1MzWapyX7Ubj9SR1O3mahmAGei2s/vmwhowGkBGaADaNVe&#10;gMYLsAFKkz7WuHPfk8M85lkMqLgFhLVdTaTj1oATcFsOL/O4+dqkoQaMPNcA1zzHANe8l5t5f/M9&#10;fhbPMzO7SpPu8jlMI8d0Tk0zp9wA8GfNaeaDBoiVXYtUC4Bq+wG0SBSyxiFz8PyjXrqG683vPkS3&#10;nnr7Txd9dZiOBwMe5TRuvroX6dtQupgXPunJHZyJiGYb95/Viq0HlFe4FgONFUqdv4j9tJkKz5gq&#10;+6BgNfT3U+uwwXKKHiHX+ER1Zd7lnZbIoDpaTsFhCkpMhYCcr76Z2WxVjyBC+ekvfL8bYtLYNqSn&#10;2oX1gvbnor87MMf1c1VQeF+NTE/UsKnI39HA6ETH0IbX2PXuBsACZB/QncjWVa17+cipjx9EZj+1&#10;8e0i51495DtkMAEhVO5hYQofnwqw8jRtyTINz8hGqmKYeiPIlDJzkeavxRpq2x4t2bKdLZa1yl6y&#10;RPnM7dZv36hNe7ZrDZF76vxltP7fPFX1m2cADE9rlIirOSpePiGFfKA3T++p9DFpJOpYL+/f0PlT&#10;JZqWkyn7XhSufl3VtbuvuhNq/Xv2Uq8+vTRgaKCGTqKeK4hXylLIowtZTchh8j8xTL2Hdlcnf3aN&#10;WFF3dOig1q3tNKRXP2kZ9KwJuNKYlj9g+2Yi22BAF3NOn1ipqTFzNBgdZqZmAPae6FILaN6T2tUS&#10;qQzAzG5aNZ1JQxg2Q+r/YoXAeXwDiEpxe6k1bXLDKSSNtGxm042sBGxvW0/To/qReknN9rrFJIui&#10;luFHvjO6JGZhlJ9ZaUYANBEsg2NmbaY5YaFPmba9BWymG2iim6Fr/ajTLOmj6UQCNHNYooP52pJS&#10;cmsiIBGpkhPfAM18bQGbAYgBGxGx1nPDD4ABnFqv9ZYUs9ZEMfMcL75vgAPALWmmuW8AweM/AGie&#10;R2ppnmcBpelsmmhHDcjPMVHOXAR+RK2fFwaAZyKv+SzlHqaT+vOiYerLrlhs9digDyE79HkonNWN&#10;92Wcmd84o3fyu5tKf/fWxzqDMDpBOLf7Rn0jI/hKCvwt6ZT0WGRFj7QWkdkl67Zrel6Bps2YqSmz&#10;ZsLmz1D/SenypAPZPKCnrNAMaceJ7Bg5XA6DhrJJkiSfcUnqxInfpl8QDZIUhSNlF8jMq3NcjJoy&#10;d6uLOWO9zs40NLDl8u/Cwmhb/YmmZXs/DwUNxG43cahCGAN0jYllTBBK6gjImKO1Dw2SfWBPtfD1&#10;okZzUxtvVzkCNKfu6E2G9Jc3JOdO/fvK1sdTbowBBqeMR3h4qkJgtvgMGa7BE7I0dcE6LdtM06fk&#10;kNaU7NdSGCp5K9coH8rXyuJlWovCWeHGzRo/Zz6KyESwagRaTSSr5Cjn/mtqtaePrurpg8t6jWd2&#10;KaB7fu+6zhwr0fTcaXRiwtSJH+6Hp7QvLVmfYA6uSl78MXzp0nRn/Txo4gioLXEKSh0C7WaQesfR&#10;Yu3nxxatq9q4YXnbwU4bxqGeVcCANJ4u5BC6VoN/ppHDYZBARP7AUNeSRpIe1hhiMZHMtPFrqSVq&#10;IQfXduA+gKsBVJZuIyOBStPc4Kg2RGLAZfQf32KrVMvw1qyolJOSluFd/c6MCajL3jgg1FNvIA2S&#10;NJWitGXRjDSEZCKgpWZjZPBD+oAWOrMpC3fRMDyIcJYh9X91H009ZCKZOXl/DrctA+4fKaRJzSpN&#10;o4QTuYKT35JumpTS3Dev+Qm2aksU+xmZPA1YiohCBiyc7JboRrroxX1vHuN7tXzvvYlyJrJ58LU3&#10;zzHvYYl23LfUgOYgxTTva4DW1QCRjicgrrJ8BkBvSXPNZ1xrOQzQfowt+J4BsM96wLZRH8L36Ms4&#10;OsbvPukrc+1XDn314p8Oqvl9gL4xMvg2AMcaRiVf6OB+9V6nb2kXGIR/150rjznxSrRmwxYtWVGk&#10;+YuXaypcx+Q5s1E0Hie7iGA1CfBTi8B+ajcoSq0jotQqPEpdRo+W2+g4tY0IkyPjgIA4rHdnMfSe&#10;OQcaVrKaBXZXHRdH1XPqqEZd3NTIvbPqOjsQ7RApcoexNKCHQmMj1csAjc6mfeAAOYSE0N0MU+fh&#10;Ydzvq+Y+XdTEtYNaANJWrmxsmwASFUmaGAM4e6kJ29427p0YpA9Wz1GjFJScqNCx4zQxd4UWb9yv&#10;9fuwJj54VlsP4wd+4JiW47yzdA1akeuWaeO2Yq3eukXpufn/jmw/olsVjZFyvLOfPb+qBw/oQj44&#10;q9fo/5cBthf3biBzfUwlJRu0gGJzPseC5eiYL1+s/MKFyoU1PXtRvubMn6sZudlKnzVJo7PGKwXW&#10;dnbBVL6Xray5+G7x2ISMZGWw9FdReAuGP6bzw0ghw4lmAzkYaH+PJcpx/wP1mWHz19LmryGNtBwm&#10;opHW1VJHvaeYrzUteSNlYIBmajYzSzMtftNJJNUrNToczVJohlDXEZlM86PMirqMvbca2vpPUZm6&#10;WyeECJhBrQaDhHqtFK2OMhovRvyn0p4lTQBtGSCbQbFh/5uBsuEnmpqHTqFJtUwNZsBmuouW6GVW&#10;cExkMPXRz1szArAA7OdhTnQL8Lw5wTn5TTpZbYlaJgU0oFkHeACcJUIBpK6c8NyvNRGM59V6mPvc&#10;8loDxB8g5Dme5jCPIe/nQXS0gNakkIDO8r4cvK7aGysuAy7z873XWD53FWCu4rmWRoiJegaU5rnU&#10;awZsn8LZLdyAn7mZt1V/w17YRy//o42+NkqWfNeyobFWn7lIfeWi+I3P9D0VCt61zzTYSnXwKAYg&#10;x84jE3CNeuYCtc4eZUDk7ZeernboO9btQbMiMJgUMloOQ2H0R0YTvUbRzh9FZzJYHbmgh6SkKw5V&#10;5CFz89RjSppaUdL8DdgauHVWYy8vNXDtrDpOyDY42qq5FwvNgwIUzeC638hYdRgSrbbUfa7Dh0N+&#10;ZxY3ZoSc+LnNurmrIToqLdgwb9mhvToH9CI4jFDwmNFyDkNT0sdVrYl4/jHDFTo+TSMyMjWGn5+7&#10;ZpvW7j2jbSdu4E1xhV3Mi5hYnsfUElu1jau1adtKvAy2a/PencpeBIOk1jRGLG3/15bWfxWWvi9f&#10;XdaDJ0f0GOO6t6gTl+OYUvbsgV4+vKl7t3C7uXJat66c0w12d26a4+pZ3bh8Stcvn9BV9ngunj6o&#10;o/s26+DudTqK/MFZRDEvoNV34fh2XTi2VWeOrNMdzOm1iL210SyJRiN9EAHQ+lOrGbb/qAt0Ig9b&#10;KFqW1Rk4fCaqmcF0DSCq5cppOcwYwBCDDZnYDLpp8Vu4jowFTEeyBjC+Y1D7qtk4miyw/omG72Ce&#10;mPWasuaT2VvL1UWUqR40CMOOKQ2HTzprFjXkWYANniQRs4L3NkukhjVfydW6El7kfzVAGBxb5mlm&#10;nmWinIWG9SNdtKSHpi4CUFWWmuy/Ac00Skw0MWkkEanSnMyWE9qc2D8izg9QGCAZgBjA8bU54Ukn&#10;LYAzwDK3AMUA6b1JMS1fc5B+1hIJLWmnAZp5DGCZ2xrLLUAkUlnAxmsrfYhwPkX8XH4272c+QwX1&#10;n/mMP77mNT78PH7+51RS/WryR/77jCTYQ1tPVf7mrW/Uud/8kKzg3+cTF8ev/J2+Mnb4NuSwdKpa&#10;FU9rdPbqY5279hw9xac6cO6uig9dZFi8UxHTZqtL7HDZDcDLLnakXFDFcogKUztA1yVhlFwgHbcM&#10;NCwS1r7Gmg3tuRqAOaInzY5WQd1Vz7W9Gnl0VGNPT9Vz7qw/HWz1Hy2akE5i00UNNxJgRRKJvBJG&#10;ozMCsXlMogLocPYaTV04JEQtST2tOrRWy7ZYNneAIA8rJZBxwwCe482QvDPRzwOwm+5jXPZMjYfl&#10;P3VxoQrW79bK3SgfH7+pbScB2unzjDTOah3s/1Wb1moThpQHD+/UboSL8glKv9SUP1N1xSsEM19z&#10;IAeNxPiDF6dwENmu2xhkvHx6Xe9ePia95OD23XNkwl88RobM3P9xlD57pLdPH+jt47uW2u7x7Ut6&#10;eOu8Ht06h9HDeT27e0nP717WC47n9y7q2eMzqjkJY2QaFlBxMPwN2AzIjAjrIO4T2b4F7oMxQuTi&#10;KllLGveeeVctdUAtJ/57+Iq1nPy1yBPUEllqAYFJM6sN28NsVZvGielO8ngF5NvX1hNo+aMhadZP&#10;TBrJ/K0cqtYzdBaP/ctTT5tE6lXz8egsZqkUUFqARuPlx9azSSXZCgCoZn+s0pl2Pl26coBWzqzN&#10;QskCcOWGjmVhcfxgkfyIbj86kFWkdAZwpttYBbgsNZOJZOZEN6ADVOZrE0EM8MwJXm0BmQGGAd4P&#10;wBmAWIBkiUwmimEmYgGdqdU2/gCiLwfPe+9tnmfum9dx39cAjihHmlnry+uJgAZ41YDIAia+X/Xz&#10;fiXvWc3Ps6SZALGSiGiA+IEu5LdTEMV/ijN9/fAN2tdAvf87UN/QN/nCVsInLnafSem/kn5+9d5I&#10;1gLYDr9T7avPWI69Q/KwDMC90P7zjyAg32SGdVTTl2/UwMnT4RVOUlzOPHUbn0IaGUj7P1Sd4oeq&#10;c+xg2dEt7BzaX4FxCeo3Zqy8AaRND29SR0f97Wyn+gCuoYur6ju5qg7rP/+J4NDfpJJ+oX01JDlB&#10;ERMnyid5DPO6BLa7U9RrQry6JwyXa2QwNVsn2dCwa8fMrnNXGniDuys8NQ5ZvGT1GztSfRKGEuWY&#10;wU1EaXn2bKXnz9O0xazgALblu45r4+ELDL1h9h8/oy2HTqhoV4lWbVijjVvoSO7Hq4GZ25ylC/RL&#10;RekTBtmvVFX2Wub+yzfXEV85pKv39+guHtYvnt6wgKwSff6qNy9UTaeyphRgvgWgloPH+J6l3ntO&#10;1/LpHZoquI8SBUs5yp/cwbHkrioAYuUTbp8xGH2JH/bmVxgboglpupCmIWKG2Kblb1JKjq99AJsj&#10;kY1U70cU49akjUbdimZILTVZbXs0I+mw1Rp2vKnZDOEYnl8V4KyiG1llmhp0EV+b3bWWGZa9tXeA&#10;rZSU0Rhq3Gwcq9O/eekpMm7Pm4740fa3qCBDZKYp847U08jYVQDSCpoyZlesgrqtnDTSsiRqOnUM&#10;iS2HhY5lGgo/6jUDMEsdZOlKmpa7aYAYoHGYVj51kAVslsOc0AZo6yxdvypTd/2MZDVEHAtAugIY&#10;AyBz62XuAygDKpMyGlBxvCeKWSIbgHvvA/gsr+FrP/M6AzzAZsDot5GoZiIlgDPtfMt9wEVkqgKA&#10;BvRVfj8+R9XPz2ZmiB9GlOj7IyhbX4yT3g+vlKquY/T+j/5Etul0IufoK5nDF9Lvb50Yavferu8F&#10;lAqnK/Tx9VfdvF+hq/fwn7v+UjvOPtAW5Aq3Ed2K9pwFcFuVWbBauRAcokjR2kfR/h/EpjUpYA9G&#10;As7I0znTD+g1IpYO4VBoXL2IYk76i63wvxxxp+nkqIbUbE3cvdS0CyB0Z8/N30c9Rwxng2CCBtKI&#10;6U4K6DM6iRpxvLqlxMubiOkcHijb7m50H7vKtVsXeQW6KGBoLw1Mi9UAOJZBYxPUH6CFpiRYmiyD&#10;0ycrceYsjZmVqymwYmau2KaCjbu1kHp06SYssIu2aPbyVXAi52o+3gSL6ErOWbxAo/j5v5S/pTlS&#10;9hKgvdRbXCufoOt4/fEh3UCd+MmjS6SRgOS1qenMSIBU0wANYFab25+gq6KDWUnke4flVBlm6e8A&#10;VCUAq6KLWWkOHqviqKbDWYUPXO09NEbyYIzEm9kajRGTQg5kkG0AF3+R1AN3yp67LdSs9wyxaw3b&#10;ntqsFum4GsONtIjvkDIaIRwi2/suXP1JKS3sfsPyN6wPQyA2wCMCvWFHqxyDDANIo59YxkC7ErCd&#10;+StQF/7w0+MmoYAtmm5kqiWFfEtK9BbJuXdmME6H06yklBNFDZn3HZ/jHSlSOZ3IcihQ/wabZZBt&#10;miWmI2lpNphIRrQyUe3fkc0CNCIaqaWJXNWkeRbAmVTNnNhElmqiSCVAqvpZW1UDtmqiTg1RotaX&#10;498gMtHKErkMoHjc1GomehlgWZ5Hm96fwwDUAMw8B5DVdjO3gM7vx2OW2RnAqibaVfuTWvJzTaSr&#10;NI8ZABrwm89KpPqYyMrT7bf6jhqaBWwclT0nqfavCH0iU/iCNPtXpNgtKSUp/zdq7m9ZNEhuftIX&#10;wPbwWS22z9W6dJf67dJjHbv0QBeuPkXQ9LHWH7qhVbuO0dU7Bpu+SL3GjSGqGM0RrKGgRfUYRQoY&#10;PkT+wxLkHj4c4nE/0kQ31XXqTHTzVDNvX1r4AXIIDFWHIJZCQwcTtYYpgB24gZOzNCA9S90SJ8gz&#10;ZhRRMV5u0XQ8oW3Z9e4pWyJk+14ItAJOl4Au6hLuB7t/kLyGDZHroAh5hmO3Rf3oSoOlU+ggeUeT&#10;ig4dqYD48QqfMAPDzhycdbIZoGcpJHmSuo0YLV/oZH3poPai9vSi4ePQvY9+qaL1X4VQZjlWTc/R&#10;27/zkhoMV8jbj04R1W5Z6rVqIpoBWc27t9R1b1Vd/sZy1GDPa0BowFhB9KsAbJWW46FqmM3VvHig&#10;au5Xc1tjeQzHybIH+nwU/k46pOM4GiEmqpkUkmXR76YbmXJFX6FsmYH2B4BUQ3OilkbHe2ozw3Gs&#10;McpWgKbGMDuIYLWkcR+oT94T3QzLo8aQhs0IgPTREIirAEYpSlLvMHyvMPtbxjQDy9w3nBRH/uWj&#10;G3/31oNGA/SMVPJF89EAbrLFStcYxhvtRSPM+mMNxQjzUANahH2MtogZ/ppFUSLaz/01C+AMD9LU&#10;bACvygy+LV1GAy4aFCY9NI0KS/sdgBkw/gRbtambLPUXQCMa/Tu6WU54k/YZkBmwGKAAnmoTsUyE&#10;M+Ayh/em/z9bfwFddbpt+6K8e9+555x9tqzywi0kxA0JkgQNBEvwENzd3d29BKeqgAIKtzIopNwd&#10;d4uTBOIhJPT7G98Ma6/22qvVvvaflplZtWbPGKOPPvooB5AB0MB23AMsA6FFuE52ysFqAHQ/Q2uF&#10;x/PjeD+AbgC0dNLqMzt5/B6LdvacA9tshnmvUGezwPEF2HIHwhRXHqQC/3kqpp/pAEdWUMYfujLS&#10;+lL+PZ+fyRRLaXXvfr4u3X7MhpckrN5u6se/WKDB7U++voTt/c/a9fG3pGZfaMa776vntDlKmEpP&#10;bf5qBL+L0DpOQL/YV1F9hii691BEyH2RU6FfRMMY2KmrQuO6cu2s+jzerN8oQDJKLQFIB774nSfN&#10;VZtRU+nT8aXvwXR35x7uZ+q26aA6LWLk1QI2sjlazGYt5YvZrC/Mo39bABzTVt487oOhkQ9O0rWb&#10;tXZpaq2mLVUrqrVqR7WSd0te06ItjzVX9UaRqsx+8jdDGqgiy0jeDKyn1wNDuYbqdYySKmSig8yE&#10;7k/DOPVe0l+A7FsckL/XTVyQkx+wl42a7AlqkhxAlUvaaCfnxUlPUTbPZdOXe0wt94Q0MpdaznPs&#10;NuoTTi4RLc+eQ42SCwjLPuL/sFksyxiLFnIYNLKljwO5jobyn8kCjd5fsfCQhrbVYdRONpNmCpBC&#10;0rd8k11Rk7nRGYtsfOkL+dIWWj/KFB6wlPlGpJjMyGwHqKsyMbbJClxISojvBkzj46BVzh783MvN&#10;dK02BIlXX+q2QUr2Z1smyzIy8NHPoHYzsJn/YjbWCeb3mMl7Z1MHZvM5si2FNHGxi3DWX7NxGsBn&#10;lLlrZlsju3yGzdhIlB25JreKtRTSU6MZI2hpWq5LH4koDmScTnzhAVY+USvXIo9FrA4WoSwi8Zzd&#10;dhHrX6Kagc2AZedFtLPIZqmj1W1ErYI4T9TLB3T53DbQuitgy7fnDch230BnIOP35jigE92IxkVj&#10;PtXzv0n/U2zMxpNK5k+hv/haRxX4skebCYuS4MWkkhtUatQ/xFEpLZPnS/mjCti+/PW2jl74C6r8&#10;T4TIP+rdY9+Sgn2jdR9+qmlvfajhK7ZiMb5S7YleUQCjca/BatmPa8JgFPidVTu6NV/sNgpoEye/&#10;mPaqyxfdr2VH0saOUPft8Yls40AT0Ib1UO1pVncganXspsB2XVWnWRvViIhW1QaNVYmVV5XC66ly&#10;GAfz2YqcyqFsVg2rr1rh7KMLr6+auDvXCq2nWljy2e3KoeGqzoaempxKAcF60z9IlfBbqci1Yl2u&#10;nDcwrX0V27/XvP31hg+mtb48xmuqBAarWnB9Vbh5+w/duM3KWLz6f798Wl/+sl+f/7hHv+DZf4WN&#10;97ev4/dIj+3h3etKumv9t5tK4jy8fV33bl3VnRu0CXjNw1uXlHKbheqcpNt/O0Ik6RabV9yBGLnJ&#10;wvU7vyoba2mXQk6htzbqJyc2fj4QsJnan0b288m/qaQTIx2mgDfQWH+Nesn11ogslk4W2nwZqaQ7&#10;BkTStkJj7pjfMgCa6NheZ6JhGy3JwCIu238+pMcGwMaIDdcfa/TR+Vea63qNXoCtvx56D2Xt00Sl&#10;B7Mknkb6I+dEhUkOxjhZECVmoPMI+VYWREkW0TLLiBEDGg1tkzm9qM1MfJxjQ6TWW3MNYw876UTK&#10;1hy2KGcNZ2qjAosYgCOP2imHiJZDXZXTEdBZpDFQdESPyBfeIoyLZna19A8AuZrMIpWljAY8SxsB&#10;XGFs+WOAtTDOohuPG8hcZOPn7GcMUBbRaD7nE/3y43nOoiAKEXuswJ0jpJd8HvuMlkZaPy8RCdZX&#10;LKW8h7zuyVOPz+e648p+NVL5dYaiiVyqZ1a3EdlKLY3kZ8ogWZ4POceUaYmmL96ilgPHq83gSaR6&#10;IxQc3w81Ry8Ft++q2k1jVDW8qSqF1FNFlnhU9AvXG1jnvckXt6I317rBfLFDeC5EVUPCVBuw1K7f&#10;SLXqcQBPLezz3AEUNUNDVAMAVWU3QSX7GXsfnyC9ybWiL/f9w1Sd96kRHKoqnOrBYaoD8LwAlpe7&#10;cgCdF+CrUx+zVxaK1OF41wtXHftdfMZaANCLU9uu3K/Je9QIApBBiKKDeM+gYF6HqzSfqUZ4hKqz&#10;kKTCjkPb9O6BLVr63grN3TZfczYv0BwWyy3ftlzv7N6s9w68D425VwfZannw42M6xDnCOQC1+d4B&#10;Bv/279LBY/t05ORHOnhyvz46vkcHjnygj3Aq2n9ou/Yd2ql9B3do34Ed2svvyTiGh7+5HU9iMw2N&#10;7OeDYB+H/UBDG7BN4C/guJ9VTKFfTKQy0XGB9dVICx3zSO1WxBe9iJSygJEbZ49gs2hEmUL78pry&#10;wtT9buDTM1iZDWuZDqWf5Tcf4sN6aDCOnCNvNNcvFeN0vVY/3WVJfVLd0Ur2m8n6J1tGAdBoJbho&#10;hsYyC7Il2wxX+WudCeiz+CzZxkQa0ACcp2ltekcjRWAcjdo3kgSZlD3nyBGr02g6W53m+lzWS6NO&#10;y3MMoadWMgYwDxAZ+CyqWdqYb9HGRTde4+oxA5UnCnnqMgOXJ2IVOuB5roXxAM0im4HNrgY++1le&#10;Xwiw7BR0fvEau22gewE0+zmLgJ6IZxHORWJSyaerSfVvQpLcZdUO/xQc+k4Zr0Ypr3ZXPUX0XQrt&#10;X0atXUqqX8b/T2WdjqMQom67Uqa+ccP0/32jsv5RrY5e4rxctbZeqlxb/6hUTa9UraXXGDp9ndm4&#10;N2p6q2LtuqqI63Ilpr0r16mrKkSKyn4Bqs46qtqApnZAqGoZaEjRarGHwAvw2O2agKd2SDDRJNBF&#10;nmpEnio+waoEYKv4AkDfMFUxUABGA1QtA1R4A9VhxVWdevXcqW2gwlTWC0DXIcp545npDbC98Mj0&#10;IjL6AHADXe3yx70BkwM5Vuw1AVg1PkMNAyR/FKqHNVTVsAhVIXJWaJHYizVCPRTRuROylPYKat9R&#10;oR1YHteuk8Ji8U3vFI/5JZqz+C5qFN9ZDbndsHNXNeA1oa07QJnG0fBDPEr+HB6L+Upsewb52imk&#10;bXuFt0WD1radwtrAELVooW7Is0p2J9PIvqOy8fhCjjSw0bchhXTqkemQIyO/11NqjGK+hIWNiWKk&#10;g4UuWgE2NIkunTTiBAOefNyCrTWQT5PbUskCG0cxep46yzW1DRRG/TOXlckSw0wst7NIEa8QwU78&#10;I0JXqvRgIygpZJ1hSvaeCBu5ArkW0QzG8hEN8kwipw1XZtqApU00A3ADWha/w5TyDmyWTloD2Jn+&#10;2ByZ1WsAzLGS5ZHtBeBcrUYaSQ/Lc+W+AQ6AeXpgnjrJQGXHUroXkcvVUi6N5LUGLksFy8FggCok&#10;CrrDe1n0KgRgL64ObBYJDYxEu0KAVdiZ503rWA68QgPai9u8X75FOQc4PosxovZZOUW9Tuj5N7Rs&#10;LuM/got10R8w0FVbK6dmGxX7TIGRfEfPjYnk/7MymFvX2N5wWeL/9qFdRur/eeU1vYYV+RvY3L3B&#10;Lrc3ANTrNb30JqCqWNvHnUpsw6nIco6KXCuRllUGaFV9/FXFP0BVAFwN0rMagKh6UIiqsV2nJlc7&#10;VUn7qvGlr8YXvgqgrMw64qpEsso4OFdm7VVVv3rc5wpQq5EOViMaVScyVePnqhMF7Wer8HiVQNJG&#10;gFsFQFbh/asCzqosgKxih8eqBdcDPDzOsZ+twu+rGsxnAWQGNouWFlVr8VoDdQ1+RxWAWCGgJQBr&#10;2U6BFHkBzdCIRcUqsCm3I9vKNypGflz9m1AsNmohv4iW8uf4NqSBWM9ONKG8qbwoCr24X5tQWQcf&#10;Qa9wu2+3Iwn3kYTZpvoH/zHXjJgvfUi+P/uqZ5xmKGAzpT+9tbIR1G+zL6p06Dd6yhej2EgPllYU&#10;GuVvfTRjI6nBCvmCm7eiiZLzra9momMTJttks/WviGYObLaRBtVHdhRN7XC2ugTMZt0T821MIP9U&#10;LVG/vtFBt9ljluQ9Sqk+k5UBgZKFXCsLmVambR1FF5lJmyGL6JrF787ks2QCao89nTGSRE1rahvt&#10;byas1tiOYazG+mwcEx57prbL+21Oce9pQLuemiNHiIJGtbu6yhNFXGrnvuh8yV1dZc95gOJSSff4&#10;i/SPKIhe0aV9FqksvSyPXJ5U0JMyuucsqpWnii9eYwBzIDPgGTgNiP+MfLwXdZvr7Vnrgc9dQDO8&#10;kMZ76XZYZANbbpmesV8uMyhROdWaq8QPsPHfrZR03ylIuJa1PqznC/+QIKBHMrn9HxUrAyhqGtLD&#10;Nw1I2N9Vxn2rEoCq5B0AyAL1phfPWfpI6leR/XCV8KisZNGJiFa5LoCrC4jqGoj4YuO6XJXHq5B2&#10;Vg6qp0pWUxHxqvoRwXiNRbPK3H7TbttreK5KXc+pBOjeBEwVMZu125Ws/vLnCigrBXC4/aYdXuP5&#10;WV4H8CqSJlYkmlbhWtWAZ+ko96vaIY2swvtV4VrLpaMWGdFu1otQhaBm7eRONKCjwAxuFqvQ5kSn&#10;lh04HRXSnGt0rMJatEM3RiRrFsPrYhTIIvSg6FYK5gTBzAREtpZ/ZCseZ9UrJxCnXP8mjJY3hulp&#10;0JSdzOG6uZXZpk1Qx7NQjRgZMgawDSeNHAQTOYr7swBbf3wiSY+KSMUKAUsBaaHZuzkPEKJKIbWS&#10;1WgFeHXkAwADlgHO1CSFFi3cKI1Z09Ej47lswJGCF6IDW/hyFhJis82w6MOAiW5fdqZbWG+qEZrd&#10;RLUsJggyUY1kukUYUP3uIPsinbVFGZlmguoiJsd8/p0pK8fcjzlG/79obBvgnPYQUa9T/hsz6QTA&#10;nma2h1Y35Ygnbcy1OoovfkGXE+6aT5pn4HOgAyh5Vkc59hCw2escMLnfxVNrFfI6lx46UJWnipZu&#10;WqppaaVFMksnLQK+ANWL6MbVPQa4i3ifIqvvAFt/381ZAAD/9ElEQVQhBEkBkc0BjT8SlkE8G31G&#10;zw8jHk8pViksSXa7qSqo3EklkCTPmAksZdqiDNV/GdlJWYyBjVXN+ASN7TtJ/1mFRRzsBajiC8AA&#10;TlWuFQHcmwY4TkWA9WYdA52Bj7VVPnY89VoVA5ADHG7LfoDNQEUEsy92FdYPV4GEqMSXvzI1X1WA&#10;6ADHa6oBkEqBYTzOY7y2BuCpRuSqDFgqcb8yEa6SgceAxvtV4ucq8ZgBqDLHnqtm0ZCfqWoAsyuA&#10;strM1W+WNnK7pkUzolgd0tO6EazUatxUwaw7DoXxDG7ZShVCAFdgNJo0gBYYyWqdqJYArB2LCUgj&#10;AVwwQHOHKBdC5HOA5HiAxpuU/6yBNCiK54iMDozNeU1UC4VAldYJwwW5Ux/pENYHa6D8Jxk5YmAj&#10;qg21iWwIEmMmof2fJZ5zka0I2tyU+q6ZbXZ0rGkqwMS0EA+OIr7A5uGYT9RxvpDmIclrCmw2zFQc&#10;5rVhVtw0vm2DzEMcftNZOJ8WtkjXvIfrrv9oADgHb31m2BzrSKOboj4THWQmluaWPmYyWmOmOObZ&#10;b6loFqB3kY3P5B4nyj6mhsw2ksTqNwNeuUbyiVnTmfWBExsDrrZGkgA2gGbp4wuwvQCc0fuWHuZa&#10;vUaEye8CyAxwXPO62v1jnh4YIMh1KaYnsjl20phEF8E8YLFIlkea6ABnaaE9Zu9pKSQgc9HPWgiW&#10;Wlo0aw8Zxf0i3qcI0BdBiBRC0hSRthZ24jaRrMhpLNmHx79LEX3AEj5P6Tim6S8jIre67e3PVPh6&#10;LxV5D9EzauPSQOh/GMnnfL7nPQHm6K+p2VjfMGiK/ovlG9Xcl9dID3/AFqia1ExGclS1KEPK577M&#10;9qUHVJV8qdN4bY3gYAgJD3lhEaN2A+qmBqyFqk+9xKlGPVWFGqsakaQ6rzMSxdjEmmGkmXZI52qR&#10;9llN5hUGSEINKPa4AYXPY6ADUFX4/TUMqJY+WrSzaGXpJsGihvvdfNbghrxHU34/J4LMjs/ihxA6&#10;uAUBpxleKIihm7SLUauOrRQTjy9Kt85qmdBZFQJxtQ1sAjjoHQQAjCCLTgAuGGCFNAeIANC/iZ3m&#10;PM5zRKwgrgFo0IIiWyLcJMJFGrAAIleLePZcIIAL4n2CrP8A8vdMeVvaX6Tny9hOY/WakSNGjNBj&#10;KxuMTGscYJv5l571/MJTrzERbemjkSJG+bvmNjWTiY8L+dIWQrVb1HMbZ8weAWDZ1HKuWb2ZlyIR&#10;yDa9pDdepwc+I5UFpf+r90B9xszVHb8Ruu8/TkkB01hQOA/77SVKq7eS61qmAIhyzLFl4k9pVL/H&#10;EAfg2W1LS/lMVrNlWt1mLQAX2crlWtZnI811YzZu1MZz3AybRTmXOqIUKR+tcbNvFuUswgGmXAOc&#10;1WpEIRfVHOjsNmArj24u+rl6zUPfW5vAESfl0coa2y4dtfcxBtI9V16vGUhNZ2mtAJhGp0Cx/9YG&#10;MgMYjxdSTxYZwOj5FbX/UMV2SHeLAVsx/32f8oejhPcv6YF06wf2nWew4mvbd8p9M05FtFBKfGer&#10;FLVOKZK4Mtjb51P5/3k+aeSPxdq04j1FtE9QwtgZihsySY279lOnAew8ozE8es5qdRw6SR0Gj9Gg&#10;ifNoCE+HF4CljGJraFQjBTVvRu3PwGdbvn+Y8dQnWoRxApo1k0+jKFjJhoAWMBjJwdWYRW87jHLV&#10;AVx17MrxCuc24PMGbN6stHK3ed6L27Wpu7wAdW2eq83raht5wvGFkQxtwlhY82h+J6c5ix9bszCS&#10;JnjLru3UoUd7xfeJU6e+8WrfN06dB3VR38HdNXhID/Ue0FUJSM8GjBusCv5NaOY1ARQAyKKURSaL&#10;XC5qWSQjRTQAWtRykc36GDT/golcofQugul7BBMJQ0lDwwygPBbC+4RFkpq61LKZQiOidHfzT9IW&#10;rOoW0F+D3vfQ/oANdX+ZpZETAeDUP/Wsx2n+z7UmtQ2KAjCbXwNwZkfnaH1rcENIOEIEtsvswW35&#10;vK16cpZubXjMSBIoelPrJ4cv1P26Q5UaNFcnXmqs716JpbfWX7e9R+qB7zg99J+mpOBZgG4OG10W&#10;sShwOWMjUP8GOOerSDPb2b6V12xEuizbUGNgM2vxf6pJTBtJj83uG8gcQ+mJcNbsdlHOSZ88tZpT&#10;/ltD+8XVFBwAw8CW64BF2tf1hDv5RCqrzV7Ua0bJOyLFgPeiEV3eHvCQKMZelsuxrEfn9JGedNCp&#10;/21KgCZ6oWkqAZWlioU8X8S1qAPNa9QjT7k+bfchB9t3xnlKmEh/1oYarCPi4vjDiA6O6flpWI+b&#10;ZSpefkZ5yN4KvXvpqe9kohuRzXcRKpJtqIJw19r3gB3Ghfrh5C9a8tYHenfnIa3etE8LN76vVZv3&#10;atfuE9r10SdMjhzW+m379NaW/VrGc0NmL1Uk9nX1O7VVNO5XTRLiUHqYlR2roWLbqB7AC2gVrbpN&#10;ouQDNV8XIbFvw3AFcII5IayrCo+opwjGuRpH1lOjqHBFco1kd1vL5g3UOqa+WrVt4E5MiwjFNGug&#10;ps1C1ZDX1GeRYmO0km3aRKozw84J8VHq37OtEhPaqEdirHr3wyt1FFtPx7GvcMZwjZ0xTEMmDFL/&#10;yaxSm8GSGlYST509WIMm8JppwzRz4SQIkqh2CgBYITQMw2gMhpA+hjaHkSR1DLF00QBG8zCgBVHO&#10;AYkoyDWgFekiXfXA1gCtdUcZ0RJIJPSn/vOP5jHAFkLq6cWg6JDOA6SjFNTrGKeZS702DiMYI0aM&#10;ieyPwc9ApFoGQNT+JV0/9aQtFtGIIoU2QmMDm3zZC9hek2+P8eUtMgrdjHLM85HpbButMVV/ToyZ&#10;l9qiCdvmgu2BH4DyHavLtfvp5zdidLNGP4iRwbpfhx3UvtMx/MGuDdVDchi7ymArUzkp5n/fCGtu&#10;BzjrrZm/ImBz0c3WQr3PHjbYSIDl0kgjSWyLjUU1517lkWyZXtJsB5zpj/XaLLK9UI2Y6Ngim0U9&#10;G7MxWRYRxiJcjoGpMyAzoHE86aMnWuWRLubyZc8rj2jGYBpTaYoSi5qm5DdwmezL6SvteSM4AFVB&#10;e1oj1F6eEZ7yyW6a7AUcq8eKAFZxh316SpQr6ci4TCfqM8BV2h4qv90H7DM3Kn8P5rkfsXaZeuwg&#10;YvIcvFoxA8p9PVYF3n1UVHesnjEdX4pK5zm/p4x2R9nqi9L157p69rJ2H2Dk5CTuWvtOMHq1W1s/&#10;OKTDJ/G2OXIOf8XD2rBtv7Z/cFQbdxzUpBXrWduLEmRAf7UbOkjth7DwsHciA578oW/ZVOGtmvJd&#10;bUJdVF9hiI6bAKboZmFq0ypCbVpHKLZ1mOLa1VfXjvWV0LGe+rLdZljPKA3rG63Rg1pq7OgYjRvR&#10;SsMHRmpYn6Ya0LWpOsc1UZvO0WrXI5ZZuPbq26+NBvVuqmH9ozRiCG5bI3rgUNBdfUewb3vWcE1h&#10;VGzmqjmawFbTAeyQ6zVnMLeHau7K0Zq+ZIxGzx3CpDjrp9YuVIVQ6PlQABOGviykDQBCwhLG/XDo&#10;+7BYru3aMcHansPjnEa0BBojkWnAhGwjrMaiOvdUc3RqTbrQGojrpgZsy6zXFrci3qdB2w6klFE6&#10;tug9aR8s5GJMfaah8kd8bHrIsoEsORzASqjBgG36XyojlXwadxIChC+ApYvUaf+UaLm6zeRY1HBG&#10;ktiov00fG/toO8xshs32qQE25xZFI/oRpqNXAdkDUsYbrLB9EDQOlcgUpdAGSMX+II1iPj14ldKw&#10;KXfrd6nz0gFYOn21DFb1PjIvRTMwtQPQjJE0ZjKLz2ZX67VlAzzPWigzZfWklR75loGtXP3PqImp&#10;SjziZKvjjCgBGIDNAdLqOL78JsvK7WDaSJQbpIm5pJN5pJOOGHH9Nq7WInASqvI5NAOqMZ3l8i/P&#10;5LdHBpZrg6fGfDq5mL2GzwBgcolQeWZ9xzEPlQIMi4pisXfvANja7aFm3o0lhQdYZe76gZ63f5+z&#10;W8877dXzzjze/7ief8BcG+22onXnlPtqGxXgQ1LkPUYlPguY1Caq8QfC9drGoPyHjfz7k1+0dCWm&#10;pZt2ahYbZQYiKh42ZbrGLWYb6Nzl6o88a/KSDVq6eY+WvIv3Prf7z5inuLETAdtwXLRHqg3zbg1i&#10;WpI5NVJETFNqo6Zq3LaRmrQMUbOYEMV1qKdencKJRBFK6FRPPeO437mR+vVorNG4Jk8e3k6zpyVo&#10;1vz+NNkHaMbM7po+qb0mA7wRA4lafdqpPSlg/LhhSpw4Qokju6kz4OzUF/v8AWgmOa0HxaO77KyO&#10;k7H7WDJdw1YtVW92AMTOHaHY2QPVb+FIjV06hqnu8Roxb7QmLZ/OVPpSVRg0dZQ6jO6Ow2tHxY7p&#10;rt6TB2skCB26aDgCSyzHV07WnLVLtBBr5iXrVhPeV2sNm0TewkBl46Z3tf6dd7QWT75la1ZrHsrm&#10;WfMWaipLC2bNmav5CxZo/aolKjgGFfUWa6DmXVPZFJrZY6H9zbKu73nYRyzGh0OQzL7E9UfSFor6&#10;cmmWAxvRw5rWRobkWyMb+U+++ZCYjZyB0gxPTY2PQj/H9qjR/7Jtn1l42KdC81+pmah7rK9Nrjea&#10;XdNriVyLeXwxNRqeiPXWADLW3zLZ/QiCJAPQul3YqEYyzJLbAQ3SxLGR1G62UdRSSqvbjCgx6ZYR&#10;I9YGAHBOxkVbwAgTi2aPTSdpgHNjNwYqT3ppTW6LLqajfGweIEaeGOB43gHO6SGJXgYyI0m6nXR0&#10;vwmVnWjZhMLlM2ePzTsEK71s2g6OESX9fmKsqNmYm5zM1ZSW8iKmbsFpzjErukhqXf475WFll98K&#10;W7o2O0nf36MmI11sR4+sw3ukjLsADACLK7923sdmoQ8hPQDcUMC2+RI1GyqSadTKr7YCbPF66j1W&#10;pWwHem7qERjj5zT3y7pjVXilVL+f+kGd8fjoiI1GO/q37eJjFUN/twUC4o692Zo0fppmLFihOcvW&#10;afay9Zo0b5n6T5qN6Q5OxcNHqQeW453oC7foFKvmHVortmc7te4Vo6bdsB6Pa6gmnULVrmuEuvVs&#10;rB69otS+e1MclFmO2CkSkTEbk/p01PCRvTVh9lgNX8rC+4UIlSf3Up+xRKohXZQwoIti+ndXy+GD&#10;1GXqeOcP2XLYIIV2bSWvmMby7wS/AeHh16WdfLq1Zdk97gTs+u4G0Dotma0Ws0aqyfheas82pl4z&#10;h6jvjKHqPXWIBs9hE8/siaowd8NcDV89FL9yJlpX9tesd8Zr5ftzseRapq2H1mjP0U06zFzOSTZ6&#10;fPLJMX3+6Ql98dlJnf30lE5/ckKnTxzXJ3gsHGXzyKGPDmr/ng+1i/U5e1m9s2fPNv35MYYvR2Ct&#10;VsFCzmYV1FR6NOZ6PBCxsYGt91mVDQFsc6H9MfopZl6rkKhQSN/KSbNc3VYuQLbF8S+im3l0ECEK&#10;zP/D9kxTs+UAMPMzzOKLlE0a+SB4jq5hRHPfLwHN43TkV6vYKb2UdHGhku1af5lSWSSR5nZNY71N&#10;CyEdr8R02z9N2+ARf50z6eE5sBnw7Dagy7TIRkTLMqs3A5gTJ1v9ZlHOxMoA3p7n38HMc1wtZ4Jl&#10;Z2Nn4mRTlgDGF+Y6L/YCmOekRSrTTL6YazN2sesp0sujAO2Ae/4xP59tjXT+3YvMnMdWClstaSyq&#10;qV5sQ035zm7bpW2yMztZTWBeG8O8ssw+uwnGR00Yjm2KPUTTt/ij9q6KW25RSQxAA2zPO1kUA1hx&#10;nPjya1dSyG483v8QBNdJPd+EjvXGM0ip6cqtTBrp1UlP/abpOX94yvjDaD4kZeZHwsS5vs3TpeM/&#10;qlH9AHxowqiZGiueqNSnRxsN7dddk/HKXzJrklbxpV21BDerebM1c8pYDRo+mPmy/urClz4Bu/AE&#10;83dMiFW3AfFKHIcdx6jeiuhndnQRCuvaSDF9WkNQdFDcwI7cpm8MyGqSclZuBLGBCKMblgiDJlu6&#10;N0ltJ6G7JErF9mvviIxefI6oXl3VcsgAdeezdJuDLR72dgHsf6vRMIQp8MaYu1IatUeQ3DZK/tRw&#10;ESN6M+w6XC1njFHTyVg3jE1gwWeCOpFudhwSr05DuqoTn91s8iqs2rNc8z+YoYW7cMfCA3Lj8eXa&#10;8fkG7b+wVUe/3o333RHWSX2ss1+zxJ4p63Nfs0nxyzM6e+a0Tn/2qT7H9+/4yY917OgJHTl8TPs+&#10;2qf3du/S7t27tX/fLmV+TqrxXiYsJH0Z+mjPJ0CEUK+VDbgAzf+FSnqd9tD/DmxfwX4BNr6EhWaC&#10;anS+RTQzRTW1P4oS5+HIF9/57hPZCvmC5tk6JOdgzHE+9iYafld3AkbrDutqsxpM46B5ZJ1tBhEt&#10;ndVIyeErAJxdqdMc4DYQ8dg1zdLANItsAPcRkdLsuD0RzrOQ3jW3LaoBJpNuWf2W6VJLT6P7MWmT&#10;qUqy3LEIZ/Zz1Es2a2aT00QnA589b5bkWbCqVvdl25opA52bGvCY7jwhetmoS078IT2hpntMvZVF&#10;z+4RIDOg32myTsfCxyspap2S49crqd06vFSWMQi7zEnU0lmLZeqZdEyNMuojro5Yjb5ztRNmZzZG&#10;nN2YXXRNcYJmBbAHbFvZWw5A2u8gou3F5mC/npNmlsXvxJIOt6xe3O7AcwPpnQ0/pedv06o5m8p6&#10;rp7KqQ1BUidBz9jRXcZ/i1J6l3YtIyKXsi1WX+Yp5exFTaZ2Gtc1RDMS6mlJ38ZaPSxSK4c30zq2&#10;z6wf11pvj2+hDSObavnghlrcv6FmDI7UKGqlIYO7qH+vlhrepaFG9qF+IgsbMBNPkKkDFTUE9RNp&#10;YqP+LdV+WEf1wdJuwIhE9ebaHMDVbt1Ib0DZ1wFwHXqyi4IUsRdT2k2HJbCEswVRta2G4DOZmNhB&#10;EW2j2ZoDSGaMZWfAZKzLh1IyNYcgDJFvNO0DSJOavF+tNo1UG6e4uj0iFToAwmZUF0WO66fW4weo&#10;w6i+ake62a5vjJrz3s2Z9I7u30sVlh9YoHVYz731yULtuLBah3/eqVO/A7I/9+ncXyd1AUHy2Z9P&#10;4rOwT4e+3KGDnxG1ju/Vlj27tRTPPMurRy5YqWlL1mj6/KWawvj5IHwjhuCW9M6yjXp+4jHW4kl6&#10;vggWEkW/8xdhXq207zkHtJKep1U2Adp/3hVYyW9IZ2ic8mUq5K+jmfvkOwdiAGe3zQqcmbZclmsY&#10;UVJAOlZo/onmLYJMyPaqPTZSA7Cl1l+Lsr8ftdQiwMgeAB7LaoT5D6nkI75sqQ3XKDWCNbf8TEoD&#10;0kvGcMzjPhXApjcmpTTfe1seaMCFIMm0FUv02zKt3+aOPWa23dYG8KSUTsplzW5jKcuFylanOUcs&#10;M061WTVbI8W/UxbjP9ZCyGImzqJSNpEvi3/vbDemQ+QCdNnUWQa4bL70maSYmfwRSiclTLbl9HzG&#10;JXUTcANuqg7NOugI/71TtyKWHsdu7nb8AcGWL9V7odJClyg9dClRG/CZNrT+OsDGNDpAywJwT/hv&#10;kEukKyC6Fbdk2rr1ZlI/ANViC38Mt6lkzRE9+/OSSrHMKLl7R8VHGOwdfVQacFJ6/6YKtv+o9Nei&#10;9di7nYp8R6gMoXepHVLz5/w7PSflL2XAVz+W6MnnF7VrRAO9NypE740N054J4do3IUy7R4Vq+8hw&#10;7RgRyvOh2jkiWFuGhejdocFaP7qJFo9qoykj2mlEvyhNiAvT5J71NHlcJw1ZQNSb3F9NB7TDyCcK&#10;m7pW6sjreo3oqSEj+8AUDmavW08mupvrtTCa08ixojuyPXd4P/WbAtgGwTEA4EQo+jFMbPfFGblB&#10;FEwkniPtsDBPZPF9d3xK2gxkXzebTf1a0lpogfi4FT2+9k1VqyNDq+3o/3WH+WSTTrPRpMYTIHOG&#10;91Hr/h3UIrGtInt3VAuo/05Dof7fxVR119cbdPDnzTr19w6du35I3946pV9undPvt77Tr9e+03cX&#10;z+iz3z5k+dtGffDpRm3ft11L33pLQ6YvUQtGISKxB+sxfKx64YjUrXcfNYsnNHfpqPPr2ExzqEDP&#10;15JCzieFnFzeX8PD/1nieZV0/5wrTc8ZKAxQlTzrfc7DQjraH0WI2xoD0GhmO8BZdANwufTALJpZ&#10;YV8A1Z9nNQlpUzZbbGz+LL3JRpb6zdOTdiv1rBe9I2qafOy1n0Si4G+81n3J0hv+N+BSuZ3CcWDj&#10;r3wGqVY6qZgBLtOi24vaDQLmkYHO1W6mMPGIk93h8zoZl9sw6nFNLsBA1cge82d8AnlirQRb1fQI&#10;RXym6SwBXCb1kwMt/z5ZWH6b9Xe2s5JjmaI5E5MuPsLX8RF12CNAbUBLASDncR2OrNdKzRIHqWGX&#10;ftQkCdq1kp0Iv2LZjgNv1nunlJGAVM2PKAfTmk5ES29oSw8920Yf8ccmix5kdkM8NBut4o/ZOiwN&#10;8O/n9tNBW/R0/2d6hgkUZsbun+fcoqPmbj/9K0klg0kl92B52HuFUl8KVXbVTiryGadnAcy0of4v&#10;IyMpI/0u9UNNMvA009pliJb/0MnZTXRodn0dmB2hfXMaae/MxtozKVI7JjTV++M545po59jG2jGq&#10;ibaOaKh3RkVp8cgYTQNI41l6OLFLfU2FORw7Gt9SdrO1H5Og6AExqs9+tmaDGqn9wCjFJrKibACs&#10;4dgB6s+XvwUpZxXo/Nfpv9XDpySBHQCDJg7n57qxDaet+g/tpQkj+qsvfbLQJqycboan6aBEdabW&#10;6jpnAksXceHC0DWgPRLFGCJbNJGtFULkDihFOgTJt0s9+SU0JiXl/48hcWra3zwpW3OoLQf2UM/x&#10;IzRo2gRVOPrLLn38x26dvbJfF24f07d3P9Ov97/Spfu/6tLd3/Tn7V9YNH5enxHpDnz/Lp4LW7WV&#10;5QJL125S4vjZLAvvDVPZTW169lZCv77qiPVXvbb0IXomKu/QbekDemsr77jI5Sj/wWwUHUQKSfP6&#10;aZdTetYfD0IjTajlSnp+7phG23nmhMdWs1kaBujcrJqtR+JLavvUjAzJt9VKzt2XL7iBDc9Hq1dS&#10;2C+W1pTZqsEnVNIXUXM8NVATto1GAbYoS6HsSwfYIlbxxV3niXARpJERbN8kYqS5Q63jtroADkDm&#10;AGFXBzxTkxhAzBvf1CRGitgye3qCgKwIBUmhreylL5jJyEkGv892V2fwx8AYUlcLWu1n7+1WNVmq&#10;ar07AGmR0uo+0ksD7yPs9zL4Q5FOWyM18l3djVijB/XY+uLVlv5Td8UkDlOrPqPQsbZXrUatNHnM&#10;FN3Gtbfkr5/0hM2YmYsOAjZ6hyypT2vAtZ5FODsMydZfgmKGKfb687EMnKuiPmtUjLPvsyIyET17&#10;gTJnH25wK8q6r2IsLUyBXHL9rp79fEuP9/Pf/9szytn9OQspYSK9Z5FCWkMbhy22Dz1j9XLZEpra&#10;3z9VwanLOj63hQ7ObaiP5kZq77xo7ZndTHumtdBOzo5prbRjSittmdRCm8c017sjo7VxRLQWD4FF&#10;7NNEY3tGaGrXBprWK0LDhuCuPbqDYoewGyCxsSITQhndqc+JUuOOTdSMflyvUf01ZuZw9aP3Vb9H&#10;jKpFk/LFdlDPAQPUb+QgReNr0gAb8mFDemnK6MHq1T9efo1pfGMYFN6ljWJIIeMBW2tYyUbYJwR1&#10;hxzpFAVZAuDYLVCnHQ1xSBm/+HD5xtP47kEromsLVg43J5pG87naqevIfho5b4LGLZiuCqd+3asT&#10;LKc79TcL6q5Sn137RN9cv6Afrv6gHy99r+/++lKfs8XmwHfbtO2TNdp8cJPW4Aw7bcEydR46Vo3o&#10;8jdq10UtunRXe7aKtCGiBdLVXzF2jvQJipG3MYhZSr1m/TX8IEsHXnDnGTKep51PkU5C+wNCSy9L&#10;OrMtxQx8zI6bL52lirY1xsTFVrflAUDTQ5rLVo7ZH9gCeedfT+QwsJn0imHPh8Hz9aQL9cdwvnS9&#10;DxExYfOi6MXxZX0SxcINUiZLw9L4y57ayBPVUlnmbiBLBXQGNItuj4gilkq6dNKllLblxaMscewk&#10;YHtin8lFYcgKk5NhUpRrkQvgphMpjdl065jc8Cnpn6W53LdmuWcg1aKdiZ4tam7jd/Gz0bwe0sO2&#10;yWRw0jE4SmGA9T5p8ANInSN12eyCGKFF9/6kJ9Pli3Dct2k71WrYnHGOZmoX11sfY+ed88XnevLj&#10;10p/6xD7smcqCdu+ZJYcJofNYsfBTNLLGcz3TcEjc6KyJi9WURL/P1gEK2WEptSkWMj6y/95yoT9&#10;vY+36Pan7+Cgja+IZ5pNz0oyVHQFkovtGU9WHdPTyjS1GWEqwZvzmReDpF3wjnyHP7rfFADk6/pk&#10;doz2z22svSzG/HB2tHbNbKH3pjTX9umAbXqMtrFUY9uklto0OlpbANo6torO71NfE7uGamw8tV58&#10;gKZ1D9LIfo3Vc2hzdSaidUwIV4dEnLSGR7PdprVCO6I4QSrVDeesKfOHa+KS4YqfMFD+Xegh055K&#10;wO+07yB2u+Hv3wBj1uGkeVMBW49+nRmtQdiMWZAPBEjzYX0UN3O8Wk/CWm9IogJQifh2YUK7baSq&#10;0wCv2Y5pgzjSyLgg1emMWoXf60Uboi7MZf32jdSWFHLIxFGatpStT4tnqcI+0seDv+wguu3V6b9g&#10;Gv88py9++Yp1yed15vsz+vSbE/rowi7t+GQjZiz0SN57W8vWbdC42fPVod9Qem7019pD33btonY9&#10;eymma3c1ZMz813dJHQ6QQq5m2HAxYJtx2cmySvtgXW1gwz2rpNvnsJEXVOZEyYCt46l/Co1dJLM6&#10;zZbHG/CssW31G6SJW79LZMs101RSROutPaG2sjTyUfg6PWzEiP6UU3o6/LieDTxB9PwMh2FzxgJw&#10;rEZ6bK+NJN0EUKmknCkAzoGsHCDpMHUZFtlsQpvVSRbdrG57ZHWaDY8CtCfGivK5rK4sYrdboaW3&#10;ZqEAwZIO8DMAlp1HpI2ufWB1n/08s3aWSnrAZXWhvb8dA7b9Tq72O3ltBtR8WlMiNX8Ekpqs1R1I&#10;nqsoXXoGtGZ0v516j56liE6D+EuMiqJpe/kgvfNqjPV2PYTfiBKmjZqka7v4b/jrN0pev0t36w7H&#10;J3OUHobS0AdkKQY235l62GOabn+0Vg9P8pl+xvuFtWGe3BHQPX/MydHTvDtEtjvKtAUrgC6TQWD7&#10;p6ysVKWF2B6Upqvozn3lBU5HsjVfT32ssU06OfQLlS1FGHmI5Yk/ZOjzBfHaNT1C702L1HuTSR8n&#10;RWnLuGbaOr6Ztk/gOi5S28ZEatOIRto+tIE29Q3Wgm5BmtTRXxPa+WlmZx/N7BaocX0jNHwAjejE&#10;RqR/TQAe22wntFCL4Wh7u0XBGjZXa+zIJ88fpakrJmCqOl71eifIl+9q98FDNGjQULXv0kFN8YMc&#10;OjhB08YMVffecYzEMJHgX5f9bI2xucPrn59rNXmEwocksK87QcGYwtZqjzclaWSt9ij64+rjygxx&#10;AnFTux3+lfT+fFo2UZMOkeqSSF05YaymLWYl1mIi28pTk/QWCw93nduuveeoy04fxcH1OJT/fu04&#10;jLTmwCat/3Ct1uxcqeWb19BvW430ZKlGTZutDv0H8qYsI+jYSc1oardiQVzTTnHq372fnn1MA2YL&#10;9gdG+S/GRWvsb47qf4ZjbilMZGn/CypJ4DaPOfU/jlpPO58khSQ62LiMGbSSMpohqwOdLf2zNNLW&#10;1trCC4YUc4kEufSXcmIgSAxACIrT6y7VvbH8Vd1Gz24QYBuJHfbgz1FI0OuKZhqAhrepS2yZewag&#10;SmtEdKOOswhnEc1zXhAkpHkGFFQqzg4BNtKctsxUqIDHnC2DfT5GccyJy+ohF80MMA48gAbtpodo&#10;MZCVA8yAZjus7fcQ6TypKtEU4GfwMxnUhVYvpgM0S2uTIDDuuai2VKt9cPBFqRM/cIQSJi5k1L+5&#10;A5ZvJPYAkbHyQZ/q3bi1qiPStSjXNj5BJ9YD4u8vKH3ZDsyNYC9DiG6hRLcgJGphU3UZdcOdQ+/o&#10;zuGtunWM13zMH5F7vyn3Kka5yaT41rlWAQcLZP5Jv/SLfnt/Ps5qd939Z/lpKgOQZfwvqy+LJt/o&#10;rYIaiJKb4rhFT7Bs6s+MVqVi1lqs00sHavuY+toCoLaPa6rNY5uQLjbVFmqzrdzeMqaRNg1rqM2D&#10;62k7Ue1d0sKlA6I0vXuEphA9ZnYJ0IxuoZrYC5KkX4TGD2mhocNaqM+kjuo5I04xI5urIb02P6JL&#10;A7z7R7DRZtriSRqKd2QLyhzvWNyO+w3UkGEjFN+zh9r06KxB1GuTx4xUx8TOqgnFXwWtZF18KJtR&#10;27WFKGnOjrf6fVktxQnrjXcJUbNG8wgiHAJkUtZApFy+HaLlE4s3CSLkuuwdaNqhpTr36qgBrBIe&#10;P3uyJsyaqgozTg7Vok/pb7BP+61jb+kd6Pq33t/NAoFNWrB9peZuX6AlW5dq/jssrWMv1TTcYCfN&#10;m68h42n4sf2xHn4PDVCLNAR0UfEsp2PVzs45G6XPS/R8Pbn/ituO8i+D3i8d9CVgO+fqNKP5S/vb&#10;IbKNYEp7JOCIRwsIDV5ga4/MZtzAZsoRjH4KGBi1jZv5tqydyOAckA1wRny0xmbOwIbfYyqC4xsH&#10;Se328LuGnGQcBLZz+GlU7SgpiBS5NHVzICXs57KIbhn0njIgTgwg6fYFBxh2Hhl7aQvfAdZjsx8H&#10;aM4iz4TPNrDqljHSz6N/lc5AairkQ6p7D97L1WXltZ5t9eTnPPdNlQIo7XnkYBmcdFJIFwGZu8uI&#10;9JAy6fzODB5Ps6jLYw+arCeqLdcZv1GOFGlCrTZ+4Ub+W/dAbc4eschO1GxI5SK53RSwReDVERHD&#10;4UtRnxlEADhvwkz9cvig0gauVprPDKLbbMxrp+t2j8m6fGij7hzdoTsndunOZx/p0s4VurZjgW5+&#10;tFH3j7L6+BKbYJ9iIgLYyopz9Ojyz/p7z0ol/XlWuezwu/YejO9Nxqf4J+vjL5WG3URepZ56yud+&#10;yuT78zEIzY/wx/fPMl1YPUubR9TTjrHNtHtilHZOILKNBWhj7ArYRgPAoVwhRXZO7q3ts0dpLYzj&#10;Iuj/2YlNNKNzmKYaSdKrvqYPiNR4FCEDRnVS4qyB6jmX7UojohRJ/VQ/trUaJ7LGly2iIyaNg5kc&#10;pbihQ6irejnf/kEjx1C70bwexNIM9rGNGz9OsX0SIT+iVTMqSgFIwpri89+s/wA1YPNpCCVSSI94&#10;WgVdIEra006IJmVkjAaQBcVhp0+T3RuTIK8YtMasNm7K3oFY1lH1GEr/evJIjYD9rDDv3HAtOjtR&#10;S05N1dJ9C7Rgx2LN3TxbUzdT1G0erLHb2MO2cxyWCXM1hz1Xs1Ys12TAljhiFNPbPZ0eMhh9ZSCA&#10;C4EYaYSP/53d/CU7lKfn67A/WIhEaxymqyN+cOAqQWhc4lJJNosaWWKAG8L/GcO/BWynPGCzeTUj&#10;SKw+s2O3ocTdal3SSVsqb0svbK1TDulZdiubMyPlQ3aVzL6wu9c/U/YJCv1h1ITjz/C7qQ9t1ZEx&#10;mrZjDdVELszfYyzEs6iPXNQhopj9QSaAyQQwRrRkAYInXJ9w32pC6+XZGqpcfFEek7KmW48OOj3F&#10;yBZqszRebyxmOvNcj1yfDnBBFDiQudTUajgazHYsTbV+ngGO12axmDCTCP2IyJtBupsGqZIMa5pE&#10;L+12g2W6FDpdA33b4gaFCmLyfOzUpsurkY01dQRg7YhqaFKbolVtYvUbEa4Ja5F4PIDj06C5ahEB&#10;m/foq2XYuf3Rcgors2YpyW+8ri2dq5ufvK/bJwHa5/t1/eO9+n7tDP29c6luHoaQQdRw//gWJZ2l&#10;oX7ndz36/axSv/pI9yHKkr/8QFfWj1TyqXX4QjKNDaliIzdPLvwIG7sAt615gG0F8i7MWj9CtEyp&#10;9/OWjVD64XqPtPHDKVHaBRmyfXxzgNZMm0eRPo5soo1DI7V+bDe9M3OEtsyfpLcxSl05ppfm9muq&#10;md3raQr129TEhppKxBs8OE496G31mD1ECTPjAVdLCKMWasZG0eiBOHFxumMn128kcq/BaCsHDFYM&#10;rHl/LO0SR4xQPyzFx+OUPBbz1o5Y1vnhLBBO9GuIwiUCb8p6XTAMQrroD4vpz37vOrgO1GLpY/XI&#10;xlwbyIuUsU5rxmxaMijdwnYN4K7MyuEmgLBVQgvF0TQfxmLGIRNGqsK6XyZq40/TtOHCLK07uVAb&#10;TizQmmPTteTwKM1nOf38QwPcMvstx1Zr6/63tWHrO8iyVqj/mPFqGNfdjebYWI0/UwG1cS8aiROS&#10;zuRJO0khl1CrIcMyy7qy0T9Ro30G4/iZnsI6PusL5Y9yxEW3AaaR/Bpd5MeAitEa60mZ7QGRLc/k&#10;WdZTMxDa9k1bXwsF/sTMU83XH4Ywm2bsI1KtjLrLdH/EWj1Iu6BH7MUqGf2xSsYS2UbTPO93CqEt&#10;6naGUgvMTIglgDnQ94+JHlkNmNAGPFn028z2LhM6PJNIZY9lc83msSewijmAyOrCDMZxUvCiTDbh&#10;smshbCQdBTQW2QxsgMj0lS5S2m17nPTSc4x65wr9nsp6pTT6Xxm8RwaMaFo0gOWkoupIIrV9CA1/&#10;q+ESXYfMWFM7HuC0RaI0EK/5zarV2EOKBDbtxH/7DvLheDftwDgKRTwTGD6AzweGMqBZR4S6fFks&#10;vYStrMNERmK/0fqy6xQ97DRO1w8A5k936/Znu3X3i4/094HN+pHd1lf3rNGNvTx3YINuEd2uHHxL&#10;149v1+VdK3X13Sl6cHS5sv46pfx7f7/gUKjtjFAp9FAnP7IosSbsJCxoGel/2WJeR+n21+59Wk/0&#10;2TKhHTVba70/KYY6rZXeHdtC745poY2clcNaavnonlo1bYQ2zhmvDdOHa9nIjppDjTbT6P/ekZqE&#10;znHkIOpWemTxY/qp63R6anP6KX5Sb1Y9seBlNDpKVkpFDh6G/V1/Vpz1USdIkdhRI/GDxPNx7GR1&#10;x/d/AMszxk6ZpqGsD27N63xw7Qpu35kdbUQxyiPTDgc1Y7SHHQL+gKl2FIs7mkZymuD2xVwbYKsb&#10;G0nfLVp+7RHvs9kpiNsN2xsjGk0rghbF2IHgZbgqrP1tjN7+eYbe/n6u3rkwV9vOL9CWC/O0/swU&#10;rTw1Qhs+BYyfzdeOjzdo17H3tHXXdi1hVeqwySwdQIDsS0H+YiLbK6ihTi7aJZ2F0dqAwn8+9gfT&#10;UY0wPlM6hMgF21jSHbB1/RjAWS3liWqlvanlegEOHi9A4pRvs2yWPgI0A5tbpGFRzTZxkkbm0lez&#10;zTK2+MJUI9lEg3TTPXov0v3V25X86DulX/1axXM/V8kIfs8orn1OMD5iQ5CedNSEzpYWPiaqZJvV&#10;HV/4LECWRe2WCQgy6+NXQg32GHbzCZKnLO6nA7AUVCjJdjVtJY3zVItqRDcDnU0KGKvpOcZsUhNa&#10;esnPp5JuWoshtSE1Ij9nC+JT+D0p9eiD1VvBWYaiZZWS6YclNSRFa7BS91C43Aifq4+9B6lpCLVI&#10;bDfNwe6tcY/hqtWAdKUx0xaRgDAawHH87ACuACbtAyziNYvjC8LzLfGU4erdiLEpJjq8mnVSw5ad&#10;dRaW7MHHW3X74/d17/Q+wLZf376zQL9vmkNUe1s3qeNuHnxb145u0Z/71usCesKf105Vxi/HVFJA&#10;DVb+zwt3ZHNIpgvHKXbdgicTd+hpdUyA+Hd/3v0U34tiXdx3Squh7N+a0l3vTOumd6d11VuTu2oD&#10;562pXbV+SoKWT+jF6a2V0wZpDRrD1ZN7asX4Llo2podmj0LaNaK7JiHTGkUt1Yd9293HjVCfOWPV&#10;n81JCSjxu0wYpU44Ibdlc019Nt94M50STu83ZnB/tWGBYcuRE2h+s8yQFkDi8BEajgijH8Brxiop&#10;r+gW8sZVOQigBXcEcM5Xp43qoywJQ7YV0Azqn602XqhJajOGY8e7dRMFxEVj9grY4gAre+H8WjdQ&#10;ACM8ET2boevsqnjaEBWWneunVWeHaC2p5Kavp2vndyhJvl2sTednadVxwvfRKXrr6FztOLBWO/ey&#10;mHv721q+arnGsus4BiIkkHEafwpyn4bUEniVPDkMzbsPq7Pl1GrzUY3AMj4fw2JDAGXjMyXdPqXv&#10;dcL12ExF8nwYu5oTUJP0YGjUjGaIXPlmzmqUOvNQzkXLgAe9nu8WueP1YYsJjawACLb8wlI/Ex0/&#10;DJqvlC9OKT31F6Ulfa/8nYB4GIzn8E/5/Szx68K4v219sREdRLIF5sCFi7LVf4+xHH8MEB6boSsn&#10;C0BkIajNROaUzoxbCkqMZCa9k8MABX2r5PBlAAXQwH6m2jEVCq+1awoqjRT6agbENI67TyRLMaAZ&#10;wBoCNAMbIEumz5URSv+L902qv1wPGy6DCFmiu2EW0ebpr+Dx6lcbhq1VnAaPnYXz7rvo9PCEAUz+&#10;1GqBTWm1ENUCSOcDGJFyBzAFArjA6DjA1UWhrbow+sQXAXOmCKzj/JrxJcIt6oct83T/5Db6cu/p&#10;LmC79ekuXVg2Tlf3rtLNE1t148Q23Ty5U1dP7NT5ZeP1w4ZpSv+JZjfsY0nJE5U+fQwLyYzNP1vf&#10;BjZq9ece562n2fkIrLFJ8FrILoAPUBI91LUTXwOeRK1DHb9x7kC9Na+/Ns4aoLfm9Nc7C7g9b7DW&#10;zhnGGaz1cwZp/VwAN7s/Z7BWzx6q+USwmdOGaNqUoZo8cZj6jEGZD70+cv54jYEI6YtHf8fJY9Rm&#10;5BA16ddffkyuVGsEOwtgIgYNYKkia6BgI6NYHRUJAOP79tVAomDioEGKYrq6RngQUStCvpREIXFE&#10;uK6YW8FaNovroMYIkcOIYsHoOr0icecCcF60AOow6hPStTW/Lw5FSicFQKBUb4oVQyN/ljTWp+Zr&#10;BUvaVRVWHO+vFR/31crPh2vjl5O06bvZ2vzlfL39xTyt3DdDS7dPZSnAfHzLV2vzOyv1zoZlWrNi&#10;Pv+yk2Fv+jA82gG/hVYYo4RrRr9J0gX+Y7+L+5KBbSbEiOkgER67FLLLp663VsxUcTHDkaYgKRv6&#10;tZ71wQqh62ekeYyP2AQ2TWGzQTDa3zGRBjzTSRL18mytLitozfrATFeziW4mP0pm6eHD9hj73P5B&#10;GfdYdQXY8j5nO+Y4VhyNOg0pc1xFnYlsjJDkU6fl8/O5RrQYyeL2ulGbOX9/AxhRzMDEMGkS/iUP&#10;OUl8+ZPdeQG2xQANwIRxqN0c8ACPNdSTmSZIdo+v4TE7RCx7rd12ekyWeqDqSLLfgZYwI9Tec6ke&#10;Ei3vA7673L4G0C4FT9CqWswFNo5R6y59NH/teyxsxwWYtN2POUP/ZhiVkjb6RXcGbICveWf54xvj&#10;D5gCzaaC5wObdebKF4A0v2V/VuB2TMCxt7n6d26vB0fW69bJHbpFZLv96R79Bev89bJRug1Rdv34&#10;JoC2g8d36bfdq/TLFpjLb/YDyPd07+x+Pbr+i7LxAs289J2r5XI4j6/jov3DKd3//ANACTlVmAWr&#10;yZ72EQcQLXyLID1btw5hyjo1AXAN1NvzANsCDuMumxb209ZFA7Rl8RDOUG1ZMlSblwzW5sV27LEh&#10;envxQK3h9avmD9ByQDpz5gD1JUUbOJGZMfYATlsyTkMWoWecOBT78QS+9B1UtRGGrPXqsyO7pRoN&#10;GaI2k8ZzBYSd+N7GRDq7gt5sy0kYPEDNkGlVDsUfpQFsZKsYNUCY0XTAMDXuT2bRqycOdAgJOuBQ&#10;AL1vK6ZqNME3JQJrB+bo6rSLVDiKkQYDyCa6tFRVwPhmPV+iagOa220VMwhbhLm7e2rxoV5a/Wl/&#10;LTs3UMu/GqdVZyZq6Qn2Bb9P3bYCAmXJRC1bOFMr0YqtXoRgmY74FCQo3WFvogizDRhZbxARpt/e&#10;YX/ycaypbUjUiBF8IMswXy0bCjnSG8UIka24IxEGoBUzol+MGeszawNQs7l6zTSE1FJGYnh6bOV9&#10;NRrJ+dRpefTK8sz2oBVpJM3ebKKapXqPUFUkwbDdmrxat66e0Q20nNd/PaL005Aj02ElxwC2QdRs&#10;DEEWIrR9glbyMcTDY1LP7HpcUZ5kAYZ0wJRKmmgAS6KflRSyAKAt5PDYP6OaDZraKX8s3K5LlEQa&#10;mMTjSUQ9A1FSOLdpQNs1GdAlAbCHBigipF2TAJk959EuLgZoRDPu3+L2dfxR/mL27pM6fdQmmP+2&#10;KHQmMLXcHnPTWpAdda02A0z+aCL9ogBWc5gyiJPAVp3lRwT0bx5HVLPI1sHd9iLziO5ltt0jIE7a&#10;6E2/xto4mWUiAOrGYc4xmtUA7qvVU/UD9dqdE/YY5+R2Xf9kh75aP01/712tO6d26O65fbrO41cO&#10;vgsgd+o6KeaNQxt0fd9K/f72dH3JeMn3s/vq5s6FenKJupzGt6WUrpzjn4fnftK6Ua309qyO2j6v&#10;m7YvtNNZOxfFadfirtq1pIv2LOnOtbs+WNKVE6fdSzvrQ3eb1y3upO2L22srP7NkRlf1H8WywzG9&#10;NXnOUM1eMU5jF09gmUY/NTUav3lTvY5vSCX2rvl3iVUrWMnY6dMUTgugGvR8TYDQkEZ1PJ78Hfsl&#10;qlGbZpjA+upVX1/qseZqRJ3XatwERePt34AIGEqK6B/blLZCE2pmvEka+OqNYLwtG/rRCqhHS4BB&#10;VmRa/j2t8d1U1VGjhNIAt7VV3Yf1VYXx73fRoqM9tPqLXlpypoeWXhiohWcGat7hRE3f0V0TZ3fT&#10;OJihmRSeM6fy13Vmb63gr8rcGQMRgyKHGZao4f3bawmjBqUf4+G/jf3YpvCfQVTDF7JsEHNrRLdS&#10;GtpPu3zsTGUsXSxmpP8pw5Em0SrtB9jiP6Eu8xAgzszH1CNuYNSuaCFth7Xb9kkTGybRRTZj+Ygo&#10;j0jN7uOWdXrxAn20e4U+3LZSH2xbpC92UCssBOwTz2GR9wmAJoVsaSko5EfDFfzsAmzu5jofkmS+&#10;4Elhc8tBxQhOGIALXQDgFrrrQyJNEoJeBygA6K7hPAYIHdhegI7bD90BWAa6F7cBk3scMD3g3Aes&#10;DzlmQpTK+9/m3OT+VXpgvweO0c/M4I2s1hSgdWVVLcOIizfQO2upuo3b0Uejrwb54UcqGdAciRG1&#10;WTDAC2pBBOMEcoJIH4NaEPEgRurHduULOJ3tmZ1RmeATUy9S32xaqHvUZdcPbtQ16rKrH72lz+YO&#10;1Z87Fur6kY26YUAEVH9/tF6fkVr+vXetruxdr6uHNrlzCfLk771r9NuWuTq/YLSODo7XKUZbLkGg&#10;5NDwfl5mPTnYydI8lRanq7QMRcqTEj3DSfnK2RPaOqMTjGMTardo6rYobZoerc2zUJLMRlEyC4Zy&#10;NtKtOdD/c1rpvXmt9d587s9DYTKvpbaiPtkyp7UWTYT2H4n8alwvjZ43StOXT9SgOaPUnfGWpozu&#10;VI9qrDfq44IV1UChKO87zJujNrNmKLB7gqqhf6zbqSVi5ATFIEyO7AKQWA38pk9dvVzHmzVUTVQf&#10;QqUd66vasaIqYtBIyI8e1GctWE3FplPWVFUJIwqG42nZAC/LqGB0kg1Vvz87wfvxR5DeWx0mBKLi&#10;W/HHoK+GsuKqwuK9PbX2JDTrhV5690Ki3j6XoLVf9ICZTNDSD7pr/vKupIzxmjWps+ZR0C6a1VPr&#10;FvbVGsL6SgZMVy0k8s3sqXObt0onn9JbQ561kFptKoarRu3jA+k8IrE+KMa7sJAJ5SJcnRxJYofU&#10;8hnN7ZKuSLVs8toIEoTIL6RZTp6FaiOPGs0tjkealRtDZCOVzLJ+FdKgbMxVf2sxRu8uHKWVFMhz&#10;p4/U9Kkj+KMwUU+Wn5WmwHoOIaoyo5XfjJSRZvFjmtnZgCE9dB4AQEURYr0nrgY6HksKI6IBhIcu&#10;lbToZREO8FlaGWbgK7+GL9ADQGqppgdkC7kPURPOzwLAhwD0Pj93n9ffB7j3iZZ3gzn2HugRU4mg&#10;94Jm6ToguxI8Q7/5j9D3dQdoc7UYRdE7a0lTeu6qbQrr0JsRkVblYMPTnv6aAxw1mh9WFr4tjAzp&#10;ANCo2fCEcfYWkCVmJdh9wlzGPEapTpNWLH6IVhy9oFuA7KYxjEc26RrR7adNi3Ri6gBd3rtCl/ev&#10;pl7bouuc796drc+YOr505F1d/Ogd/f3hBv1NWnmRyPXValjsnnHa3DkGSp8h4SRq89yHKkZDWVpM&#10;X801AiyuFQC7Jypc9jHjNpuxx7ilX5du1bBOvij4G2hyIn0zzpS+DTWdRvWcPhGa1TtC0xMjNBOl&#10;yKx+jTTTaH9Gbqb3baAZjOZMQTXSvzerd/u2VcfxQ1i9O0p9aRV0n4DqYzB+OF1asO63sSrTpPam&#10;Qd1i3Gh1YRtO9NRpqts5Xj7MpEWwVbTlyGGo8vsy68Zet9AgvYI5rHmcvsnu95C+CW6nW6fFS9QE&#10;9t2/Sw82nMZA+aP4j8KZq1EQtukhLNVg1q1ZfWbnogBvd0USeIIZODXiJJIh0+E0tsdMG6sK2w73&#10;1o4TPbXrdF+9f6aPtp1J1Pvne2v3uRHadniwtm7rry3rhujdZeTOK4dp66rh2r56rHasn6wdFMyb&#10;YafWrRij9BNQux/y12s5ipG55aJj8xYZZQszfnX9NbcdE0axiBF/i3LukFo+S2BPcw9EyLY7GvKi&#10;wORZtiCjvM+WYyug6Kfl2dJ4U/kz05VNY9ro/kxqnwyWGp6fsUh7ty7R3vUL9eGGRdq9cbE+4Av0&#10;4C2mhGf/RGSzmhBShGZ2nu1tgyHMRfWRZeSGDZIakABBEl98Bzy+/AYGzzEgWe3G8+gKPY/N4cwj&#10;Ss0ETLB6IbMAGIRDyFzd43X3ANN9nr/H/bthc3SHn7nNz9zidbe4fYum8kOkTQ9x+LoeNFkX/cbq&#10;V99h+tIbXWOtzupal7mq+N4ajy1AtwkLVK0+a2yRY1lUq2sgw8/TSJK6eMP4t+pGLWd1G5ENUsQP&#10;siSIus0PcLbvO5K9YkshTeJpFbTXGyGNNQElRBJp4s3D7ziwXSWynVkxSWcMVPvX6M/dy3hsgwPd&#10;8dmD9MWqSbpKlLtM4/vv/W/p4nsLUe4PVv8G9fROrzg9+Axt6P0/lfrred2EbLlxbLtun2EcCOlf&#10;6q8IlFGjlGFWkreQcZ3/a5xUY5M+aT1DvkE1VC/MV2FhdVUv3F8N6gVw9VMop16ov8JDfFXfDreD&#10;g32576OwEG+FBnGQVQU1Cse9u7XaDmOIlBVPHTDcaU7zu1EvjIA6tCD6NAFs9dgpEKMus2eqy7Jl&#10;TFJPQMeIxUefLmozHSKFiexG/XqpDlGwMpblr+DC/FJtX9LPUHSQ8Wo+YQIRcb6a04vzR2xfG6uP&#10;2rh7124CiUJd5k+95ks6GtixGeLlGDXp01nNiZQN2OXt1zVGLQb2YtxsOIJoItveA4O161Bv7TyU&#10;yNrSvtp2qq92fTJUu08N154jY7R31xjt2jxO29aO1BZAtnn1eG1dM0HbAdu2DdP17rpJOrZljfTp&#10;Y2kzvTXTQRoxgiKkrB/egvhDluI3YvWZeQ8aE2hLMIpxgXoaBysZj1i4J4BLZPmhbdM0eh8wuAFR&#10;Axugy7Vl9LYGyqayAdsTlPBZ0TaRTKMYHxGLOr+y1/v7j3fpu6Pv6/vjH+jH47v09akP+Av+sbSM&#10;zzDyC1JTTIEi15GWogIxvxITL1OzmU2C2dk5Zy1qr1QjQYhASaSXD92xyAe4AIrdNmC5A2Ae0AMz&#10;sN0BdHcNWDx2m9t3kEPdBrC3gmfrZsh03SRq3QgBWAFTdT14Go9NxK5hvG4HjtOf/iP1E+LiC7hT&#10;nanTRRMqNVLjWEYz+o7SrLU7YL4AVhP6ZqSEXgiQ66IU8aUes6sfxIifsY3UagEQJHbfHxLFrylj&#10;HqSNoxevU5NuA2h+Q2VHd8QfkdGVqWN0H9BcO7RVl5Hj/bVnrY7SFL7A/6/fbZwOSzlHf+5aou/4&#10;Y7qpX0f9uHWerhzfqiuA7RJ9tys75iqmXpDig3xoaOPLeWafbh7ZRv22HbZxJ4qUzaSY6wEtaeb7&#10;AJd6ryT1D5WyddSGSRV9WINDOul/vVFRr1apqVc4r5nXf5VaeqlSDf1XRc6b1fUPzsuvV9M/Xqum&#10;/3qlqv7jlUr699cq6z9fq6j/eqMKm2ICieDoIRNQLzFlHYmtQWiPVuxc478PKg63WzuiAcCiZlqy&#10;UF0XL2J98HB5My4TOXaQOqBZbDdrohqjFPFp2pD/NkF6FWfml7E6f8MWY8TGqN6IYWo9fYZaEhHD&#10;2M3mg+1+7RaIBHi9D4xjAK5cIdRnATSxwwBbo8QuasoSxwhEzBEj+7N8cbQGzBuv4TOxRdi6Z4De&#10;3tdTGw710MajA/XOyUHafAo26KNBem/XKL2/bbS2rR+hzcs8bNBbnO2rRmr3hgna+84UffguZjqH&#10;6KEcReG/EXkWPiOuic0qKJNkPaeZ/azPeVen2aCnga2AXlchg5FFLIgoMmbSRm36QP3bwnacg20Y&#10;1Czq3GJDwJYHM2n3c00XiVlNFgr+LBQjpiVMY1vogwbzdPnYHv3+xT79emqP/kAJcfHsEf11/oiu&#10;fXFSpRuoHceeV17YWuUwEZADcZHTdCPvSTppPTJHdhgxssARH6kGOMiKFExczafEMY4QH47+d2kl&#10;EQ0gPSAC3g+zMwuQzdFtgHUrZArAmgqYAFToNA/AAqdwJgGyiboaNEHXgibqVgBA8x+lq75D9ZN3&#10;f13w6qlPvOL0buVmak3DumXnRM1Z/Q5M1mgABqiiIUKg+Oui1rFemj/HmtcWsQJadaUeY0WSAY46&#10;zXpqdWl49528iKg4V3VpAwRBlATRh/MKi9TxldSjHx/W/e9+guw4om/XzdAJItUPb03T94Dtx81z&#10;9PtWeq5je2lO51a6so/9CDS2rx7erOsfrdYxxL01X35ZJ6nV7kOs3DoOo3nqfV0/vEWXP7J08y39&#10;Cdj+2LVav7+3XH9tXaCCy+c9DMmNQh1rM1evVq6O5z9LNGrU5njpdY55/79esw4A9NLLtmwDsL36&#10;eg29AthefqOqXqlYVZWr11RNrzqq7u2Dp2OI6mF50BJZVFR3DKtIHcO6o/rvFkuzOQpWEeNXNpNG&#10;DGFj6WKE81gthEH/h/TvphgmsTtjwdBpxiTUJj1JI1uSPYSxR80Ptha7cyJijbYtFErd1gwGszns&#10;e0N6cUHItvzbIPimDqzVOJTUvRH7LgBbR1YFdzGg4yiOfrLBmMFqQRnTddkstp5O1wB+T4UNH9Lz&#10;IJXc+PkgbToHuE6P196Pp+ijg9N1YDuA2jxG+94Zow83jtSe9UP14frBOvD2SB0m2p3YMVFn9kxW&#10;3sdXSSHprS1gfa9tErWNNBbRAFvZ8O+dPMto/UIGI00FUkBks+ayc9nlcUsrSzCFKTI/eQBpCzHM&#10;MSsvynwiiW6klU+Mpuf+Y2bXMlsgrzIPf0ZkzCnrbou5unT+kH7+/EP9DIV95fxh3f7+lG7//Klu&#10;/Abx8uGPEtRzkS3pYPNoHrVaNjXVE6j6bE4adHuKo+EBUwhgciykESJWo1lvzZ5nSBLguQY2VL5F&#10;wWSef2BpIyC7Q6S7DbhuhUzWzSAAFgy4YBSvca4EYqWHC/MlwHUxcLSuMfd13Xe4rvoMBmiJOl27&#10;m47VbK8D1REY12iImLuHRk+apcELNqhGI5aSABTXrEZw7NJHQGaRzaJYIAAKag7YWlnzmuY20c0H&#10;pUlU9wEauXyTgtuacJnoZ8/RAvAKj9apDSwQ+eE7JX33i26fPq+v184jqk3Sj+/O0o+bZutnwPbb&#10;O7M0sVMbvYVt26X9kCPUd5dQm9zau1wDkCMNjApVyqc7SRvfh0h5j8b3dl3cRS33wSr9itTr5+2L&#10;9Rvi9V82L9JfRMjih2yyKf9n5MBh+t+vvM4Cjf9enmFW5JWxGK+EQ/KbXj56jS03r7Dh5o2KAJLz&#10;atXqAMxb9anBWjUPV2yLemrDXFnztg0V3QF3rU6N0Sg2JmWMZEkiCo/G2JHb8osmjdUctrHHXJbR&#10;z5iu+tjhNcHTpOPsaerCut+Ok8ep/fAhECRxqsO64Gph/uzkxqUZ64PaGPsED+6hJiyxj0K93xjZ&#10;V0OGo0PwIanbjJk2/Ci9mjD71q652kLAtOrfA/EztXIvJrtHD1TsshnqvH6R+qyay3LH8arwIbKs&#10;9z4dwbT2aO3/cYaOfz1fpz9fpNNHF+vzD+fq892zdHrPDK5TdHr3VMA1U2f3cvbN1PmPoIRPvSWd&#10;Ygzj7WQsyxgOBVzP5yDRst4a9ZgpRJ4lUK8ZkKDtbYeak0zZUKgNW5rfiPkVQpoUmSbS5FjUZjmY&#10;71j6aJHNLZBHnuV0kCbNYh4tA5FrqlH+dfiyD1yh25dO68pXhzgHdefH40r54wulXDrHjrgvlHv6&#10;e2kOQmempovrUwuGo23EKzKT+uwRRkDppH0ppoKH7Eg1UOHdYQAzYsTSxwfBpJFWy2Eg9BBwOQLF&#10;gdKi3BLSyUUufbxLpLtjkS1oum44wE3RtZAxgA2g+Y3kjNLffkN1hZTxolc//enFjjivrvqkdid9&#10;VquTZr3ZSI1Y7NchcYAWvLWb9LAb/6faghPz9iSqwTz6U5fVhTgxOZYvaaFFOL+Ybgpo3Z3TDQCS&#10;QgLI8as3IWOa69QlQbQEHOCo8aqHNtWh1fP0+OcflPTN97p75oy+f3sFqeNMSJIZ+om1YT9unquv&#10;Ns7QLGa3TswboZ/eW6I/P1yti3uW6tzKSWoPPf71W7NQnezRjU8/0FUmBS7tXu1+5iDDmiexb/tk&#10;wThdWDFV3ywdr0tbZ+lZCk7YLFC0f/bv+FD/eL0SXv6ADXBVDmC1E87ENRo0UBUcjW0DzZu1WSpY&#10;zUevVwJspJYViWhBuBZ3wo5gcGK0hvdtpj4JUerZORL7uki17ggTGI8Kn0X0XlG2vJB9bMEBiIrp&#10;pSFA7spq306cKNLIloCm48zp6jh/tuKmj1dnyJOWPWlgR2L0yjxbLQyJfNmzHcpITaMxA9V6wnC1&#10;mjhSjRk4jRrQS/UZTPVr04Q+GzNt/EwTmMzuGBYlor/sMKg/U91oKgf3Vhsa7O3XzFZXfCU7mhD5&#10;5KfTdOj8GB36foyO/zJTn/64VOfPrdCFkyt14egKfXVkub49ukTfHF2gr48vph5aoZ9OLNOvH3PF&#10;tyTlnM2t4Qm56IbKzL9/DkOiMy4BtM8A0HGi3HeQI4y44KtRgG1bPiyiXR3NjzmORa5CAOY85k37&#10;COVvREgOm2RyAVwOQl4THJsO8gnKebNie8TEtcmzrDd1v8ZkJb3N8oyHX+veb8d159fjevjnJ0q/&#10;co7G69fKYDf44z8xFFoC2GyhH0szbGtpLttqckJWKIsxkwx//Dv8JzBcORaCZALRDfNWAOX0j46+&#10;96SYroYzYsRdScWIjh6m0loCvM7R+vMAHARIyFQAN1nXAifoiv94zmgX3S5jfW5gu4wv/k/eA/RJ&#10;zTidrNZe2yu1VLNgRjM6dtWcpRtpgk6hP0ahj5bRj5rNVCGWIvpCgNTlvh/1mr8JjQGcX2uU6KSR&#10;/kSv2hFt1Rf77qFL3iG1jFNYTFfARgqKZMskXVVCmCFbNlv5f+Ad8j0T+R99iAyLdsOmJfqV8/Om&#10;efp1+yIdwc5wZSLWFmum6Lst8wHhYv2Nun8TPaMP6Gs9/GynbiBgvk4aeY208dLOxRqFJXd/fPkP&#10;jh1CG2ayzi+ZrB9Xz9S9g2v0PI+J/SIP2H668IOqELUq+viyxIL9aXj7V6MfVh2wVW/YEL99oput&#10;lKpKelmJ6AbgKrNWKgh1R0KXppo4tA02BjEa1DdSvbtFqlvHpurG4y3jIuXbDH9/Xmc7AioFBAG2&#10;CDUmTYxFdNycZnajxH5qO3SY4mZMUft5M9Vp2mR1Hj+GecwOqofdgVeDIMDa0Kn7G48aok4o9ntN&#10;GameKFbakho2HdhTDWAY/YmeVYmeNZtgl9c9Xv2YKhhJqtlpIJEvDllcjw6KmojoefFExS6drNZT&#10;RqvCJ+fm6OSFmTrx/Uwd+3G6Tnw7T+fOr9I3OGx989lGffv5On1zdqW+wwzohwtr9Pu5d/XXuU26&#10;eP5d/f0NywjP3qK3hnuW2dRNw2NkGhbiVqOxJKKEiPZ81I8esNlmUAMTjlOmcyzArs55P9pmGvw3&#10;zFHLVvbaGijzgjQ94hMGMR+jnH8Ma/gk2ORUKEZsLIZ6K4Wodj94HnXSOKX/8LHS7n6tpIuf6cHf&#10;nyjp0udKuXpaqdfOKP3WWQYd0V++/SP22VhrIwErJEUtRKZVgHGQ7Ql4gjd9FlKv1IBJmLiyAwAH&#10;5YeQFg9Z+/sgcDJRbQZgYtIZhtEimYtmAO4+Ue8+6eM96jc7d7l/B/LjtjGO/MwNFnpcwyvkKq7M&#10;l3m/y5Y6wjhe9umvayxg/Ild3mfqdNeXtbppYJUG+OB31uBxUzR55XZAwxYgABVI09oYRn/TO5JO&#10;+nPflyjlUklqOD/3HGBE/+fNeE2T+AGav+kjNeg60PXVQgBbCARKaGsDXWcWT7Ri/H+gbn53Vle/&#10;/kzDu3XXuTWLdO/IUT344mtd3L1Tv2+ej/8H7PTYRP2yY5F+Bkg/b5un796epVPoFW/sXwe58i7p&#10;4w6uaCj3rdCEHnFqV7Ou1vB++9Esfrt2jn7auFB/0fPM+nKPp+dWnkZe/u2SatVkYw00eyVW49ra&#10;XNsoUwVv/qqcyg5s1G/Vaqpi5VruVKa2C6wX7CLZxOF4kgC2MQObqW/PpjzWVIldSeV4zi8C4NKU&#10;rkSvrEoQETOyAbu4u7JPuz8EBvUsOwabAbr42VPUecFctYP4iMGPMppZtIbRjZkPDEbRz4waw9CR&#10;RMF+UPYTZ43S5JmDlIi9QrMhvakLkSjCdtYglbQ2QEvs7/pPGI3VOIOmCd0gtBryBzBaEaSVTVC3&#10;NCbaRyEtq3D6m2U6/91KnftppT7+ZTEuWot1+tuVOv/NWn357QZ99f16ff3zen338wb98OMW/f7D&#10;+7r47W5d4dz5AaPOU2ymMWLEwGYLM0gjnzGB/QzXrNJB1Gy23JBeWqFpEk1MjLaxoLmlkZ71Tmbm&#10;Y6M0hTb1jDjY9mcXUJtZb82GQc0ty1Y/PQ5B9YHeMAsm0Wq1ZJrSt2uM1Z1hC5We9oNSr59X8pUv&#10;lHz5C8D2hR6ysjjpCqC7fkYp98+p+CDsaI/jeorGsigKcoZrsS1bbMDvJLW03d2PmIVLwzogzW+W&#10;Uti5new3Rg/9huk+JMZ9uwKa+wDyAYByrYEQawcY/Q/FT8S7w/U2Ee0mILsZOFs3aLRfDxwPA8ko&#10;C43q6wHjYCBhAn1HsthjjP7wGarvsex+qwr+gwx+tmMEZuGmXSyl7E0/jYhmqn0TGTsplpEkCI1J&#10;E180ri2NtMf8je43rSR9tokr3sZBeBZ1HFuIAJgBLQh20k4wxx+Q1qQl0LxzgiLakXoGR+j6sQ+V&#10;duFLJZ3/BunWGf2x8x2t79td3749WxdpZv/5wQrYSbKd1ZP0B7XYDYBm9dnl3Sv14NAqbZ45Wv/X&#10;y5VU1ydAS2kYf4cFwN9bmIn78C09ZESn8PcTrufmESpLl3+7qJo12TkN0CrDKL5BvVbRlhe61U2A&#10;jYWFFUkj36jOssSqgI7oVqm6lwJZdtGtQ1NNGtZKM1GhjMcWYXBipAYymd27Gwr7zsyXkQbaxtIq&#10;gLV6WICCmSuLgLAIi+siHwTGddtRz2Jx0GfBHA1esVLx02fRKuiDq1ak6kc1QazNUsSGuGfFxqph&#10;Yn8a5iM0G03m8oUDNQVBdPxgyBSsyevQEK/ZpjkjOWyqoR/Xd9Ro9R41Qk26dmSGEKuEiBDsGVqp&#10;8YDuakwqGskfoApf/7hRP/20WT/89K4u/LxWX/y8Up/9vEynf1uls39t0IVLb+u7q1vwI9mpP//8&#10;UJd+26erv3ykq78eIKJAPOxldN6sD9iRXTYccgTnrFIofzeJjeaxhCj3tAsNa/OetzqNqJVvKST1&#10;Uz6jLgXmD4ndgfXW3NJDWMd8ajUz+zGtojkb21xZFvrDbNhE23GdAtDMgPV6bSRHZ5BlpfwI2L4C&#10;WOeVdP0c1wtKuQb4rl1QMmZFqQ++xpQGwgaNZBGSryJ8TYqpG4ubAbpGpLARALARv88AF+Lp26UH&#10;0HD2p5az9JLzEA/7+3WH6V7dQbrrOwg/ysFch+oOEes26eftwIm6Tc/sttH61Gs3XWQzyp90kuho&#10;vbRb1lfzJ+31mwjYxup3n0E6UzNBbes2ZSSjm2YvWKWuYxcwp8bAp4HHBMbGPLagjwaorI9mukdL&#10;KW1xuw+NbHvezwCEDCsR5nHi6q3UcAALhtKiWQjMZChpZghAC0XSFepaBB34QrSAQGjOuqQm+mz9&#10;ShX99bNSvv1emd9+p7Pr12kNgtq/tiIdQ5Z1DSr/rz3sIYdAuXUMgTIyrSv7GL/5cKnO0vSuwXbP&#10;fxDV/lHTV1VZ0Tu/T4KSP8Qe72sWKX5zSE/JNJ6Xlv4zsn1LBK1MaliJhYeVoNlt6WEV1u/aEsNK&#10;BjT2sb3BwsQ3q3sDOG9aAhblvOQTHKQO7SJYPdVcM0e31ZRhbTS8X0sN7BmtAbgid4lvgsCaqAiz&#10;Wb02aSe1Wxt6im1pXEcAqDrsSKsVgygYt6wRKxZr6PIVihs/RSEd+G/MUo5wopR/06asn2JWjbEa&#10;n45d1HpAH81DEP0WOs25k7upKwqRkM6MK8W3cRPb4WhM2w4dwJaacVjoDcOdmamKxrbSKoT/D6IQ&#10;PMerNaY/zUYOUIWff3pPf/20Wxd/3K1fft6m7395S1/+vk5fXeRc36Rvbm3Vzzc+0J9XYfkufqRr&#10;fxzW9d+P6MZfLHr4EgPWbbaZBtuDMb84ut8sxM3h2DwhrWld0t2uLMsAbC6ymY+ITVzb0nkbpTHR&#10;sS2mt201PGeDmTYNnY8/pEU3j6GobQNdxXDoUmzCEf02QKhbaYBuTWRP9qPflHH7a6Xd/FqpN78k&#10;beTc/MrdT7vF4bmMe9/qMdPFpQu+pY60/W4AjhZDsaWVTIAXN2IrTgN+dyj1YSiRNJQIisnpo0B0&#10;iyxRTCXSJftOAXSj9MAik89o3WXh/R3vfrpFE/qmd1/d4Fz36q1rkB5XWU11xXcwZ5iuEcWuYxZ7&#10;nch2wx/KH6DdZXvOLcD7gHR1FTVbo9ad1GfQCE1dsx3QmN7RhMOdERF3QfcIwACJMY8BphIBbMYq&#10;1m3eVt7ItPwMiKj/G3VK1MJtH6ll75GoSIhmpIwvoppFuLAYZg/tcTtIuQKJkIG8T02multCwvyw&#10;a6cysE74Zf9ejWKN84l5k3VlNyzjR3t0dd/btAKW6DJM460j1GpHmRQ4/JZufLROsTFt9X+qBjqw&#10;VGS758vsrv6PqnWVGNtWd49tY4aNqXxS/LJnCNTLPMZ4x/cf0+tvVmH7p2dt75uA9XVbMM9etEp2&#10;ANubtaDgbR1wDcBW1Zt2QC3VCfRn80wDDe/TUtNGx2rGiDZ4STbX0MQoolu0uqHgaNCQCElLwZdU&#10;snn7luqL3UE3dgpEJNKQbsUMGsr+5mNGa8iKFRqwZKlaDxmL+oMIRb0YBnPp1xSShl1v1RpH43rc&#10;DjvyRM2dhVpqTm9NGdOJSZeWbhI7EJ1kIKRKEPVbJH26+GGD1al/HxQjqHjYrOMTEa6G/L6YhI6K&#10;IyWPG00a+ceve/T3L3t1+ed9uvjrbv392/v646/39DuR7Pdru/TnTZ67ul/XLh3Q9b+O6CZOWzf/&#10;OKo7F5HenGSm6W08/JlZK2ODaNlAiIiRNpH9JSr/j1XMJhYbpXnKDFsR3vWemo00skX5ACfRK89c&#10;s1z66Jlbs0noHAY18zBdtWWIj80yIJzhSnpe6dRVNopyD9Hxxcj+enTjnLIe/qRMQPXo9reA7hs9&#10;usOxq7v9rR7d/U6P7n2n7PuoSN79WU+7sZopcj2fhboN6VcRgC+O3O0iXH4Yfb0wwB7CZwgldcVm&#10;IQsS5RHL/dL85yqFhnSy1XB+ExxQHmCgc89nGKAbolt1+utGnURdq9Vdl6v10MVqPfV3jZ76i/Nn&#10;jR76o3ZPTm/9zmrhX2v11i+1eujDSq3UqkFbNeuEDG79FtXr2t+JhutatAIQAbCRfiykNJWILzIs&#10;H9sQ5FQiHeVNG8DA5ouqvy5Rberqd1G8r6dFgDuw67t56rRAmMqQmB7cN8BBSQM6G7mxXpy7UgdW&#10;Icr5hbG5hYhYLaAB7F6s7p08qIdffq87n57XFQZKbxzeTvP6c906jPKf9DDlBAa9g/vpP2rQkwpo&#10;6Fbg2r5qA11lwPO/K3lrzoQpepoKC/nkrpNtlRV7PEw2r9+sN9+sxpJDXh/Armzbec263sqkklWh&#10;/6uSjlZCxWFAe7MaBEkVwFatlmr6+bKpJgwypBkRrbXG9WuhwV2ilIgOsSd9rnaY9ISEw27WqKlw&#10;KPye7AIYCbUfB9sYyKxZ9ej6zqc/mnSv+4JFtAMWQtX3V2WA5hUaqHB6a4HUa9VZbFidVWe1mdCO&#10;ZYPOdIZX50xK1MD+sW5vQCjzag2QqdWjWd6QyNmgG1Pd1KzRCZAqqFMa4tgV0KQhooLGzsOy8/AE&#10;dcNQqMKlP/bpyu+khb8dJGJ5zs0/D+vW30d14+JR3bzMuXSM+8d05087x3UT0KX9gefEboiR1XhC&#10;TvgTO3E8RhAblw2DfeyFwh/zHlP4P+2OOgSTn6IO7Gs2ORbRrRCHXPPvd65ZtjTDiBFrXsMUPmGu&#10;LIcF8rlMM+dj7JMH4B7ZTBkeHCnUUymM2l8PHa40eml52X/p8d3vPecOgAJYjw1YXLO5PnbX7wHa&#10;D3qczqT4EVZSJR5TJjvEssKmA+RlyMDedttNzecxz6bDG/KZwmg5hPK7AV5eGIwozGU2lguZtAsy&#10;XF1HihkwnUiHeQ5R64Evzd26IwHdMCIdBIIXBEgtdIbVE/V39QT9Wa27fqkcrx8rxemHNzvq69da&#10;6ZvXmqlXDdx3ERqPZXtL7ylL2KAZw3Q1KQqrugLc2EwXwBZHumi9NaP8PTWagc0kW8ZKejVsqR4j&#10;pmj5ziPoJ7GpgHk0oNkJIboFtemuYAAWBFkS2ra7wgGce96IE3uNiZUBdx0GSyszevMPn0YayDhJ&#10;xoVPlUzT+9aJUzSsdyvt27NK+eo7jIE+UvrhXVowYrD+i7qrahBpV3AjrtQ6AM4dwFfJh2WCIegb&#10;52LA9CAJiCH7L/ZMcc8cNVlV6ZvVqhusaqz8rQb9X9VW/rKJtDq3q5FeVqYHZzXbm7CWr1etTQMc&#10;sqSWj3xQeTRqWk+tEfm2pRcWTaoYAVXfiBMCgVKtDilnlapqTO02AMnUsMlj1Wp4f9VkLKY6hEYY&#10;9VXriVNwzVqgdpNnKojRpTdtgb0fkrD6NMmZFPAl3fSivvNlW1NzlP99SDv7o3eM7dFajfAdadyz&#10;DYas3enX9VMMPv7RECTBcdiDsHQjBOIkmM8VADETym6ANvxMz2E91GMUYLt68aBu/HlEty1a/XlU&#10;tzl3/gJUnNvuHPdcAZvnnNCty0eU8wNayC0o/PGENFX/M/MVGYq9AaRISVdSR2RYxdRqJQyIWqQr&#10;Zs2sa2Lb5hkbDrWIZop+Ush8ltEbqGw/ttVNT7CuzjXAseO6APfjbJQiycipHpKGPagyUilrYRQL&#10;r6K5+1FPAFLOPTvfu/PkxbnvuZ9jz9/ndRm/qPDb32lPfAGQVugJ6WE20qtMemzW4M5hYNR+vzl2&#10;5UdQQ9bns7HyNz+MVoE7gM5IGmq6rCBSTKvr/Oc40CUHeOqwh36TIFFGU9eN1F0f5sKo6W76DCG9&#10;HMjqqv66Wqu/rtfqp6Tq/bSjYguW7XVSfO/eSLK2qnak2Rl0Amh88anVfAGB9dV8GKXxI430NbsD&#10;wGYn0HpmPO6F10h4q056i51n8SPnAkTqiRiAREQMoedmAAtqQ3Sz1gCg9YCwPOoBtjDAGIamMoRo&#10;GUwfzxfd5atBkXjq91TqhY/1ENLk+uF9un8ao9fvvlHKqVN6zIKVDQwOv1QLcACqWrQraoc0UU0A&#10;Vy2UVbuArjqPV/dvTE0WrH9QbzVvF6/jpz5Rfmam8nLyUMgg+iVS1SCCVaPXVhWlvTGI1W2lb13A&#10;Vof7aBSr1mK5PfVXRZhIq98qcb8Ku7ZrAcY6dX1Vx99XNbhWqW2KEm9V9fJWxWrV9SZgi2AZYjfk&#10;W33x/mjGbFt1RMF1iNiNhg1FojVLXRcuUuyEGfJn5dnrtpMbmVYgm0kbt2oGQUUG0ZHalowjvDsr&#10;0bDAa9G7u5ph9NqmZyu1w1ekOVKsJqOHwk4ymtOVQVM0mr7Iu+ogerbWgR974sJbh6tZ5yh1w748&#10;kdS1wk0imIHJwHX3b/pUgOn23yc95+JJ0sVTnnPpY90ldbx3+RPdu4aA+DRroDaSQs7Box/BsdtI&#10;g8K/tB+kSGdsCLoxQ8Z0tnmMPEu8ANiIbKb4N/WI+fk3gyCxPptFFMgJ206TB+2fy35sl0oa4Gx9&#10;L8OheXgtPkRZf9eXL/CbvZW+m8iYd1H5D35SHmDKe+A5uQ9+VA5pZc7DH5XLyeN2bvnJS/tFBTeY&#10;RJj7jZ7aMGrgSuWFLAZwswDcNIiRybCRk6kL5yJuXgY5s4GhUqIbYM8P55SnmHksuM8NAXgsjngS&#10;jHVCILUkaWaGP+M6pJqpsJgpddlm6jeV+m6c2256n8h3x2c4pMoQpdYZpt+r9FLb4OaqF9uZ9Ugb&#10;1KzXKNXCoMeXlM7UInWpy+oCNksT/VmfHEgUM6s6H5ZL1mFwtC6pojfgqF4/UrNXb9bSncfkzWus&#10;DgtuicMZkcwof+uxGTliAHMtAIAX2obniXCWUobyO8JIJ+0Ye+kHyKtBmkydME53f/lGt7+9oGvI&#10;3u7//b3S8RG9cnCvlkyYrDe8jTWk/gmNBGxNSMFIuTjVuW9RrnoAu60DI6i/AJ9fuF6uBjtIHTaO&#10;iPLBjm3qEd9Ftev4AB4DCbNgRLeagMbAVo0IVwPSpCZf/hqAyoBXHUVJtdqADwKmSs3arudWyQ4g&#10;NDBWIm2sVNNzKrKz265h9MzikWl1m4iRMMyqD/WbLwszIlHvt58/V/ELF2KRMI1WQE+9QTpbGdD7&#10;0TRv1DJa4XGMKeF/6g9jG9gFB7nuAKoXW2kGdmeHQC8Nmj5MsWgeG2O9EMXvCEXo7NPanJIhYFDX&#10;1MSbpCZgC2sXysqqJogUWPbBhHiFFxHrLiC7+y/gunvplOzcu/Kp51z7TPeuGtA+VdpVNI+HiGqr&#10;YCEn/4lTFn0sIpqlkc96eRT8xkg6ZpLNouYvUtTRk0YWEd2KaHAXtgZwRpKw1LCQmsnctDzT2QY8&#10;yBFTkAA6o+QLWCZvq55uoiG8WTFR6QeIkHmXVPgQABngAFRekp2f3cm38/BnRj64JnNN/lUFKb+p&#10;MPMvlW6h72c9veC1KgwDUBAvTxiDMUVJlgEPwXBqwFj6bSNd3y0dij+TxvZj6sYnRNscAJhLxMsN&#10;A3REuyeoUZ6QZj4OYQ1TMP75WG8/CloOo8kyC0s5AWGKOVnZOmEiXz4rlWbWwuYAi4IhmKgOmb9e&#10;VetjK0FU8zGjHsZj6vLlt/6ZYyABnA8iZOuh+bA22YurESS1saqL6TdMm4+eZYJ4MD05QGlpY0sA&#10;ZUACVGGcIOo3q9nC2hLR+J1BbSBeuG2ESXCLrq53FwTxEmjki5kGNYxh00sf7Tu4X+/t3Kajh/br&#10;zo0/tWgRGkvSwle9AVIw/ajwphzmusL4kuFPWSe8mWqGRuEm3ISUEpIhIIJ+WSQ1XH3SwxBV9ArQ&#10;f8BA+oU3Ytf0KA0Yhs4Q3WJ1xllqAjBv6rZapJC16LHVIqWr6evvufJ4TQOjjw+v9VXN2lxNG0mU&#10;q0Yks9s16niphldN1ahNiwAw1iRShsdEq+OowexYgxwhsvmzCy6UAdGWuGi1XzBPHdgf2BGr9kYJ&#10;vVUT1UpNhMd+LLMPi4xQEO2BACJecK+BCu8xAK3jILUcPFDDxw/SxAkJGjV3OFrL6Wo5fQpjOv0Q&#10;IbOWKpo/OjHU0aSTtWP5b9ECu4QYImU8i0+wIR80GbnW7b8tcp3QPTuXTwKwk1wNZB/r/uWPlURz&#10;+AHN4QfXuV4HdLc+1pPfWYSxnXptEcXvFKKFgcr8+20FlG2lAWimjXyO03FpX8gS3I/NE9IT1Q7Q&#10;BmB3M2uUilofcvvYilqhj2zBmlno+EL2rrkFiGaDYEY/NJ4LGpjqn1EQFqRfqZGgR1/yXk8uqxC7&#10;7IKkXwCU59jtF/cL3H2ed0D7VYWpgC2HFUefMHNlC9sBSxFW4UU0ufOJVnmkrLm0F3KwKMiirZCC&#10;kiQFRX4yDGSS/3AHvhRAmEYfLcOiH74hWaE26U0v0DxMeI9sdJe2SSebLajZvF92KE14gJiFd2IG&#10;UbAocJ3Oeo9QFD2ztnE9NW/jDqIZpp82DGrejw5sjNAQcTysowEOox5GY0zh7w3obEzGxMjWBpjL&#10;fuqe4+cDQHahm7EP6WOQpZAW0ajV3BWghbiajQgHEK0lYCllSEvP/SBLK8t7cf4WHZGBeTUggjJk&#10;Wj2sKeDtAPh6O/BUCWS62cAF0KqHM74C6CoFAjrqtloArRqRrToKlWohCICJfJX8GqiqHylaXXpn&#10;nDe9Q/QKDOOr0PpR7VFdjMB8h022dWhqVydy1fZlebwflt4W3ajfasJQ1oB0qU6kq07kqQFga6As&#10;qU7tVs3AVsuLaFeHdNNL1WrW4qBKIT01wIZ3bMvYDbbjiIgb9u2lgO4dVQ+yo/XUqYplWWeHmTMV&#10;N2kKIBpMZG+ugAiMXenjBdA68G+GFyQeqA0Hsb9t6Gg1YRlj7NjRgG2gxk7ooUHzMBVaPlPxi2cq&#10;amhfJgyimJ0jysNe+qKL9KV2M9etmizzqBfbWJ1ZtDGcxYoV7l0kWlkEM4Bx7hPFHtIMvk8kM4Al&#10;0RR+eINGMefhDQB3Gxr/mxukkKmkkLhnsRDDhkSfkUaaz0gZ/TW3Fsr0kVN4bqDZ1WFNwDpfZ4uA&#10;sqSoPUp/Now+jYWpbM/pQIuAa0k7hkpjeJxdZnaKDZD05Aox5ilE1nWt9mj9GhivvFtQ+JkXVZTy&#10;uwotYr24GqD+9XaqPf8HQPtDRelccy/p2ddXVNoDHxQImWLImmIMYItJZYsgRwrrU6sZsIli6cFz&#10;mSiYiWvwdI6xkJOoyUxVMsSdJJjIZEBogExFO5lu5AmDrI+sFwiLaYaxWUTOTFLhLECXE4p9nf9S&#10;9Y3A2Yov2pz5q9klNkO16uGSxTiMKUOsYe1rg6DUUS6VhADxDInalUPj2xrdXo34SzllnuZv3Qc7&#10;6ZFiWVsgEOAGtSD9AVCBaCUteoW4Gs2WnfRQPe6HlddyAdRzvtwO5oS06uHRT1IHmu6yLhKxuo3b&#10;qA7RswbgMraxBimrd0PG/TF9rV2/lSrSn2vAfF3zNvFEtqZENBi8kGgX9WpRw1XHaa1aQDiRDSrf&#10;vz6nAfR+fb1ZJ0iv0bD+T8iPWqFsnuncTy1xaYtsgYszpEi1GqSOVg/ymso17MBW1vBRRYDk0kbY&#10;yUpVa+hN9JJvVKpOw5tTsRqthKqunfAK0wHWvwtDRN0J6464CWNgDRMUhMFqBGubmmMu3GbSVATI&#10;09QVYXIXaqlWPborojV1F1MCvmGBMMIRRKs4hkBJE4mEzXhtC/wl2w5isSFLFtuM6a8YdI89AFwc&#10;jsmNiJo+SNWq4SnphdekD20BL6YRamCLEAgDGte/sybMw37cUsP7RLGHVz9XEhEs6bpHdZF0g3MT&#10;kN08q+SbNIi5nXzztFLuMFX9GQuSV5JCzkQHyThNCRHtWXf8PvB+dD6Ra/AgWWGbRgEjje7ng39w&#10;jsc2kf3UGEr2Zpd0/ljPuqA06cqJh7GMxxCoI4QK09wlsQCurR1AFwPocNXKZVj0rs9U/cF6qqcF&#10;1zAFBWypf3H+xJv+T8BkB1Cl2f0/VJABuDhFGTye8ZcKH/FawFb6HYTOSBQl9PCKiJz23k/ZOf0U&#10;RUtxNE3uJoAOKZcpVjJDWB6IRCsDXaS1HVIBXwrgS0Ih8pC+2UP/YdD/Q6jJBsBG2nWEp06zxnUg&#10;AAWEKQykpjGhnU+P8N2AREXjtdlz4CiNX+FxyfJpDLWPQ5bpFo3y98HSwMdU/kQeA5k3+ke7mkrE&#10;DH5qNmGtbRxDvkfPKbLXCNeT83d2CEQr9JHBMZ2JWNZjA2gu0uGkRVoZxuPh9PPsGsz9wDZdFO0e&#10;h/5vS/oJ+MxiwaJpMC2GYPssNkMH6Oo2oTVAo923URtsFVoBLNtPPUgblq5Vm+4DVR/xtA/7BqoE&#10;QZIQ2WqGEPkCYfio3aoQ2Sr513OGUAa2N3xCiHAB3A7XS17Beq0W6WJYEzXH5bkVeyOq10ZNQvR7&#10;vTqkCP21irQQKjJyU5n7lZh5s9tvVKrqWgcewFVzoHuD8ZtXX6/I7FtFpgnqKrRdK7UljYwdNxQF&#10;CSwsxj6Rw1mcOJpaCyFy69E0oadPVx+0kd1HjnD2+fWj2JlAdKsRYgZBbdUCIHaYM0utp01TBJMB&#10;wV1hKGNhGqnBIieMUDd6kd3GjWRNMUCNJZVsxWnLJLcbwUHKRRvCn8mAtjS2py5arAr3r36mhxbB&#10;iFoGqCQA5QHWeaXcZNL25gV3UlDPJ98645rEZQdSpCWkkOggS62B3e0Tx0i6Gm7HI9a/MkS6CHet&#10;cSyrH8gUwCDaAn0uADQYSjaLPmWGzdLKp2b8E0sK6VoBu2ADiQoMYqYxlpIRMgk/x0XQ82uUTVM7&#10;GyPVJJrLaYd3q+TpbQB0ETD9zZUDkIoBlIHqxbXo0d8q5vESd/7W08xLeppLVPuaVsWcn5FrWfqI&#10;ygF35QLsForcXjjSSttGA/2fBwNpAujHtCAsVczCkPURPbeMYDPood/HSQnCvwRQJSHHeggJco9o&#10;d4dm9606Q3Xbh6Y7ze2bXoP0gPNV9e4sVmcTJuMz82heh7TvxXhGS2ekWtfGZcprNDNbtXEaX1Qe&#10;9liADYga1W+PkeLVoAm99oNDGrPsXdUGCBbNAk2KZdEM4ITFMOJBXWbMY5gRIYDItQFIJ0MBWhgg&#10;q4dteRDXcOvFkWoGmqrExMpGlph3CSlqiHmaADojZwLMaZnPYRIyH5y+aoU10trl63hNnJpQR86Z&#10;MFXLFix2lgxVIEZqAMbqXKuVg60KqWHluhjv1A0FaCg8ANxrPmHuvEEEe5ko94+aPgo1/SdM5StV&#10;oPpRjLxutL8DF8Az9X9F7jNu81rFmsi4aqoODGRoCNPdJstC4V8L2v8VItxrqEeCmUWLx84ubiz7&#10;A/v0YH8bDsmoOBoy1R02cICiESP3Yii0D3Kt3kS7WKzKm9Cg96J+szEf84+MZjSnK6ue2s2epDB2&#10;uBmjWYWRGh9m/BoN6qN2bDCNZ31vU/pqQfTUzBW5OgoUszCv3Yh5N5y6fGhHtEJVMhVrhQoPrp32&#10;pIk3X0SycwDNjoHtPGoMvNtRZaTevqCkOxeUdQ1r8ffKWchRNIotms0imn34GMvxfE96OZX7/b9R&#10;WVfIkji8Is1RK+aA2/9cRGO7iLqsCD9/W1TvFlPUZ6l6yDKIhfHKgDpPw4cjFfVFkl9/vrwJ+q1K&#10;B/1ZpSe0+hjl/okXZMFNPc24rKeAqOTRxfLD7UwDlec8s8NzpYDMzrMsgJaH0uXzO0TliwyqMqQa&#10;tBq2k53SWOLlY2eeTwpZQFTLh5DJgfjItYOiJId+m/OWpCbLDsXqLtjULGwxtZ1njNekErlSgjAN&#10;CmAUx6RYqEPuohy5jbzrVp2Bulalj+ZGd1MkrNa46YvUddx8ivIWpGzm/1g+DGr6R77gbk7NNI9G&#10;WJjA2BT+PObNc14RsRoyaZ62Hr8gX4BlEdEIDotgVnfZiE29curf0kMjSsJjExQO6EItfTRVCdGv&#10;PmALhiQJsokAoqAdA6z15UKtpjOAIgcLIdIZoILd4CrRC7AF0kzvjr1bq279NH70ZO3esl1z5y7R&#10;mqUbYPWo0QIhRAIbAzqinLGSlkqaKgSSpBJ9tYqkeG/UCYBoCdBrdUL1BnXYa9Rr/1GZVJA0snbD&#10;aNoFtfUS6eLL9NdersQUN2B75c2aegmQ/ReT2//5RnXSTF96aWHq3j5SA7o2Uw/2c7dkoLMabYCX&#10;UZA0gB1MGNZTCWgSW+Mx0rAviw9hDuslJiK3Anj92Mc2dY4Sp85Vwvhp7OAe6hbEVGcd8KswndUa&#10;NlAz5t6GLsNqf9EsNcHqoBrLNCrjO+KPTCsCdjKyX1d16M26NObbglo2ljdjN9Wg/atTv1VvTKM/&#10;CIY1yF8tGCidsxywJQGsJEBlJwVFRoqLYhxAZvKn1NuArfyk3DvHl/0vVCP4Qk6jHhuPi9K7pJQn&#10;ClW25o6e9v6cBjXmqbhdZTOWkt1gIUp93JboYeVi0Z2PrrGAL3UBzeuC8uUU+fjn54avheHbwJcc&#10;mZZj+YzdWwXoSNdwmbqFLOq719voD+/OyoMJLS24BaCuAia2lXI8gDJgecD1jOuzLB7LQtmSxaqq&#10;bID2+KpKc2+q7CARd80VZ9paGPoO+9QQPmP6WkBaWcC8XD5SsRw+i/X7zEvSHbfEw+MxaX7/2UTE&#10;TOq6TAiSR0xxp0OWpFOvpfEHI43+my33SGZ05yHge0Qb4Ghwb3VHjhWfOFjTVm1HCkQ6Yt6Ppn18&#10;MZNWPnltomOPwJgWALR/XeooH6d/ZJcYoHnnwKe4685k0JFoE009ZkCBULGoFNyWkRqIEVOGBMNE&#10;BppGsi1rjgBWCLVVkKWMjjQBnG2tD+eJbGG83k4oqaeB1hrjBsyAZl096avpNA3w7BEIp33Qrucg&#10;Rcb1YBn8MA3qP0oHUb+sX7ZWPfsP16vUZpUNcKSO1ajVqgVAkAC2ypAflUx07NJIIludYL1O/WYa&#10;yNdqB+q/SAUNkK8CwH+YPQJEx0uVARjT2nb+i7TxP6jH/s8rb+rfXq2oqkwMtMKNeCR7q2eO7qhx&#10;A2PVMw4pFRHupSrV1bh5A/UZ3JmlG71ZIN/bgS0c//9g2g7BaCFbslSj+wTqtnHTYC0xdh1CBGQL&#10;k63besma6bQBmqOLHLJojvriX9J8WH8UKIANOZhPTDOFoYmsx6aaCLbWNCVl9UW94tvGttlgmdAW&#10;NhLQvRFKn5Bdby1YrLgQLeY/webAdcMARtpIFEslmqXdQmN42w4L9TipD/AJ+Y7tCCuoySya7Yb+&#10;fy9Dxd1O0CRerEc+MHh1YfD4q57EechIyUO/4aRZQ6lhRpFyjYbRG6801PBpRqtT26RDPKQHjaXH&#10;NQW6HNodOVQKM18PiQppNItzzfCUcZYL/95UFweMUlnJbYBznSgGeB5xMgESoCoFXAYsu5baFYCV&#10;ZfMZ7QrQyvI5j26rbAseKat5HpsE26tWRJO9KBZRMtrNInP3wlwoB6mYDa/m8EfB0/czFUl5hDOq&#10;31hHG/dBVpbFAsZH/LHIRE9pkS7DNJWA0IxXc2gFXK47RbPYDNqsMxYDK99lJe8wllxQB6ESMVA5&#10;kx4AZuoQU4VYZHOWB9RiFvV8kGpZK8Co/gUbt2ocDf3a2CRYfRUMyAxsVpcZ5W+1WWhbwGLMI+AK&#10;IFUMJFK5iBZjDW97jQHKk1oasEzSVY+oZ2ALRmdpLKVJuELtNU5dYrbmnuhqjKhNgUfQQmjdhY2z&#10;1IqtOvbUe29v1ew5S9WQvQ8+9aMAkkm4mJJGWFyVPpvJt6pwDGyvWzTjvOqFHhKgvU7v7B9VmcxG&#10;mlUFIubfX8N/BOD9g3rsJbu+gf/I61XxHAFor77pwPa/XqoIq1lbkUSywX3aaOa4LpqEpV2v7vQu&#10;UY6YpUJjfB3HDm6rSWO6qtswZFW2gaY7f9w6sH+7c5zaMLHdaTSzZsPGsq10pGKH8v9RnyHUxC30&#10;D8D2En3ABvGk/pOY6EZb2bRfD5bXN8CyLpS92o0BXGv+GzanjkUCRsoY0JwFjIzphPE7/OJZvoFV&#10;3psArRrGRC0B26LlS1Uh9QZbSYhqaeXpogMYJx29Ycatbzgm6P1G6WgO0x+iDvmUNGwhX9gtTGa/&#10;fd+5Fmex2jUriCjGkognOAo/QTxs4zDZRIhMllBk4vSbUW+xs41Lgzb3sHzTHNmQYuBiwDIZwKUC&#10;rjSU81n1F9BrI+rYAkQkXY9xxLpmrN+WfawueqAyIlRpFhYMWQCI9NAil+dYFIOUscN2THeeXFNZ&#10;DoOtRTdUevWuylbw3Iq/8Ur5mbYDbQb0mcVYNBS7pRt7UbIQ3aJJJfn3ykUMbUsXc7BTyAk312SG&#10;WC26WdTDIPax7QKweg6HriyLdPw7ZzoGEiFz6Go9YZ/1lrY0QPsMYi3RVGajVkCZ05PiC+tv9L1F&#10;LFOKkDJ6uy8y9ZkRE7Z5xoZD+YIHQr3XoDbrPGyi9n32LSpzlj+YASusZZBFofLxmSCb1CYyBQA4&#10;fwDlj7LEBkoDeI0Jks3azphJdyyaEQGdQBmgGmliQA1xbCYRz15r728Mp00dmKKFprot8qgL0Gs1&#10;YFMLUbdpHE3faBylkIk1h/jZsWGz1s5fqnZde+v/Qc/4hqn5/eoBNo6j/gN4DEV/HQTL1Gqv1vAF&#10;ZH76D9LD10gt/xdeI//3v7+m//nS6/q3lytyKul//Rfg+sfrnDf0P/7zdf2P/3hd/9e/vaL/8fIb&#10;8mNerQsLCEcPbqOxQ2PUuVMDBQf66r8gSRqGemtCv2g2irJOalS8Gia0UxgDoqEdY+lLdlLz/n3Z&#10;tT1MkYmQJn2HALrxatZ3BGBqhZC6tv6NSFq5HsZLtD2i++OWxUbdGk2YlSONrNqonirWj9Cb4TCs&#10;NOLfMPUKtZkXKn9/NxHQWm/iuvWyrzdT6L6KJu2ct2SRKqQTyawuywBgdiyC2TElvQl7MxD4ptu5&#10;+40ykUWV7XsgLSUV23gfO4MDWAsgdWK9kS2JNzmWq8XwfixA5JvPxHUevSzP2icGNUnZbD2vLcXI&#10;Yeo6xzaI2homS9XoTZmCpMhEwcybWZPbVP82qW0/W8w8XB4N8Nx3UKaUAbh8gPMYkuZfTtkT0sQn&#10;sI12cviDkMPnfEI0y7mj0pJ7Kj0DgbOQubvFEDcArqgtYOP9i81eD9uGQjSSBRjC2rhPnhnD8vny&#10;bH+3HdLIJ0S7J7afjb1sT/i8JlQ2adlj0t4sm7WzrTcOaDTMgzfq6/BxGjh8FJo6rLLXbEX9gQ0a&#10;BIM3hIOlkBbBPOyj6R7Nms5Ts5nlgUWRQGMleSwYan/PyfP4Iq5STUxarU4LRC9pQAqylJAoFEh0&#10;8neAM8LEop2RIqSBREVXiwGoF49ZRPPoIy2ykXa2tNTToqQxm2ahADniZujM+8SUJURd+0NAS8BI&#10;mrqsqqqDM3NVmMd6kBoxNICbd+imwcPHafHS9epCPTdtzERmxFrrNYiRijS2K9Wt70Zp3qgbpNdJ&#10;I18lor1W3Y+Uz0f/Tl0W1Kwl9SlLWiKj2V/AoopGjRUY0Zj+F36MTRvD6jWRb0Qj5s1YakE95UND&#10;vEVcO35ngmZNH8QYzFANG9GFAVJSPIY3eyfEaOms/lq7bIwWr5qsEThcDWD1VO8p45U4dqwGTJ/K&#10;BDYDpCzfSICRHIIoud+0OWghB6DmaUomUR8SC6F4/95u+fxwhkjb9I5nOLc1g7ntsUaIo5dHZoKO&#10;si6ESHCrFmrCju6WwxinGdqHWTj+YBHpGjBP14OtpSs3rlOFrHu/K/P+78q6/4eyHvzJ4frwL2U/&#10;vKjH7lziXFZ28mW0iHy5t1Gj4eP/bCySKJYG5sLqFXWkSR1HoxgK3VIxjwYSwAG2AsCWbyQIm2ec&#10;yzEqkTz6ZgYkG6NxTWseK4SNtEZ2HlPZuVDuOWgQn9Bkti97USsa3kShPBbWP2HoM2f9GRY7ZOjZ&#10;00eYgiZ7Tk75yU1SaQ6Hx0pzUoiCKRAqqSrJZc3sB+Vgm8eQ6yJYSiz0nhLRnuLOXMSGzELsz4va&#10;GHHDCBC9N/d5iWr5SLZyAaXbeGojQAAvF2sF26LjVkrZuikimvXWbOYuFxIlyW++lg6aqMiuPTR9&#10;yTq17DOaiAB9jsbR25aRGNtoX2SA5msRznz7jfEDkC6dNKkWz9eKaKGZfIG3QvV78ZhnaYZH8WHA&#10;sihkzlqOzgdkHubR01vzEB+WLsJCQnq8qMUsrfSkkQYwex2NbyNIzE3ZhlNNK1keMQMAqz+f2dnn&#10;oVLxoW4zV2YfUmHvejhSWUMb49doWNYmTJp71Y/WmIlTNWfecs2YvlDe9NLeRJT8KhR/ZW96bHX8&#10;SSExQ2VS++WaAfr//Mdr6kDU+Oo71kp/eUafnftEH7Mc5dTnp3Ty0xM6+dlhfXz6mD7+/Ci3j+jk&#10;6eM6dfqkTnx2nNee0rkvP9WXX3+qr77+WF98cZif2avDJ3fr8zMH9e03n+inH8/q+58u6JufvtHX&#10;P3yjs99+pU/Pf6HPv/xcn5z/jPfjd505oc/OfsL7ndZB3Ma2MG60Y992fXRiH7/nsM4iyj579phO&#10;YCZ14CTnk0M6+PlxHfrkmD46fki7jx/U/uMHdIzPd+zsxzrK5z/CZzzM5z/0yRE+/wl9+f2XqpCX&#10;nY56Pk15jzM46crnWvD4ESdTBU/sPEJ5kYnwN1tP77N9ch3jEqyCKul/ToXtP6JRfRJlP01iFt4Z&#10;6AotNTN/SPMbgUp3u7HLF2Pk42qczxS2RY5CBMhFzLUV2cJ6s63DZCeH+bEc/xVOd2igK2SwtNhA&#10;YMJlsx9neaEB7jFf9qz5LE7Mf8yComL6brkc9j7nP1GxPcbV3bfHC/NUXJanklvM3a0l0i0ljZyD&#10;6mX8d0yU00g3w1hzaEZOZmNAhbEAzv5YGFPqIix/NAxwKE1yAZsDnTl9mQFROeBcewCwPYY4ycY0&#10;Ni9gpY7Hkevb/q/hEzVgzlqMbJrzRbUvLOmhNY9tNa9bikF0sy8yX3AfQGiqfhfhuF8Hj8gYtq0c&#10;PvuzonsOd/WSybdszs2AFEza6G+AcmmgZ1jUQORR/pezjGZFXl6bGYD8AKqLbC619AyVBpJymoYy&#10;zMTKxoCa/QK/3wNqm+62CEv0tTSSqOzdiD4S/Tb741EznAFUIlwlmEd/SJ8WgK5ZK3qDDVuoAxHv&#10;neUrmageLf8GLVCOYOJjPbba+DOSPv7P16rIC8nV1b9+U35eLhP3qWwgSlFaaqpSk1OUnJyk5JQk&#10;pSTZecj9h0rhsdSkZCVxffjwge5z7t2/q7t3b+nO3du6e4frHa737uj+/Xu6n8Rr+NmHvN9Dfu7+&#10;w4dMIdjP3ONn7ujW7Ru6efu6bt26yc/d0fUbN3Tl2hVdvX6V567r9p0bvO8d3ve6bt66ppu8/917&#10;93TnwX137t73XO+5w3vz/g849x8m/fN33eV33eYzVigqfqqiomJ5riVcS1TM8Vx5jFP8lNvMI5Vc&#10;w9jHfPxn/q3SYShDkGiVDrI92WyhQZVR1AFgEBkK2nLYNpNvblps1MxD72iRopApbYscT2OJgi2w&#10;SbC1uZAIOYGMuhDJ8hivsUhY1MqkXCZW5j3cJpty338zAzLA2SJDKPrM4YeZW8sUxgzKzi/R49yn&#10;epxTxLVYT/KeKofHcjlPSkr17DP2ECxl2YeBbQFbMhdxm2UfBrYS26jD3oGnNNSLX0jJAHhhlGk2&#10;LcoRjdkTZ+ulcg10RDcnlrY+HDItA5uzbIAoyWcU50rEHEboZ6g54xtTlm91tL1Zh/s2strHNsvY&#10;Sl70kLZE0gZAAY+zq3P0P19qk2bxxQ6BTdx24BMNmbOBCIcnCbWa84x0O9eMFIHAMEctSyfLCY8X&#10;EctkWKYksf6Zv9VeRnyY6Q+UvtV57vC4PeZ5L46LbJ7WgwHOoqh9PsdIuj8G7UmFzSiW5R7s5asd&#10;gQCZvQF1OLVpTFeEiXyVKDZt0kw2HA3QsAEj9OHb29BVrmQ7bVv9A6nVq7CQr9C4fglx8v/43y9p&#10;A3XeY8bcbj3I0vWHmbp2P1OX7z7SlTtpusq5fjdNN9iEc/1uuq7dSdcVrnb7Mrcv3U7Txdupungr&#10;RRdvcrVzI1WXOJdvp+gKz13mXLmT6nmv8ve8zH17/PJNfu5Gsv6+lqS/OHb7j6up+ulSsn65mqw/&#10;ryfrt2vJ+p3rr9dT9NcN+50cfr99jqt27mXoGuf6fTuPdP1Bhm7cT+dk6Cb37djta3dTIUgelyjl&#10;8TMlcR7ayX6mB9mlSsridmapHnB9YI8VPFfhV/TSbDvNdGoedI/mnFVmCw1R/T8lShS2M+2jAY1o&#10;BdDMs7+AU4gdQhGayGLziER8bKY+uSHrlYNHfy5sXgFf4CLUG8X2GmRahdjd5VutRvTIw7nYRUPM&#10;gdxoju1vs30AWJDnskA+M24Pm1Zu65tM6eukZ/rh/lN9+y/nm4fPdPUWm3W2oGhZDmHC0YYU5Q48&#10;qZz4XSqjIV/SjfVG1mRvT5PdfUY+QwvYSdQlRVFMJ0TxeWwqgUX19jvzzKHZpZLUbkQ3EylbKmn1&#10;26PABXpvNIpyaP6xsxarRZ8xTvJktuH+jYlaTgNJzRYJc9cshnTRAIQGshxoBiZXI0GgDJ+5TIu3&#10;HSai2RffgIGcC0B4NtV4QGPKETc+40TI5WkkQAuw+yZCdoylTQN4RMq2bMPJu8yPhKltA6FFSgO5&#10;m5Uzg1fSWLvvDp8l2NJXi2zUayaI9o5sQc+NSE2K68364Dr1EOGaMJlxm8r02KqiIIlqjwtxH/wW&#10;iXT/gHl8zeo10sfXoflfJoX8n//1ukKiu2jbLwV66/tcrf8qU2u/zNSG89laeY7b5zPYP5GmzV+l&#10;aOuXKXr7QrrWn3+k9ecytO58OidNG86lsZsilV2Cqdp6IVU7v0zTe1zf57ld/OwHX6bqva/S9D5n&#10;5zcpeu/rVO36ise4bv8qWTsvJPNzKXr3bLLePpOs9WdTtOp0ihZ+zPk0Rcs5yz5L0dLT6e6sPJOm&#10;9bzv219m6K2vHultzrtfP9KmbzO06fsMbf0uQ9u+S2e/Ybq2c935/SO9z2M7OTu+BWxv/12sDX8/&#10;1fo/i91Z91ex1v71VGu4vZazgbOG++9ceaa8gyxLsG2iU5kLQ35lKv/SgXiN9MXN2OzFzT6cZrFF&#10;tcIYOx7iocgiHbVcLmmkaQTzAFo+UaEQ4sT0j09NVWImrgDTaqEcFPR2tTW/Nu9mBIlttim0lNKE&#10;zK0ZQLU01fa1GQmDfvKn1X9o9p+lmvr7M837sVjzfyrWvJ+eatZvJbr4CX8kVtDQXoSZ7NoHKh7+&#10;lX7t2EOZE99TWSt0mV1OIB8DbMzcFRN1i9tQgxJdLX216FbIvF0Bk9x5GATlNyLSWnSLsLaAWewx&#10;f0dENnIkz5/9Zt0otPEnTOg3XINnLlfl+k1dOmjpl0myLFJYClmnKUQJWkcTH9uXuw61kDdjNiY6&#10;rsMXOorRjk0HPleTHkPd6/ycu5axl+Y/QmpoM2rMuQW1sCUaKD2ct0g5ZW/PlYMvyI3dGOA80c1j&#10;jdDV6TAtQtrjFvk8G0up1VwKaQQJ70kz29fqS36/5w8FILTPyjR5HVJJX+q2Omgl61Cz1UE7WTOk&#10;kWqENqKZW1+v1w1zw6W2z7s2c24vWz/NCy99gPZfsI8vvV5Tvd76Wf1OP1P3j7LVY/8j9dj3SL32&#10;ZarnR5lKPPhYAw9ma/DBTA048Eg9eb7b3gz12pum3pw++1I1cH+qhnDGfJSqCQc4h1I1+XCqZh5M&#10;c2fGRymayWPTDqVp3MFUjedM5nXj7fBzY/enaBhnELf770lR911pit+Vri4fpKnrB6nqsitVnfak&#10;K253muJ2ZagDra6OXDtz7bCXx/c8Uvwe7tvhfhc+V48P09R9X7q67k9Xt/0Z/Dulu/vdeL5C/Lli&#10;9ThXpJ7/PIVK5HYijyec58rpeb5Ys78q1rPtyLRm0SieiN/ICGqegYiP+7EcviduxnFHUPNjd2D1&#10;Dn78hW35gpo/pJn8QN17vPVxWkIOZWqSpwiSjZhwlDuP5djK3hAGOG2sxrbWmAkQVLzH0JVoSLQr&#10;oMYz/0kXQSEzCs3ThAiXh9NyMbXhxYlfa+HXhRrz8zMMkIs1nrOIU/g+n3spUc2mytFrXowagOHo&#10;dBUtR5/Z5DApJHpMSyNJKYv5g2F+KTZNXtjCWgMGNtLJxkTSCNJYSJ3/JkzegqGkyQ3YcgPX637T&#10;hVo8e6EjRSYuWkNqyIomvmzeAMu+qMY0Wv/Mh5TKGElj+CxdtNvWMDZVfx0eMz//9R8c0djlm1Ei&#10;ML8GGHzNEsHSOYtugM3Sw4CWnk2jjiQpTwVdQ5vj5+oz6+F5QGitAmepwGcKtFTSrkSuIG5btLT6&#10;zIDmbMoBWyC+JEEAzZrqBrgAqH/7gxHA5/Wi5+dlomRqtlooYXyYFvduEEl0I50MRdIUzIhNEHS/&#10;f0PIEVP8E9lQjrxCVHsJuv9//udLiuo9TxPOSQOOACzAlgjIeu/LUIKdvY/Ud3+WBh/O1igWKI5g&#10;nGvIR2kaDMBGcEYZwDgONABt0oE0B6JpAGv6YUAGuKYDLDvTDgI4npvOz0/mZyaVn4n83DjOmH0A&#10;jjN4T6r67AHIAKsXIOvB6bY7RXEAyMDWCRB2AIyddqc7QLYrvx33gT2e7gElj3V8P1XtAau9vh2v&#10;7cDtju/b/TRVMGD1AkwGqn7c7se1L9f+gK0/j9tJ+JII9xWJ9Vv3Wb8EuYC5T+lwNJF9P9fTXviL&#10;EBkKYiFFDGT/UrMVxPAlNdW+OREDqpJ4vCS78KXuBJkCWPJc/4ovLA1hA1ku9y3tdCB1oLWGM/Wb&#10;mava+I1Zl1P32VycRVH3GFGuAOYzj42lpYA2Zchn2vD5Ew36tVSDvivWwbMF0npWDy+7Lq1Jw6p8&#10;sX6dPUCpPwPYFewYaLDPiZ+NIHnK1EExIujCttSUNnFgaSSGRIVNSV+JankuhbSoxuc2l2a8LR/z&#10;R+Ixqv7HKPpPTl2tVgMGswx9Nq5OE5AtGYXMuAqKEQcojjWy6+AZ4gEXEY7bdkwKZUxkdXpqQ2Dx&#10;th057+h853r8L0SFv4tE5eJjiA1L9SyV9Mix6JsZCwk54m89ODP2QcoVQKQzUBnb6GEfAZu9h3NY&#10;9qShL5rYltIGUGOaA7ON2wTy+02q5W+Uv00g2BYdPmsdAxrMY82GbNeB/DBG0k7NMEsjTUViImTA&#10;Ro+tIsr/19BEmlLk39+oxIBoI00BQBM+ztdQwNSX6NWXaNaLaNCHCJD4YYYGEsVGHkzX9KPpmns0&#10;TbOJWA48LlKlaja353HmAKR5gG02j806wuNHiWycWdyfwfNTAdsMA6GBkTOl/DqR6xg0vmMBnIF3&#10;BFFw6P40DQFcAw10RKieFpH2pbmI2oVoZgCK5xpnt4lm7spjHQFVHPfjiXodAZ9FQQNhe047wBb3&#10;vufxCn0MXACqN1e7bdfE84XcLuRxuxar69fF+tC+tEtJxSZYVMO/v+8ZFcNCFvWkViNCuajW1kDC&#10;l98tziB6wfKVsOSwBIuEog6kmADClsbnoEV8gqo+xyIC6ZjtXitg0aFR7kaguP6XTXMbDW8zcLyX&#10;64OZPbnZlbs0kte4KGSPWwQlzSPKldjO7YSPtZGUt9cfYtEf9MkKXMDeSlbegE/0I6YsD8/ia8Jo&#10;UcFKarUQGtptjZEklWSa3MBWBEnyInI6sBkjaS0L26jjWEnABjNpa4Yfs5w9x5/Nm73XavBshhL7&#10;DtPg6StZktfc+YN4IRx2YLJxGaP2ScPs6tJGooQDG/4f9iU2CVY422u2Hz/L0vPpsJdEkhdkhkUz&#10;emuWQrpxGncsMnka28YsmmOysYeujnMuWgDNNtw4vaSJjC1qeSReQbyXP2liSDNeg2mQSb5sSYfJ&#10;xLzL+3zWdA+wqAaL6s8fCh+OpY91qdO80TDWagg5EkE9aqwk6WTNes2YaSONDMb+G/9HA9sbvuEc&#10;qH9m0l6qUVf/h4Z1wrzDmndBGnc0S6OJbMMA3mBSxQGkkQP5kg8k0gwHBDOIUsuOp2ntiVSt5Cw5&#10;lqb5AGkOwJv3L2f+kTTNBWjzuM4HmPPKXzMHsBkoDXgG1BmHUjTdRT8iHCCcbAfAGfA8UTKNiJmm&#10;4QBsCKc/IE7gfs8PPSDrDIi67npEdAM8nFiLaB8AOI5FMXusI7c7GNCIZBYJDWwdiGzteG2FnucL&#10;AFihA5ldE7hvYOvNtTunG2CL+7pEJz9hKfkcvCHZt/ZsMCMqvZhr606d1oVI0M4WYvDX3yIbEa64&#10;E2MxNixKBDPg5UahoMclyxbOP8F0NRebg3zTIsIuFtoyecZbbHq7yGh3UkTX83L1mREuRC8DVHm9&#10;VkBj2/YBGHALiT6FZltur7OhU6JhPrVhCellXtejOv0+jfcdmM2sBmyL7up6GyzkDjB1/fsZZV05&#10;rYI11GthzLTF0GvrYASJRTbruRnY7D0BO/S/DbOaKZE16HMtstnS+xfmREHoJJut1Lu2cYbNM+Pm&#10;wrzFJjI+w5Al4zC1jSYnFTSAObDZ+icbnXFRzXxEYPfMkNXSSYC59N0PNOetD/kiIwcqn1N7wSYa&#10;gFwqWE6MGLAMbI7Kt9u25tfqL5cGWiTz9NqcqNkExc0ZIjVSxClDSB0dyGBCLXJZhLQ0100f0IJg&#10;iNWubr7NKUeQlyHH8m7UgsFS6jAiWk3GarzYG+cFzV+DKFeNAVKzRqiONUIlSyORalWiof2m9deg&#10;/f/3S28yQY3/4tkSTTj5WGMPP9KYIxkaQwQbeSCd+itdQ/nCj+CLPxFwzAVsywHZOlzcVp9K1XKu&#10;S4+laBGgmweoDGQLjhkI07WQ+4t5fAnXuQBqjkU5QOUi3mFAxvt56jeLdCmaYhGPYxFvqkU8bk8F&#10;XJMMcOWfYQT3+wG2HqSIXQBaD3ceuduWFra3SAe44jgWxdoAuFiubQFXh/fLU0gD23ukkpwKCQ5g&#10;haSSRa5G60UK2ZvT7VyhOp8rcI8Z2D47li1N+pWRGlbykj4WJWC82g2rg05Y1BkBEstff5bDFxLB&#10;CjvuY9E89DwzaDmRsHaALY/VvPkxRC+LenyJi0j9rAHu+mjUcM4mwfpzpJ0FyLTyXSpJreasE6xR&#10;ju+kAx4tAzMNsghHFDOwugjHqI6zWOBnCiw6cvsZQCyZ+A3s4wM96YEd35Jp7Hk+qyd/XVD21S9U&#10;uJHVv/UAW2uiMFHNAGdRrijG0kj+PTBxLcRXstDYSKKbNbkNbDlENqcmIQXODVil75ZuV/sRjPrj&#10;adFhyAwstIlqAMdGYGoBuDocA5dTiVB7+VhzmCjhxRfYPU//zMDVE5esnSe/ZMl8XyfVska3kSqu&#10;5jIwACCrrSzts201xiw6FtJEw+WpZhAeJBa5bHwm3PXRPIp+xyw670nP+3nSTxhGUlFX29Hzs4X3&#10;btGiI3J4js/8Ihr78Vn9GjdDPQL7aGkx23VskNSmF7yoS2vVa4xfP2M1RLbqWCNUQe3vPCCRaZkl&#10;wiuVa+D96KvR2y9qxpkijT/yCLABtEPpgI0vOF/4UVxHAoqxfMmncwxQy06madVJWEI75RFuBQAz&#10;cC0ixVzGWc5ZcjRDC4mCCwDcQkBokW8mgLMoNhNwzQRMLgU10PHeM/h9Vsu9uD2Vx6cYgUJEtTpw&#10;NLdHcAbwml5Eth4AqSe1W1dSzM4Aqgtg62YHoFnEs7Sxk4HsPUDG6WhX7relhuuwkzruPdjIbgCt&#10;K8DqbsA6W6genG52vihSF672eBz12onDpGP01or7ALTux1WA+Lig8xEVdGTpPGue8g1wbe0KYQEb&#10;mdOaBnYMEYhoV9CWWTE7jjghgjEU6kgIajJrfDtFCcp7I1LyImlwmzaRBRx51G/51vQ2YsQclA2M&#10;1jR3P+sBp3PrstrNKHsWLDryxNJNAyqgy7Mo2++sbsSPxcH5oPIxa33y51fKxjG5cBMuYGGkkc1h&#10;RGMBW3vm7doS3RhYtZrSRoHMH6WwCakxQ6WuZYGa5AnUv1H+ub4s9xiyBSX/BrXDr2LE3FVEtNbU&#10;Mvz1Z9DSwGY+kJYqWvRyDWEEyJameQMwSyVrQ57U5jmLQCvfO6xuY+e5L7jR9DYs+oIltP6X1Vym&#10;VzRwGGNoImNTjXj0kda8trQSAFKrOaLE9dJMEWLpowGVn3H9PEtPPTNsFvWs/eAUKU4AbRG4fKvp&#10;izqNqx+f1xvjUm/mzSztrdMYoDWw6NaKXhu1Gn4kZpVQPZQJbcZrqtLkrgjY3vAmjawVjM7xFbUb&#10;tlazL5Rp/FGLaEQziAwD2GgDmn3BiSjjjMiwGsxqMiKbpY4rj6dohZ2jyVoJ0JZzlhnYiIoOXBbV&#10;eL/FBjKes4hnKeSL9NGilwHLgPaiZpvG7zNSZSrXF2dKOXkyijR2JDXccFLMgTzf98NUiJNUdYcw&#10;6e6uaQ5sxlZ2g7XsbGQJoIoDVO2IYO13AK4daWqzM0WxkIqxAC2G2xXiz+YDrgIAl6/uXwCuM4WK&#10;5353gNaF+1243+7LIq09lQN1hA1cHCannQ8pN/6gcjrhA9kJGVV7Ukij/KH7LZXMNxABvIJYq908&#10;K6Es1SykFvNEK1KyFtQ/UUS+aIt+JvuyJfWwfTSs84mC7r2MhWwOcGA0LZJZZCtwdZsBDlBZeul8&#10;TSztM8ABQtvbbUsVXQ3Jz0Ow5APCx+MOKPePr5R77QfA9rUDW8HbEDzhpLHNUP23hiSJtchmNZv1&#10;2qgT2UngzIhgIgsgSGzWLYca8wmsak4IKXHz9Tqw7X21RPs4es4qNew0gClm5Ev8pffiC+kF2Lzt&#10;iwmoLHoF8KX1MeMeLA68HQBtopdhTB4fv2AtCzH2cR+a3ak4LGJZ7eWxHXdza64mK6/XylNJ01c6&#10;xtFqOQZH3V4Ai1oWzfg51/h27lnt6Wt5FtubTMxMWj2OyZaaelJPa2ZbimsR2M8ofz6LHw7N1nqo&#10;y+f34Q+DfX6vCMgRajWTktWiTqtVny2ftDiqYY9QE/8Rm2MzxX8VGxj1bqB/MPBZNbiNRh/K1Ihj&#10;jzX4IwgQWMV+H/JlpkYbzJd4iDupGskZz5kIOzhlL4A5kKz5nIXumqL5AGY+IJlL2jmX97EINZsz&#10;i/ebAY1v7OPU/cmatDdJ4/cma8LuZI3flaSxH3Ll940FOGN4zM5Izjgof3tuHGf0nmQN5wzcnQRB&#10;k6QBvE/i3hQlfJCsBGY4u3E6App4wNSBa9sdKS5qxXJtuw1AbUtRi63JarU1Rc02JyuS03xTiqI3&#10;p6g5p0KH0wXq8HmB4jlxdvtTzmf57rTjMfc8oEv4slTXpv9AiseOtI4fArQP9SSOxYW2FJ5d1fnt&#10;jRix9A+QGO3fji8oj7tto/alJ+Llssgwl+iV0wySJJqmtaWWPJZHFHNmrUxMOybSGEZjJSFb8m3t&#10;rzGQLq3ktgHP0kqr0yyKGcD+GeUAtpEqHUkDSW8LO5JaGp0PC2opZu60o6yPwkX5IpttSCML1mPJ&#10;h++Iiaetmf40trxma8PPtyI1jQbUMJEF9NkKzfkLNjLHgGaDpkFr9dfajxTPlG/PQWOYCp6hinhv&#10;WFSrTQ3jRa1Wx8DmWEfPMRGvpZCOGLGoBxBrshYqqscgrdhzQg0793Uroqyf5uopSyPLt9c4u3Cn&#10;+CgHnFOEGKBsqtvTjLbjeY2HZbRU9MVeAHsfA5tbMeVSTqInPTqLdJ46rXzBovmdmDaTproxkGYw&#10;5NJG94fD88fDK4JJZGrSOkRxH/5d7d+5Zj3qNZr3VbFGqOrMWsNUDcOf12sH62VGY+avP649vz7T&#10;tnM0gj+jsUxDeieN6i00jQ98la59NKN3nU3VfhrFh77L1BGux75J10kaw5/QFD7D+fzHLB3lZ45/&#10;naED51K0hwb0QX7mMM3so9880kdfZbBrMFl7aD4fpPH8/tk07f6C52k8v2/N8BNp2kjNt+PzNG35&#10;hOsXGdpALbjiSJKWH3qolUeTYDYfaNb+B6SxSTCZyVrC83MhXMbvT9K0jx6SiiYDzoeasPehaxv0&#10;e++hBn/wUP0+AKC7H2rUvmT1f/8hQOY1/PwggNuP+z23PYAgOZ2vxM/z1fnjAnX5NFeDzuQr4dN8&#10;9fw0T31O5ynh81z1BHh9of9Xf5KjB30OK4O91Fnt2DLTEZ1iHKQBwMprD2hiOeWppKWQ+TGkh22p&#10;3VpT67QiBWtF9OIYKAtY12vRq4A6zgBWCJNYQJPaAyrTJhIFSTELeNzqPM9rPDu5C6DkXY1nNZwd&#10;iBUPe+mp2WxjjgNcR0+TutDaD7xXIeDJHXdEmedPKQPflfy1kCJh1I487xQupJBFFtkMaAZoVCsG&#10;tkJSSDeFYJENZUuuH4ZAQ3dqzvp31Ywxk5FzVjvDVPuy1eKvfm1LHU3dD8BMuPvieOh/i27GQtKv&#10;sue4PX7JZsUNn+lUJtb/sqhmFL0twDDguchl7CFeH85vxImFzeAHtYebHCA9tAa16RgtSlmEMskV&#10;wAkyINkEuKWkbrKgHFTlKao/6hGLdAZGJzYuZ0tt8sB2eFtPsI5NKRiBA+isFvWmD1i7EeQIKaSP&#10;pZGkkzXorxkxUi3I7BDCMWk1G/JQ/d8vvaaFuAarDEdklXhOGWQbAkB3uxQuQDDd7r6tuTGLcu4/&#10;J5Nyj/FzZfaaPA4/517Pa57zXAmvKXvKfdshwGNoYFXCtdSe5z3KcA5w72f/lCBOz2QWEtneU96n&#10;2N6vBEv0fJU8zsJSIx2x+mPl5+YpPw29cEamHqdh8VFYwMtzlMPtoie5KskrVF5WjvKzeO2jx8p4&#10;mK6c9GyE+o/QFaPBLXrq3uNpLjriYtPr5qqoIF/Zj7KxRcgoUFJ6AfqvbN1I5k3zn+nmwyd6yONP&#10;8kqVnv0UceUTPcrgFD9XVlKeMuadUDKAy4jBvq09kS4WT/5YGtOxAIuT14YoAKDyHOAMWHxZiXCF&#10;RDh3YC6Nvi8CmO621WEOKEbjE81eRC/6am50x6h+AyCsped++e0XP1fOWBbYz5u20dQoVhvaYGhr&#10;2E0jTOznAW0J6WLewBO6/zmp7OIDKgmCtMHv315X7PprBrTyhjYprNmSm9IlHy/LXFs9zBBpXrON&#10;OrrzAN7uAzVy6iK16DkMupuoZr0nCA8jPiwSGMheRAMX3YgSBi67bXVcdUx0BmI9voao5vasGTCs&#10;viKqGZjcGt/yiOaLosOPaOSYRkeQWP/NWEObGii3U3AT3Z4hVHPi8jWDVwOSMwt6kRrayAxmQrZ+&#10;yvlSmkqE16NqcYJo8zyxmo0I7MeITF0DXBPGSFxajMSMPyS+1q5AF1kLkNVmWLRmeAT9NQ4KkuqB&#10;tgiePhv12r/jHxLKrFcOUyP2pX8utLUOSIjCAc7z5x6wPS9jRbQK2XRjYAEMnOdF2Gsw1fG8+BGr&#10;3biK15TBG5Sk8Tquz3mtXdn7xgt5HT9j9w3IZbyXgdGAyf3nz9kNV4z6qRhxg/2+ZwDhKdty7VrC&#10;a55yLQW49pqn6P7samAvtd/NfXvdc7NO549BKbf5vHhslD9uv8/+MHB9hlKJ91WJvS9XJk5UbJ+x&#10;QCXFj1XhKRshC03Zn5XC70xTfjbjKDxWxF+A4nz7lyphhCVLuWn3+SsAcsuKmQTIVtb+b5Tcc4vS&#10;otfpUZt3lQXgsttCHLTlS9mWiNbGwz7mG9BiiUZ2rK5ztZ0BzG57IpeniU2t5yRY5v8PYKnf8t0O&#10;bq42nmN7AVCVuCkCl3JaTWd7uT0gtbSxqD1kCMoUp28kupmZkAmLzW/EWM+S1oeVy+/9e+g0/fE+&#10;7sVT1yi/7hJnZ+dpP9i0thEjvCc9P5tMMKlWoQmh0Uba2uH8gDW6tvyguk6brk69MYRhlW5lLNxq&#10;WU8NEFmd5mPplkmv7HDbLOFMdeGRZAE0HvPiC1yfNVHr9p7A3nqUa3hbreWYQ8caWgpoEczTA6sL&#10;iEx6ZSmi00+6YxHNoxBxUclNeQOicl2j3Xc7AVxEAzwAKsixmjY/Z/pHfo9rARjrCWliv8OMfkws&#10;bdtOTaZFneYHKeLH7Tp8Zl8HOAZgSSW9GjT1HMiRWkiyarDrrQaRzXxIXmdI9N/+8xWd2LLOxZXn&#10;z+1Lzyllur/UAAOASvEeLWPlWBm3DRR8sQ1Q7nG7/Yzbdn1uh9cBgOcGvGf2HjxnP8v387mBrRTw&#10;AED3OgOuAdjeC6A8B1Ce1xoIC8Cmvbc9z++059x7cduAWsofBIDq/jCU8Z527P5z7tvvsM/kXmu3&#10;7WfteXst75ePNw/jXc/zUsBuMnbrKP/v3NT169eURaSskJF0R/mALf9JlrJSHygz+T6jNozW5GQr&#10;NyvNjduUMKqS/ygdv3wEvFm8NpuQSojMf5CqzA0sG2yNJUBz5rliUXC3hkAAaLmsZcqJIe1qS/oI&#10;EHO5ndsaMoTtMXZyW+JV0oLbrO01m7pcvEty7XYLmMhWgJX7eVzzW9ssHEOdqP0NhLaH25jKfEZt&#10;bL+bG1i1KGajMvT2itsBOkiUYmq6YogOJw2DrXzW/ICyOm7S30tn6s/dM3Vl13Jd2rVYd0bPorm+&#10;0uMdaZpII1ys3UAdV2CrrKjVbMOOqVvygxgY7fO+lm7axjaT3hoxe5kTEdv0tQ2FWs/MAOYi2r+m&#10;j+X1mcmwrA3gawQJ6ebkNWyemb8GlQn72F588a2GcnWYRw9pfbBA51zMbjWr1wCf9cUMhP5EQGdZ&#10;YJMA5YBzZkHO18SzXspA6untmUKFhR2AyS1WtEhngmeAFUzEDEWWFWTvRUTztddFQtAg0QrgtgOb&#10;+9z270a7wmo2EyHTb/OCGPHC5bgGqhEjR2oFY9BKVPvfb9RUb5YFulTPLUI0UJQDwoHBbvNldeAw&#10;wPFlNSC69M/WS1lqadtK2ev2nKhokcbAZj9DpHjOcJXneQMGYLP3JC10gLIo41JT2wlnEROAGtDt&#10;9XY1ELqU1n7Orha1LM21dJT3cCkrjxuIXUSzz8DvJJ11gHa/y672857P9twiLtHsOZGttChLxQSu&#10;R6lJ+vOvS7p19aaS71Ozpd2/pczU+8x95RLhMsk975GDJuGxyA9wigBdIYArtLk3wJaXkarc1GQV&#10;AbhnRXkqLStS7jcXldJ3h9Ka4r8RwyBlG5yoYohybXDNaousiWuugcyBDQACtDzAmNfSajiARfSy&#10;Ws4BywBGrWe3TRViE98F1HxWz9kkQQGEitVtrg5zQmciF4SGZ2KAQ8/NprqtVnvK/RLqr2LqrrQ+&#10;63VtxxJdO7Fa1z9azlbMpbq6f5ku0eS+Pm+OsiKXqggNpGtm2/vbhIEbIPXsIbCxmiLkWZ+9c0hN&#10;GKVPHDmFGbORaACRZDHbVZvI5ggRkzJZZCuv2SyddFpC0q/aTc0SoTV0eUvMPsdp6lvvOScrX1g/&#10;R4qUD5JadLJ+nB9pojGKnuNhGR2YAJfNqBnQPKt+X7CI1iMrv+8kV7YfwGO8ailhsEUv3sOli+X1&#10;myd1pFbEDsCPkR9rSdhOAefcxR8FX8dAon9sylgNY0GmIDGCxObZatDQrhFOGgndXwM9pAGteiCk&#10;CE3sGpUq6+b358ujmn1xDSBWP3l2tP3zS+qijUU9SyUNTB4guecdeACIAc8ed2AzENk/pI8OTPY6&#10;D7D++58XtwG5A6MHWK4GNAC5+/Y5Xiwe9nwmz2P2vi+u//qe//07X/xeez/3/i4C5jgsFBmO8rKV&#10;8zhbj9LTlZGcpmfFxdRxOaSRDIYWZKaARArE/GyuGXqaQzRjCPMZA6NlTykgAV0pKWUJBeZTomBJ&#10;Ds/lMaDJm5YCuOd8uCIKwPT5x5XcBLep1hAorRk9iWHuKwbmEeDZyYuxiAe4WgMySzEBnKWaRpLk&#10;85hLIQGTUf/5ZqtgAIOJLLBIZikk0c3IFRfN3M4Alhla2geZYWlgsbGKBjYiWgkAfAaln9N6k+6h&#10;6rhxbK1un9qoW0fX6iaraa/vB3AHVur63hW6vG+pLq2arZS4Bc79y82xobPMd3YOtl0HNzD/t3Rv&#10;+l4lzJij6C79cNKdhQaQPpNFNWbVasMquv5TedpowPPc5stpzCQekeYTWRsGz8x3lrx/iI2VE12U&#10;cDS7RSdL71zEeQGgchq/XEDsZwC0+swsFWwCwAHPXLg8xMYL0Dk7PDeqY2lkucMxQAqgNvOADZax&#10;3OPEgdWWL9pkgUU1J5A2sJlI2nqCfHbGgSztNWLEh39HH+o1HyOCUJDUNLqfFLI2msha1GzVANu/&#10;vVpZ78yY/E+gPX/+//ulNRB4CBMP6CySGGDscYs+lrYZ6MoJEgcqz/EA5AXZYrfLysFjv84e/9fz&#10;L/hzrzMg/f/7x97nBfBePG+AewHCf/0Ze5197hfEDN9+F7XL9AxyprTkqQrz89iGm6rHZIMFECXF&#10;DDA/ZTddBRAD2DkluYALAOVmALA8Ijn2dNRoZTz2HPam7BlvBLDKQG5pUT6v5TGYnOewQc8K7S+O&#10;jZdKj/f+qYct1io1erUy2zIu40AGGeEA5QGXEScWzRzYiG6uLjNAWVRDiuWJci9qM7taGlke0az+&#10;YqLahM22yLCI2q6ICGi1ljlkGfieRVN7MXSa2neNbu4EZGc26e4nW3T7+EbdPrZONwHcjUNEOAPb&#10;RysAHoAjwv29fYHuDJ7NMCi1HM3rPCbIczi5CI2ftNusNRu2K5w91L3GzKaP1QWrbfzdEeGaHMv1&#10;0hzYOESyf0Y0btsyei9cm+pgJ1AH9m7ikg0avGgjDXA2VBJJXJR5YcZafn2RHrrVvuXrfR3AAJvr&#10;gxk54qa6bT7OCJL/jnwOtP+k8D0NahfBXKTz1HB+Vpe5q0myDKxGrFgkM8ofMNt6KrNosB6bbc6x&#10;9BjViJdFbWh/U/rbeE1tyJHaqEYMaDWxHP9HdV+1xuj0aRZEh32FbZG2+x7/v939dXBeabLtCXsi&#10;Bs5prO6u7i4uMzMzMzMzo8CSxczMMjMzM7NsCw2yyOwyF6OrurrX98v92uece2NuxJ2YP+4XUxFP&#10;7Zclv9prr8yVK/NxAcl15z+XC0D/9aR+e5K7gOR67f/oxP/vgfP2tf8DTP3Hz/0fPf8//7jrQmAg&#10;41/wi10c/sGYjh/1IynXrwDLUq9ffvgOJZJJAYaVf/ysSv+Cuf5J/vWvn7/hyIM/Aa5fjdot6eSq&#10;8w+LeS3G5j7iiK1/2mOAz7nvUP6b5xx6lr6/VKHPhmbrScc4vejDqIBelrcZk5kqacxktTITSSxs&#10;e1OwtpklJu+btO/ctsZTKwe4Ogl+oihurpOfTFyhBvcTfWw/mreSHO41m3K8htl+QX38pcMGlFHY&#10;LAQwAbD7x1bp3iG2pd2fzX7QqQCOvaD3pqoC0JXvTFQ5gLNVYcDbFqcbm6N0O5CReu1DmF2JyZhR&#10;dt/S+nMuaq06Mups8JQFzBNxJ3wkfOJkqwqrObuFGpOxnNzNqUUBOBNCjNlgMztZq7FbzdCpHkrc&#10;eADD8QhUPfNMckK/CQ3/q/DhhIhvhBAXeKyXzUBlEr7lXC4ms9zN8TIaIxoQnf44A4sLwI76CaBr&#10;m7pIGGlTvawnzTUpyzrGXSxq76tLfmb1NZvQbJK/GaEdZiQEdUn/VtJgWY0NVjOwudpqXED7kFHj&#10;f/vbR7q4bd1/Au2f/z1j/M+f0P//+sp/WU5pGLCjsbYT6oIBByuGEXvcBUDnIvOrCx+V/vUP6Bow&#10;meroepO9yD7I4ts3YHqr+DhgctG0Q/dv6NR+oIvm//MK9PrBF3o2bxNhZaye92Kb3r5sMNEHpkCx&#10;/L43QIGhnJqYGZCtlYb7jtCBy8SaTd9K9c59Z8ycyfDkbmxW+AMTun5k1MJPJmqQW71GPfylgwka&#10;AHweYeKGTN09vEp3kffvHlqpewcNbFkwGqy2K1l3ANudfQBuVxIMl0BYmaiK7dzenuCElsU7yOWy&#10;AnV3lJ9e1YtUxdRlmuIbotbYm4bP9tXHzTDeUlOrYsVcWKuKOUEAWG1TIw1gb8DmqJCOtckVXrbE&#10;0R+9bKsGzvZz7FsN3hh9TeJ/CzRjsbcqorGQMZtLXbQaGye+KYeOpG+hpDV9GgBtPwAbY277bNse&#10;boDDJi2b4dkBW3fyQQQQ3mfjGOoxidmsY9Xsd7Ow0cAJGOuRl9kcEXO3WDd2HcJIyydtHINdGKpj&#10;17J8rQpu/8p0Z9fAPVKtKX1sDPX5FLn/Dx/UUOD4sS4mMkYzoNnx/zP/2b/FMPJmGV6cEPlN+Psf&#10;Ye5/zQXfhL5gqJLDYNx4/eP3KI/kZq8NfBZHv1kOoN4sB6ku2n/7mAt4/xnDWuzqCg145oef9Cqe&#10;7WI7JOl5NxbiycsemfrcBJTeODF6wxoYlr/rRZhorpM39Thndom5SAgPf7SFtesH69Y2kAG4nwgp&#10;f8KF/xqR5BdzeeBZfDY6SXeyCRNPrNODg+ths9W6c3il7gC0OweXquLgYlXsy4DdyNvegs3Ax7qz&#10;i+NOCy2TVGbh5fZ4lewEdAgpZcH+WuEXjtLYTf2nutFjNgxHOxI3e5I5zIbYYWqiufstP6tpTAeT&#10;GciqtjQxwZWzWag50j2AkdfRjtvfCfs4+RtaUfpNKOcMZ30TEpqyaUqhnej1zbtoogg1NldIaePs&#10;DKAwno1YMMnfGY1nRWjrAGdZ3czqbcZgBjL7jA7U1BxV0sVa1kNnVizzalrOVp/3Gujq2h5wtt/b&#10;m9uWx5njvwazR0zyd8CGClnNJH/2bKuCMPI3Jh03Yw+1z0uZmG2n3/9nwfZfw1znX/rmfH8bCv/X&#10;/O+/vf0GbORdv1j122RRA58lf676hUsefbv+S9j4H48Z0Izl/nO5rmxvVSfpm615eto7Sy87M8S0&#10;W4ZedWVWR6d0verG/e4MNe2KgtkFWb0rk4a74tDoBvsBMGf2iLXiAKYfuO3kZoSXr2G5X7ogiNBb&#10;9qoPrBQGMPZm6c7xtbq3f7Xu7VmhCkLH8oPLVH6AdXCFyvYDuH2LXeGkgW5fpu7sB3j70wCgLRjR&#10;cjlju10AbmeCw3rluxJ0LdtXSbMnqB3S+29oFfnAzLZs+P4p7n5jN7MrVTUHvLnfqUGZg9/UyWrm&#10;rkC1q84Gg12GTdS8qHSn09rqcU5Y14WNMSwUdBwfb2b8AyqX896Vgzl1L6uJOaKHi/Uci5UDTID6&#10;BmgNDICYnC3Hcjn1XfMnrbvACRMJFw1UlofZZh31EEBsHwEDkuWbFnI6+woAzrpWW0MQMad/bUQd&#10;U1br8O+q2YZ2Gpwj1VoBNAMbG2xURhCx3UXf+euH2p4Q6uIwY7S36/9TzPb/lKL/W1av5Nhe3sqi&#10;DoDsvtURXMD6D3nzP0JIA5VLPnWt/2Q7F+O9DS/NZvOfP+z7K3f1fMQKgMZwnF4AC3B92YnVmdso&#10;l1/3wCvplAMAmTFZNytiv53Db+wGoyGivKaY/Qvh45cA9I5blG5tTVX5McC1H1DtAUw7l6p831KV&#10;HcgGYItZS1QGu5XxWMW+JSiSCCUw3V2eu7PfQEceB+DuATwTT0ytvPP2aCHn7iQ+M0n3KRPsDZih&#10;fgwJfadKI73XkJYS29a2WSdCKkBnI93wB1Y1ZwX7l5k0bkCzqVh1yOXcotNRHxc6TGeMZXlXHcI+&#10;pzBte2k7zZmu7aEspLTHbEyBzQGpb/ttO8qiWapc4aFLRXQJI87RAOY4VMw54rrvcq3YvBOzhbmA&#10;aL1plq/VxS5mAom9zinEW35mTMdcEXOI1LG5KdaHh8vF/JC1qbVVb2ONojZNiy1+AZrV1T6t30K/&#10;Z4un0V07k6zjnHj73/+dwPf/9Fz9X/b6/5lf/q0q+t//km/P+f8q8LgYsJKroGcAews6AGYhpAO0&#10;t4W/t7WJt+AygLlA5VKKLGx01Sdc4Hub272N2V2/wM93qDtM2aAXAOXLvgCM2pupko5o4piWzRUC&#10;2GyjCwrZP1Lg/hEF80ccJD/Ryf1Le5tylan7k6J1fUmsSg5muEC1KwsGWkLelU7+laby3XRO7+U5&#10;2KscUJUDsjID475sVQC2Chjv7kEDHrndPmO3TMDG4rbdvwvz3d2X5ggpd5wwE9YzwMFyJStDFMPm&#10;djXYfvaPTIv6GJarYq0ltJl8yklYBeBVBngO48FulXHED5q9SHNiF5NL0VJDSFnPwPaGwQwcrlDP&#10;BSTXnBKXh9Hl/njrZXRJ9q6Q00DiAo2zUaIJIYDFQGc2LSs813NmPFq+5goja1Pjq285GO+zMoWJ&#10;HfVMCTVA2lZQb8JKA1xtVEdjuDq2AYhNBTMgAria1pnNqtqinauITfj4PvNF/sauM7mHDjp/43/8&#10;85//jbboyuNdJ9t/1sL+M+r5X4an/wU/GLDZf/+9tPr/Nqn9v5NqXZ/5y6vv9Pn83TAcE6n6Ws4G&#10;sCxfw7rlFLUpeH+Ps+QH3CS2fgR0r23+R/vFejQCeT4+TDd2JAOmLEK9dBbMtiNDFVszOAK0XamA&#10;L1NlewxsPG/MBthKCR/LLKQ0huOxigMwG0B1wkqAZgLKPe7fs1Bzn93OcgFvr4WYLtBZfmch5v1t&#10;sToRNVMj2WDhHfYRe5fdWD5p/LafC/c7hd5PEQ+qUBZo1qO/5rKXWvN+4xyRxNjFQjiT3p2Qzxn2&#10;85+s9nb0+H8UsJ0Q0AVE5+jUwVxmZgdY1hv3X1YNxJBa7Tq78i0DqpOPERbyuPWkWfha08boER7W&#10;o8BuDhFjMgOZActYuBZ5Zy1jYG4b4Ox2df4tNWHt6i3Z0pZG0U9htcp0Y/+eCVpju3bT883Jurcp&#10;S8XZEbqVGaRHO1fozhYufquidXcDpSDC+i8uHdaXF/fo68v79fL8fr04s1mfn9uhV+cwt/P4qwu7&#10;9ezsdm7v1asrR/X5VfYDvIJD6fIRfX7tKLdZ9hjr0aVjenDhsJ7mntD9K6dVfOaInl5jn8GrR1js&#10;nnuNfQdzT+n+tRO6y88ru3BAdwuuqvwi21dfO6xHhaf1KO+oHhWc0KNcdtnNPagn10/pUT7vyz+u&#10;+/kn9TD/qB7ksvJOqILXlF3cqUc3LupJeb5K+MySnCMcD+pu7jHduXpAd/LPqPjyYZVfOawSftdr&#10;x7eq6AKvu7RX1/k3VnpSnqd79HdV5J3RXfq97t44x37aV9hn+7LK8s6yrzYz/h8WOz+kPPe07uad&#10;1n3+gfe4XZpzUrcuHFfhiX38g46yDuk+X8T9a+f4R7HH27UzepJ/jnVRd86yw2kO+73dvanPjtLi&#10;Mgo7F1aubxx3CcfuFMC7YfKF7b6nBedH5pL8ZBvZM07h0ZBoFYQGKG99pG4AptJtAGprMvNFEDS2&#10;kGdtTUHU4L6BcCesZmDbDdB2ZwEy9uIGUKWwXKkBb+8SF9sBNmO5Ozx31wB2YAngWwzIjPEAHcC8&#10;a/cd1gN81Oju7HaBrsxKBjsoiq8PV9bsUWpcrx6bMdTW35kmVYXQ8mOYrjLF7qo4LMYsDGLHFC+H&#10;6Sz3cUDQFtAAvLpvQj5jFWMXF6O9NRWbCumqjzmK4tuuaWMZ2MgAa8uR9x2J35V71bAdQgFWPRwh&#10;VpyuBZOa3cqYzIBpr7H3m+xv7TP1jO3wO9p91ywUq6MBRhN8CIOtiO2wGsqqbahRA6aubrkajpF3&#10;a7IHNs7+oz6zVeg7SecWsJfeovHK9xqrwkVjVOjHIvS+GeWhkqwQ3dnABRLw3dnAd7kuTvc2xOru&#10;JvLjNQhRa3D0rImi1glYV0VipYvXjdXxKloZryuZ4SpcFqnC5ZHKXxbuvKaQY+HKSF1aGqNzWdE6&#10;nxGia6uilLsmXvl89rW10bqyJkaXqJ1eZl1cHqbzK+N0iddc3ZSuq5vTlbc5UVc3JuvS+nhd25yg&#10;3O1purIxRhfXROjsqghdWE8X/uZUXdiYoNOrw3VwSZAOLQ/XuU3xOrQsVMdXcdFdE6djqyM5Ruvw&#10;0mDtzw7Q8RVRvC5CexeHaGdWkA7zsw8sDlals/zQ0xszdGZdpk6vzdDxtViSVqXpyIokHV6WrJMr&#10;k5WzdZkurFusc6vTdXEta3WaLvHa8xwvrEpXzposXeV913jsCo9d5P3529eqYOMyFazPUv76xbq2&#10;binHFbq+mZFzezbqfjo1tCE0n5KnfUu+9m03y9lwauAk+ZFNLb7pgGNjCJOw2PTgwhIvXdsYrusb&#10;43RrUwKODwSRzXG6vTVRt7eYXI85eDt/NNTEUsK9MsK+MgMloCuF4UoAS+nebJXsBXiwlgGwfB8s&#10;x30TTSq4fYcw08nlUC3taKC7BxjvAVAD233yOwsrXXmdMZwplwmElonKyfSS9zB605j4+4fK7GrC&#10;5u2fMKy0E/1pU4OTnRpWNWMGm7VoHkPA5tThrFTgFMAt9LOBPya1v92eybWTjePgd5jPlXc5zhRn&#10;HghhHnmX1cnqvAkBDSyO0dkZuUCoiEpqM/kN2AYmhxENaM5YAwMigOf3MUHEgGePGbvVYs/uWq14&#10;DUKPLVNZDXw2wMik/iqEkB+z8eHvPq2tRWweURozFweOt66wwUVe4CwVBs/XtYCZymWzi6Lw+SrO&#10;ClfpaoSndYTjm7kQAraKDSkq3ZDIBYvQfGOKbnHSF2+I1621gGwtJoNNKbqxLlVFa9h2C2a8viFV&#10;NzalqWBVDBdV/pa7F+vWLltLdXPnEt3Yna0i7l/fvUJ5vC5/c4qubUrVVYCUty3bAVXO2gTlcLxK&#10;FFSwI1X5e7J1ZVumLvP5VzYn6RLgz9mSpJxtKSzOc36HnO0ZOrEuRSdXJ+oY4Dq8LErHVxrIEnQC&#10;3Bzj33RqfaLO8jNP8nsfWRmto7zu0PIo7YThd3OR2b/UgBemSue2AKKtS3Rxx1Ll7Fiia/s36tLW&#10;VTqzPlvnNy/VpS0rdGnTEl3dtpy1Qtd2rOIXXKncbauUt32pCnYuV+F2QMVz13euUdH2VfwjlymP&#10;9xVsW6Pre7bp5r5dKqLQWbh5tQo2rFThptW6vm2tvlxgA35s3AHhI50Crylyf4saeWewvy55ztHp&#10;lAVcmRYpdwWstiJIeauCVLg2TNcxEN/cFKWbm2N0E9tVMS6Q21vjAVycSpDuSx3QwXS70lS6G7Dt&#10;zVQJoCsljyuB4RzA7eEqa7kct8stt7Pw8g273TF2M5A5zGZsB7MBNlt3TUghn3NEFCuMA2wLLe9u&#10;j9VxdkyZ0b+7PmXDiA+wMY32iVbTvhOc7u0a5HLVLY97q1Ba3gTLOUViTnanHud4Kl09bq7w0uVK&#10;cQBp1imny9sK07YP95tWHZtzYkzErqS1EWNq2ZChNwX1WqigNSg/GNgMkCaK1LUQ1snB+DkM76nN&#10;MoD9x+NvGkUNiPYaYzSnGdYxHcPWjtRP9zWbyk9BgS1PDdYD2Onxdkze8Yt0zW+Kzi+aprMeY3Q1&#10;YLYKoj1UlBaoO5xjFduXq3TzMt1cFa9CmCg/PUAF2SEqhA2upSzUlUR3XU320tUUb11N89GVVF9d&#10;TQ9UHuyWtz5N11YnYzrIVuG2xZxLGcpdn8rFPUFX1ibBXNG6sDRKZxdH6ExKgM5mROhUVoSO8f4z&#10;S8N1IjNQh/g9jmYE6xyAuLwxSecAx+FsGCsjXPuTfXSYn3txfawubAJAAOpYdqiOLQnTET7zCMc9&#10;6X46DLsdXBajXbxvBz9nc6yndqcFOKDax9qT5q9dab681ofn3LQ1bp42srbEu6nSxa3ZurB5iS7x&#10;ReTuXaGru5Ypd89yXdkBuHas1LVdK5W3Z5Xydy9XPs/l8VjB7tU8t0q5OwDPXkC0Fxbbu1GFuzeo&#10;kOfztvJZG5fq+vbVKj6wVcUH9yh3E69fvxyQrFLBOj4DwN5dipdxKHNDkPNftU3WrYbzdGbKJB2N&#10;nsoXNleX0hfqapaPri5mLfVX7jK+eAPe6iAVrSN3I4y7sQngmbcR4BUDvBIDHYxnTGcsVwoYShFM&#10;SqmllRAGGsgc8NljSP6lsJapluUwXLmTyy1zQFdB+FhheZvDcsZwhJMIKrZcKqZLyaxgleNKKTUV&#10;E+XyPuHlwchZ8mHroFZ9h+v31dk3mpkctvlENSuEWy4H8GysgDVg1sDGZZ5JB2w2bcuZM2mgehM6&#10;vgGcsZ+Zg82VYrmU1cicOSdW07P6XisDhwEDcYbanzNGz462nTCvq8Xn2vucPMxCSIfBCDUBvYHQ&#10;2M6Otkm9Ac0+uxbgNXa0uZA12LGmqrFak5bMgmyqpuxx/fmxHH2fd0W3uIo/2r5EBbDb4Wl9tXtC&#10;Px2c0ltH5wzW5eApKkp2Vz4nZE5ykC7HLVJB/Hzl24qdwZrMmqJrsfN0IXK+TofPUF7cBO5P1NX4&#10;2cqJX6DLCR66wMl6MXaBcjICdYWT/0KSjy5nhuhcWohOJSzSyTgPXQQMl7LDdCEzlAt1kE4mLtKp&#10;JC+dy/DRMT5nf7yHjqT46VhqiM4Shp7J9tORNMI8Wym+OpTio6N85rHMAB1IWaTjvO8AF4DDKV46&#10;zr9xF5+1M26BtvDvXBXpoZ0x87SD32NLrIe2Rs7UnoTZ2pM0T5uieTxujvbE81jcTO1ibY2brUrb&#10;VqTBaEsdcF3bu1pX9qwBbFDxXsCxe40K969lrQNMGwAbbAVNF+2BnXhd4S6es2WMtme9bvCaIsB2&#10;nc+6zpXs5g6uYruW6wYhpa3i7Rt0G4Yr3roBIGxCsNiq50Gbdb+ztwpaj9OlvuP4g3HVyQjV2YT5&#10;upjqDuA8+VK9dXmJj3IBXN5yXwC3SPlrAmG5YMILQLfxLeCiCS9jHZYrwXpVAtOVEuoZ05XsAGw7&#10;WbsydNvYDqCVGfjeqJZlBjpA6ORz5jZhmXByh+NdVEyrxzkKpSOmuNadAwAOc3OFAz6OhJnlrAeH&#10;0vVgX7IOxc7RjEEACwHlj5XZT5rQsjr5XA0AYCev2Z0cpmMZ2KrZRC6bM2mdAk74ZgBxCRdOKAjT&#10;1DZp/o3Z2RkAa1aw1gDP3kuO5QCZzzeTcNUWbRnGY9YqPotRc9VbtnMMxPZ6ZzN6+3xjPfsZfLYD&#10;QGNFGNFAVh3V0eZDWp5WDVuWGY4r0xz65799qk04aey/b26UAgw/WMlfRz0n6uDM4To4obuOTeyg&#10;8579dT1hum4kTlZBzGTlRs/RlVgvwDZHhcnzVBg/i+fGKC+iv85Hz9VVAHM1ZqoK0+fCfO4qSF/A&#10;clMBEc6VhHkqWks4SSh4bUmwrmTQJsX5eH3LMuWQt52HmfJWxzp52wUu0KcSAR850+kUd51JnM2a&#10;p71cBPdFz9apxZE6vyJcF7O9dJrnzpFfHSfUO5YyT6eT5+jMYl8dTHYDaPO1L26udkeO15HEidrF&#10;BWJHEiwGcLZETtOhhJnan7pIOxPctB+g7U+bry3Ji7QZQO9PmKYD8ZMdsO1J9dROLjiVps5jz+fV&#10;xLuH1usKwLq6f5Ou7VtDOLlW+Qc2Khew5LInVSF7TxUAqMK9hIYH1unmwc26vg9w7V4P0Dju3aRb&#10;B7YQMm4ifl6nW3sAFWC1dZvnbu/eCJtshgG2IjAwVo5Vtpvj7k0qIby8s2c7PsZDund4PwyxgwQ4&#10;Sef5ws6mLtDFDACX5aWcJYSUSxcpb5k3oYWP8lcBOEBXtM5AF8GC6TZYiBlNLmfhJUfcIMXYsG4j&#10;ntxGRLkN4G6jYJbAdKWmXAK4MsLNMgMfQClDeSxDDCmHuSoILysAoLFXxT7Cxjc1OSsZGNDuHgSU&#10;DtOxrIRgnktnEWayHh7K1GcHEnWSL9ptGCdz3Yb6E5OmPgB01czqhIji2L4AiAGvthOyubZicsQJ&#10;Axy37fGa3LfbNqPRGMdyQFM8TSW08NQ+ryqF9uqNYcwmPN6EojPgqGo7zNi4uTdgq053tZmhq5uv&#10;0RE8XO93jpZX2ihx+7kmhADOGgY4Z7Q4ZQ38j39lZv+w2i31K7u+2H+/vvxJ5/w8tW1UJ12J9FTJ&#10;8gyd9RqtM/O6qDBmokr4exWnz9GtlCm6mTSZ4yzdTJ2j4swFWOK8dCNtlkqz3XjMTYUJU1XEczct&#10;ZUicqoLkmQDPTfmJs3QlerQKl/rqSpa/chYDlFQvXU5z04XYSbqYPF+nYmfqaORYnY4YoDOx43Um&#10;ab5Owkgn4ybrVPRQQDVdFzI8tC9iuvbHuesCYslltICL/PyL/LyVYQu0JnIh4Seh7CoiqQ0xOrmM&#10;sDBinPaGD9XBiL7aFTFBOyIn62D0CB1NmMIap8Mxg3UgjotM4jQHYBsTfLQqIQiQTtERfvcdMPZG&#10;mG9nEmFkO9o9PNx9dZlwsQCbk+VseYSGeYe2sLbqGmDJO7gdAG4jxFxLSAnYAFohYWPR/i0qAmDX&#10;YajCPYBsP48DsqIdiCA8f33nWt3mfsm+Lbq1w8AHIHdsoIdsPaLGJsK+tbq5cSXHVczeX6bbGyk+&#10;b4ZZyPXu7NyGKgXrQu8X0j0IDzy5EgE6E0sA3VUAd22Z5XL+yl/NWmP5XKiur7fwEkXLAR1Fb0B3&#10;y3H1I6xsBXSEl7fJ52yZemmsV8Ztl6hi+Rd5GJYuA2G5gY5lAHobMlYQMprz5O5B2M6Wk8fBbG8A&#10;VwFYK0y1NMA5DpV0PTqUocf72XQj00cB7EjZrEFT/aFqA73LAFNzy3/KcNNq1ObshLe6XDXL7Yyd&#10;2BnGNqywInJlK55zu3LLts6I7yrI75UBw6dYpj6i1vcBjPMBwsx7DNl51yYQU//6O+HeR/gWq/Ia&#10;R9iwz2GDdrOamVpqhfiqMF8124XG6mdtABXSfk2Y0GZCOqxoz5kPkhzURh5Uoym0IHq1UzJzTEKs&#10;axGR2tivoY67DdP5oNk6OLmzznj20W1YqBj18WbSeN1Mn62bmYglaTN0O32qbqeNRaGcpLKVC/UZ&#10;513FhjhdT5mkQsB4LWqCrgb3UkHiBJjNXblJ03QprI+uhvXV2dAhOpvsq0sA8zzAOhE+ShfCOmm9&#10;x1BtXTRAp0O76XTYQB2PHKFDMbN0InaCjgCWI1HjdDJmhE6meuho4lzyP9hxKRdzLgBHokdpVeBs&#10;rQ2fpXPZhK1L5ujaink6ljFf24NHaF3gKG0NGQ7oBmtvaC8djOqv40lTdDhunHbysw7EjtD+WAPd&#10;BO0FVFujJmo/F4iTq8K0kzB5W/REQs25qhTvuUD9+o1UQhhSKv/oq7vJufaRh7F741UYysnbUA+v&#10;s9Pj1d3kboSGhXtgPdgsH8ay8NFht33bdePAdkC2iVxtDaBahaF3hYp3krftWq2b5Gg3AdkNEuQb&#10;m1aQYyGSoFYWrkEZWslakUrizAmP8lMOICsIOSvI/cpWpKgA6r4MFV9yQMcVjZDyCle5a8tgueWE&#10;D4SVeSt9VbAallsbgoIFw1mZYAO5HCx3C+Wy2PrWtpjf0YzGnASwXQkSvgkqJdbfZmUDA58ZkmG/&#10;MsLOcgPcLgAH81mXgAHpDqGkgc/pjXNCS45vwss7xnL2GrN/GUDtdU6B3CWsPAR0Tw4jOa8IVuLs&#10;0WrTtKX+9Ck7cMIUH8NIVZowVdi6nmGkT8nxPmTMwLs1m+hP1RvpnZrN9Uf8h7Zt7jtsk2v1rT/T&#10;zvJXRnp/hIWseu36atSwkVo2ba5OLVuof4e26t4WQCLPv1O1vt5jAE9lmKkyYk1lm5cCwG05RmLr&#10;tmZVAbzVmSliDGrsVt3Zd62Ns6rzu/wdp0jc4HHScwwNL/DE/uyqnT5hC+JtA5vp8OwB2jemg/ZP&#10;aKczPoMQP/ibZCxQUcIQFaeMBnCTVL4xS7eXeutW6kiVpI3UndVe+uzwZt3bxt9hyTwVrwzWzaVB&#10;AHgIYBujoix38rapOhvYXTmh/XU5cqAuRY0g5Byuy9H9dSRsnE4E99BRv446GtRJJ0P76kTYCB2P&#10;GK6j5E0nYJjDYUN0NGoItdGhukqH/pksXxhtuq4CuBzSktOJ4wAdWgFsdYbHc7Jn6HRUJx0Maq19&#10;4YO0I3yCNgcM0YHIQYShowDZaB1PnUoYOUGbAgdrfyRhc9IoHc+cA+BGk+NNJ3ycoT0AbnvkOO2O&#10;maId0dNV6daBNfKfOVPd6fxdlUgtYy9gszzr6BYVsqVqLmAz6T+HvKxwzzIV7QQYBjoAlg+Yrm/P&#10;cgB368QxALhTBaiRt3bCVtsoKlO3KOFYgtR6a0s2QMuE6bZxsm+A0RBQKCfkrkB2Xb1YRZtgQcoH&#10;pYDt9kZUwo2cuFsI07hduiJdt5cn88cL1WUAdzHLg5DSwkoElKULlbvcm88BdCsDYLkQQBeqgjVh&#10;MF2EiggvLae7tQmGA3A3yeneKpjF5HXFgOu2uf1NUHEA98aMbLdRGR3AOQuwWYho4SU1PFe4aKGl&#10;gc2WMZ4xnN0GaADRnjeQukAHGxojAtL7BzP19Gg2zBur1AXj1Zk9ot9F3fsdwPsje5n9oRpg+riO&#10;atSqrz6d2ml8v94a16+nRvXuojF9umr64L5aNHGkUj1naXO0r45nR1M7yqAGuQx1dRWMu1oPj23S&#10;/SMbdSo7Uu6jacOpZ59ZHRWxnv5OK8xHTMIy8FWHWasCJmNYZ1noScuMNYPasppaDdjx43rN1aRy&#10;A71AFHEmBtzBVfQdtIZh6Jd7X2nvhEHaPbmbTi0cqSPufXQ2ZAx53CxYaTpMOBA2m6wy/jZl/E2N&#10;4W4TpZQsdtftrKkqyZ6qsuXTOZLbRfdRfkxf5ccN5SI7WjeyFuhC1HhdRmzIjRvF501SDiHbadjj&#10;bMRAnQrqop2eXXQ6qC0CyhCdJqy8nM3FGNAeg1WORo7WSQByjDD0eNxYnUyD2cj/LmQgwK2grJQ5&#10;XVeWuREaTlSKJ3mWhaUZ0wBrdx0ObEENb65yEOW2BvTUpoD+Opk5TycA5PGUqeR4s/gsQsr4gTq2&#10;2BOwAcC4ITpCiHyUf99ehJ/t4eO0LWSodkeNVaXLiB3HViQozN1D3rOIcddQ28D+dOMAyuGBFYgf&#10;Gbq2bakubiHM3EHNjDyocCc5HqFj/k4TQLKQ99fq1vEDiCjbHVn2Osrmje04NgjdSqhX3N67mfuE&#10;kVuWE0quJ6lFRFmbpsJ1nHDbYEiO16jr3SLkyF1ObWQ5oSRgu0ftooISQvlWwkpCzYr1S5WbHa9L&#10;JKUXUojXicGvLDbAEVou93IAl7siUPkrg1gc14TyM8IAnLEcBVM7wnQ3NtFCQ63uFix3i9CyGPWy&#10;BNCVALgS+52dmt3bZUxnywU41+L3MvAZ2yGwOKZmUydNMDFjs7Gf5Xlv+uacXM/KBc4yQcVKDYAS&#10;0D05sQw5PFGbg2dr4Yj+GtCxvXq1aamwaSOVsypRn53YqGdntuGsYJ3fpidnN+s5t1+c36UXl3br&#10;ec4+PcPN8OzSPj3FqfD0IpPPWI/O7dajM7t4/Q49OblZubQdZfvO0+i+3QljG+njyjX0l49q6I+f&#10;1sXrWZ8NC9mskE0wKjP30WkEhcmqmkvEwMd9Y8bYev2lo2wmaY6+CsD2CqT9CLsx7eCCv7e2jWyh&#10;s1ELCOMm63Rgf0AyRtdSZ+sa4duN9Jl6gKBxI3OuimIG6GbaJN3KmAKYpnJ7jMpXzCF3m6ii+D4q&#10;TBqpoowZ5GyjYcZ5uobAkssF9mrSROWR/12OGaJTMTN1MmwQ6mVPnSeMOxHWixx/nC4Qel4DaJdJ&#10;L05FDUI4maDDSR5KR7zZHzYcAE4FLJ46lTITFXMknzNc59Nn6Dg/Y0fwSBhquk6nTtdRwsPdfl10&#10;aZm7diPSRc3oK/8xbbQ7qK82w1Y7EXL2IfAcipuk4wg6x7LcYLzBlBjcUTQ9tY8wc1/8NMLKmdoe&#10;M02bQkarUs6RbTqHreY86qHn/CCFziNRpQRwg5OoCDUvb2sM7LYYJltNoTCRGhphGgArpBxQAAMW&#10;U58qQTa/RYHwBipmETadS9sROCgklu9dphI28TbR5CabgRfvIEfbZE4OQk4Ad3VlggO4vMXIwhmw&#10;EopQAUX0ikMHKCLvJo6HIcj1yrcS08OCeVnkcKzbywA89YzL1GQupsznSkaNBoa7ttyWhZeoliS9&#10;+TBc/jqYDsAVrgtHSGERXl4nvDTA3cAtcAumK96S6AovTUihn80A52I6YzkDGrkcoaWzLKezlhxH&#10;SHnLdiaOmHr5Jn8zQL1hPJdYYmZnY7b/zO9MwawAfOXGguSFj8n/HlneB8gt3L2Nz/PWTkoUtAqV&#10;H93E2qh7gOb+6a3OugsI7f6DU9w/uUWPTm3Tw1PbOW7Xw5PcZt0/sVX3jmzSHcSve0fXOVaoJyf4&#10;O/C3OZkZoVW+cxQ0fpi8Rw/U7IF9CD9b66+Ep3+oQj7JFk+fMiWrKuz3HjlgD0bVPa45Xr8mHHc5&#10;He8Ctsd4ZY3dwFv52nXaPLQxkQPnBRfSM+Q2lwnbrsQPV17yXOT90Vi5ZqmI/O160hiEkQnkb8N1&#10;nVCyMHkkzGaiCSADlAUA5HoqQEueSMnABbbjwYN1LXkq9bhJgG6crhGSXkQhPJ3ioWL+vufiRmiz&#10;70DM4rxubQxGi3idjRumS7DU7tDR2hE6XodRRg9RVjqaQD6VMFbHYsjlEE+Ok4MdISQ9Fj0Y5psN&#10;Y03WPoC8zr2rDpMDek4bL7fJY7UnsDe1t0Uu8ASPRgSZqYMmwBBlHeX3PshF5BC5267wfjrJeXiE&#10;83J76EhlB0xQZtBUVbqEv/AUlfuzhHnuk8erIz66LRmczFTYc/C7WbX9CgXtPECUt43K/I50SgDZ&#10;TihZRD3uNu0rFWcPqpR8rxjHRhEAvLx9m/JhsZLDO1V6dA+CSKZuwILFu1AxNyKLXzqL9L4FZSlA&#10;16nE31qfrgJsMHlIuEWr4jh58L2dOAmrUfPC4lOxabnu7dqmcorh5etRB6nml1HELFkSrXwTUFCe&#10;LiyD5Qxs5G/XlvlxpC7HFS6fcDIPhstHPClYG+6sQori1xFRrjt5HSKKE2Im6KaxHGCz0oEDOmO6&#10;N8slpAAwcjkTVFyg48LghJaW0xngjLlcYokDLOp0d2y9Ado9rGGO9QsmdIWVrpKBa/FeMz0ba+4h&#10;3OZ7LtyI9Ygi640tKKf76cs7skb3jm9grdd9Z+HE4fjg2Do9PL5JD44CRoB5H2Da8R6h5L2D6/hs&#10;fIoHaKY9wnsA20OA+fTcLr26vE+vYM0nNNo+MEcGbo2VvrM1pnsXtbJQknywOrMfm9Wpow012+iH&#10;Dwbox/mbXR1UDwDafRZbQRvTfX7+ujYPaKIc1ONTCXO13WMgLDcWsA3SxUjEjYjeugFTFZLTFAK0&#10;66mIJjBaUeoESgKDdHvxdCxb5NzplAqW+agoc5quofYVZnsAOJgNgOUlj1de/BAeHw7Y5pLnY9Fa&#10;7KFrMOR5gJc2f4LWePbjO4vQFZwm5+LIscLJoZDui9YHE+6RlyGYnE2dgVo5RttCRynVbQxK4wBW&#10;fx0MZxE+nkwcrj2AbZd/Z51ImqDI+aMUO4t8lPzteLa3zhA9HUQcOUCYaqLIoWRyNELbXeF9dSCi&#10;p7YH9kQgmakTqKw7EXB2omDupKZY6TDy5tG1qdpHJX8PhbzB/Ydr3KAh2LHiVEB97Sp5WS4F7Svb&#10;lunalkwYbSXhI+Ek4CvENXATr+H9wjyVn9yvW7szWYSGWGjytvK67SuppVFfA5i3KHqWsIq34to/&#10;dZgwMgmAhaH6UbvD65ZPUly4MokvOhSX/VrKAIc5SbbhzFhH3oY/8gSG011bdGcNJyWWsIoVcYQe&#10;hH745m7Feusmtq6Lls+t9SbGRrpFsXSBLkC5lAjySIYLWOZAKQRwReRzLrBFwLbGdqZeGtMhqGyh&#10;ZOC4UmxZKGyhpate5/gxEVZcgIP1rAfOCSddwkmFeSidgrc5TVx1ujtYwMx3aWZnx+RMJOAAzkzQ&#10;5s90LGMWirpAW46n03ydJfg8i8kdb+ADvQXgSmC6ckL7O4cAzkFbdKET7t/nsbuAqWI/zbJ7+bw9&#10;uGF2U5jfgTVqazpFfhN5+BkH19C9vollrLhN907vYD7LFiKJtfwbyPd43QOOd7E/FazK0rn4OJ30&#10;n0+pJV3PZgTrZf3R+m5AEsNHaZh8ikByF7A9I5S0maQV3+rQhN46vrCrjiFO7PHqp0vxI1iDdCGi&#10;K2JGXyffyiO8KkwcoaKUkbqZMR71caJyI3szeCmGiykXW8BWQhR03f6GsFVeFjl5CiBLJl9LNcCN&#10;Uh550zUUzWupY3GcjEI8mwyLjeHvHs1xKALHApRf6muwzKm0hdodMV7HEwBd9BjCyAmEjdOVx0X2&#10;eMZCrfIaokNhPXUAoOwL6650955K95+pjUHI/EF9tDVwgHYG9dIJ2PbMEl8igrloGtk6RHi8F4Vz&#10;d8RobQ/iM7i/AyEky59wNHQA7hTshUfWaRc/b2fESO2l5lbp3O49unzksM7CNGe2b1ScX7AakTwn&#10;es/T+XUJOpbmrdMA4QwMdIxk++LyABQdDJ+EXwVmmbIT8egGFfOHLt5nRW6Uxj1LKGwvwbfGH/Ag&#10;xWuurCXkeWW488s4CcoISW+sAiTI9eXbU3Ud8BRSob9BofEGJs7b+M3KYNq7lCPuUyi/T9j54OB+&#10;3d0CsPHT3VvPEJ+NnLwbVqgUG83D1Ey9aEatpiW5wXx3XQFoOWspC3DMA3CmVOatshJBIMKJ5XKE&#10;wrhPiigT2LrObQObqZc3rUC+idIBs0iKcaWU4L28TemgBKYrfQs481+aWknDaZkZk9+CDiGlAiXy&#10;banAQFcBuCqczgLroTMbGIBzGljNAM2ROp7lfE6ZAQYstyI7q9Tqf1y8ymA5x99J1HCb3r1S5zsk&#10;RKd3r4J1h/D9Dhe8Co7lhPdlRB/l5MllmLNvY+a9uRZmxOh7C3vSbXx+ZfsAJBfAOwdZMN0dIhLn&#10;PhfRcv5mZVwQS7k4lmxfAVudZTfJImfCsMWKrx8z0HdPof75kEFPXwO4UsBWDq19Brs9ky76c2LP&#10;6qzj4SN1NLCvLsQMJJ8arAvRPXQmknAtjsgDhfEaIVxR2jik/uGIIICIXOfm4rnsnYCBGZUvfzG1&#10;tfQpAC6Ui8ZS3jMEoE3WFZ6/BHBzUPtykoYj/4/QGRgmh3LCGUSYIv52RxNnaNPCvjoUMUYn4ymY&#10;r49DkZysJX6zlbRwPmEkAsrSBbpOVJKz1I0SQU9dhElPwna7g7sqbVZXhc6cpHSfqdrg01c7EHqO&#10;w25XMR9fIbc/HNMb4A0lbJyjfYlztDlkpLYG9dZBmHc/IfOmkGE6kThKxafRIvanaGdID+1ASd0f&#10;NVyV7pfc0r2yEj28c1cVJeUqzSvSrMnz1YU2+IOrloLQpTqUkahDmXHalxwKbXrqJJaZUyg+ZzIp&#10;Nq6Yr9y1Qdix4rBrEa8jltwE+Tepx5Uc3+uEl2Vc9Uu5epfYibLdZPVMFSwjxKPgWYp7pWTfTq7c&#10;yx0T6s0N2YCP51dywmzA/sSJc5+63wPKEffxYT6AGR9sSMAxTkvHej6P9zxP3aKntWfofuXRevnR&#10;VN1vNkC33QhHlvtR5/HjZyFBw3D5plau8FM+j9tE5OuUCa5bbc6sX1yJnFKBrY2wHat4I8AHaFYg&#10;v03zqMuVYqBzAc/FcC6mc3V4m3gC071RLq1eZ75LE1HKAZirt85cKnYbgJgvk+/GaQWyHNCK7E5x&#10;3QWycqxl1oNXZnU/csJSYzsU3lKWKb1llCWsw6GcSKMc1jOglRkgDWibiBJWk2+j4ObhDczHTVFI&#10;qF6MabYEg24Z4lP5FmtN4ndhVZCXl/JYKQbhMqKZ20QyD47TEnPqtH5m/uM/b+fon19XADmmrr2i&#10;sfgbehfvUQIwVfIh8iSTtm+t2ao1Y9vpgBcn+yLqXTHjcQKN1JkIbqMK5nD1v5o4CPD0JR8boJyo&#10;HrpMeJmXNJb8rpcjpBSYmx8J/SohYB45T+4S/IoRPSiY96AEMFy5adOIgLB8Ea0U8Le8TFnhSgYG&#10;aFTO80kDtSdokI5GIMMHt6WgPVq3SWNyyN+Xew7XwpH9FT/VhBSAyPvOpE4BbN2R/YcRao7QJt8+&#10;OhjcQSciOgDWLqy+unNur24eXuaA7GgcJYY4Qs3QFrAkYkl4DyX7zVT0wmlKXzSCELKDTsZ2IPej&#10;BJE6TKUn1+n0Mqxb/h3pLIggZ8P5fpEw8SIhYw4hxq2rR3V020Y1adRWCeGRegYIywtuqjyvUMXn&#10;L6vgyDFd3rZVRxen6fjiOJ2FkS4S0l3kS7qMVeYKDFiIMbUAte8mMvRtmKwUz6CdQMWEQmUk/qWW&#10;/PMHLaEQfotktojiYgEy/g1aFYpxhN9am+Kw3U3aKiq4It/fCluQP9pJ8fDQUd3fvEL3SIDvkN+V&#10;ko89nR6iz6qO1eNaM/Xsg/H66h1qPX+m1tS9I4nsDNo6/FVirAbgCk2phJ0L+QNcB3A3rAi+DnAh&#10;njghpVMmsEUoCeBuE1LaXMlip17HY5bLEV66QOfyYDqgA2gu4L0RVCgPmGpZDoiMtYytXIbnN60+&#10;MJ0ByQU8XmOvA2iu19trja1cYCunY6EMi5m1D5WiDtsqI6crtRzSySMBGoAr286R79bWbb7rm7Sa&#10;5OATPI6z41SEhw7PJWSLcEdyDyY/ilEF36EjQuFeL98IUDfw88mfy8mVyzbBmjs26sm+A/ryKFsg&#10;X9mHN6uQuVB39c8KJgN/A7MRQjpguwe7PZFeHMnRqkGNtHN+V6R5Cr2hYxAYhutEYBedje6n09ib&#10;LuG2KEjpze8zTCdDelGQ7gLg+upcYAddix6ga+Tf+YgoRYsX6FjICESwBbqWhZmBMLSc/LMENbwo&#10;hRpe2iiiIxxFCCY3d5PiZE/XmaCGupY5FjU8FicJJz6fm7dsPulOBjJ/kBb2qiuPAd11AaI4SbH8&#10;Cl0kp6N5XUgjanCDqJtNASg9tN23FeLJANp2CHN38ZrUwToU1FTHY3vSgULNL7GLzsS31smo9sqi&#10;yyHEfSZhaCc8mIAc4eZobDcYtCc6B50AmdTYArrQroPrP48/bA5X7PNr/XWYmsZBpPSSi/sVHRCl&#10;FvRmbUrEFkXdJv8Y7HPuoMquXaTH7SY9b+X6rOyRnlY80uNbFXpUVKwHV3N0/9xp3Tt7XGWHd5Cn&#10;UT4ALNcJ/W5Qj7tzHFn6An1z5BSPr5zVo4vnKWRHKA+rTj4Og0Ik2JuEEMWrw1ROy0MZeePtNYm6&#10;Y7e54t5alaDPKK4/PnJU9wiR7iJ+lK8K0YvBNCtWGaVntefq6QfD9P1fe2rBh430f3xSR+/VbkAO&#10;2kf7MYcWrfGh1cfCSdzmKJXXCScdVltPOMyV54bZvSw0NmCx3gLMMTk7jAfTIabYcgEOsNtiXonV&#10;5Fw1Orug2NQuA4KrMG6sVe6Az0JAwAZ4Sq35FeA5ILRywlugmQPFGNGxidF7h3DhhJO2rGXIQOZc&#10;sACHAc369gBaqYWIFkYSVRj4LNy0sPM6qcDpGE8ljx2qmCH9tWYK3kXvqboR664n5OtPAdwDvts7&#10;OOjvArR7mxFicPBU4Oi5S4fGQ9KLF0fZj+/EJn2+eaNeRNKdsem6s8/Evx6/AVsZXf4PGcjNCMNV&#10;Axpp6+we1KlG6VDoQKc8c5yi82Fk9ONI72avuhyDJB/CCRjWWWfDulGT607xmjwqbiBh5RiAOR4W&#10;66tTYQMc0/GVJVi0CCWLVvsqP2sm3yfRz5qFnEekFEe36ioCydWIpnxWO11K7EmI2VPbvHugTCJ2&#10;8FjuWh8MFAt1nvwxd7W3LiyerUtpU5H1F+pcTHudC62Hak23wSbEtHWB2oWD5UhYD4S3njhUmpE6&#10;eehMOnW9tEG6vJKCd3xLRBbKAktxh+CJTF44hotLa+Wsnq2jWdToEgbpZFIvHUNN3YeV7DACyvnl&#10;GJGv4lK/tp2Guq2hurY1GC9knO7knsSQvE4dWrXTjL5dUXa8tTvZXxtCZyFvjtIJlKArW1J1ERDl&#10;wl7F5+hizb2oBzdv6k5Rke7dKtbzu4/0suKenl4v1rMrV3VxHcXzGfMVtWC+VgbN10HMmuZzy0uf&#10;rytxs1RM3HwrGzsPjpDbgOguPUv3sHyZm8Aeu7+VgauEqvew9dwFGFaDu4uq+JDSweed/PWw8jC9&#10;rOmul+8P0ZO/dFYn5Ov3mDn/ccNmTo/ZX2vWV/qwCXoQEcqXTy63ycoCJpYQTlIeMLHE6nF2vIkv&#10;7uZGy3MMYLAtRwNbMUAs4fbt9TEO4KzL4LaNMt8ByxngYDgTUEpxQ5SxSp1anYvtHEuYAZFu8lKA&#10;WGq5mOVn5st07GKW+7l8mg5AbbQDALPczGmGBVjWMlRmzGahJJ9Thqna6dmzxeMmoJQaOAFcqS1A&#10;Z3XOuzyfMnuMfv/3j/RelRqqUqOeOjZvpcCxw7Xff5YewnQ/kwf+Qk/fPw4zp/Mw49op47ygterV&#10;6lWYxelo6DxZ5e8212fvdNOPYYedaRr/egTYYLV/FVNoK/lZvxZ/q82IJCtHNdR+n+46GNKbE3M8&#10;zo4enIwDmb0JkyXM0LnokboQ1EHnAlrqcnhXnQ9uT+g4CWl/nDaGeMp/4jgdDyHMjB9FyIfYETuN&#10;vK4HQkob5cIueUtm62LCUF1GgS7EF3surIOTy50GWJejW2HZaqV15G0nCVEPwaCnwtorJ6YRZQkf&#10;2mwwFsO2F5P7kFO20YEwl7x/FoX0eGxvasaJhHwBOhHZgRAYBo5qq5yV8wHXIO535mdOp/zlD4v1&#10;JpqbCuuNwao1HHcJzJbcBSUTBl88gzASKxnizRn0gjMrqQHvjlOl3M2ogKhoN8/sRmVBFdwdSd6V&#10;rsvrfBFJZqhJwxa4mmejLCbRjrCQguAoulpxZqBEHovH5gIjXYUxzhNHFx07qIvYsS7ATJcoGeTh&#10;ocyni7siP18V1/LZ0WSNUtgiKXCmpwb3HKx2ePGG9e6jacOGKcHDTWv8pxIP4xBIc3dyipL1SZhZ&#10;JyAXj0eJXKLHe1YDsFDdJSwso7+pnLzkGZ/5Oa05j6qN0Je1/fXl3wbqyrsMpMEwa7MMq1GYtV0w&#10;/61mHa1oMk9qSQ1sEEZmfzfUSoyt6+mZWuvlgK4I8BaujQJ81OEA1E2EIGO8W4Cs2JRKFCwnjwOM&#10;rtASwBnTWS73VkB5M3vSAOeEmXZ8c7vEOb7xZJohmpyrBNDYshagUrOJOaEhtw1MtiwXozxj90ud&#10;MRDcd56z19rRAGehJcByQGavJ/8ytkOBLOFYAhPegeXGIen/b39+X+9+WpMhPTX0uw9r6d2q9ZyL&#10;qt/44cpwn67I2VOVPmOSvpjor39tzNHrqEv6rI6f7tQYqAe1uupl5eH6ccY2QkrA9vRN3lbE6PDb&#10;zK0p/EZbx/bT0iH1tN+7pw4F99TJQE5mb0QTfI0nkNavIG6cjeqtcyEdiWRmAqgRlG9G6loobBE7&#10;RhsDF2rnwsG6avlc/ARcIeP4u8QqP9NUyzbKiYXtYI4rkZ213W80YBisXIB6itrWacB7JaaxDga2&#10;10o3SgTU8QrXzCJPH6fLQVW4CIVikockTFwhvLsU107rFnVXhOc8ZXvBTgDsIinE/nDCxOjWOhs/&#10;mJDUur+no3T3xy7YCzUeQY2w/3w6BXXCyXNZ43Wa0PVQFODMHK8LeCovrZ6DKu6hc8tmw3IotDEd&#10;EG66qtK17Ujg+3FSnMDpvxWlcZMVtVNpEk2gwTNKw7u21rg+vcixiP+pYZ3PnkIvGmxzZC0OB086&#10;sRfhwsClvd5PtyiQ51JTK0bxKiTPyufEvEKedIW8LJeC+K0Dq5kbwUyHsweU6TZbneo1UMfGzdSc&#10;wml9DLS1GYnWHL9eN+ZijO7dVx5DBypq0jBlzyIkiSYpJj+03OszWKeY1ohiPvuFV6he1JyqJ6xv&#10;2f7p27/20o6/t8ND2BCTrvWRsbMKDvj3cU1c6hCqX9kL+7N6frpXb54qOtOuPz1Q18P5HZdQr1nj&#10;q1yulE6ZAH9l0VqYzsJMR6FErbSjLac2Z6EmRyuMA0RHsbRitB2tXGB9dQ7QKBlYfx3MXELxvMTc&#10;KnSWFzsrmTYkwmNEI+tIKOFYgjrrLCT/EjqGnduMgbBV6jxnAgmAte503u88xnO3nSPgdUJMWM5Y&#10;DbDdNsABSAthiwkp+2IN+z/e/Vjv1cBTicfyo9pNcfI31DuMdfjt+9VViT61iOrt9UO1qfo1M1c/&#10;J9/Sc3b5edxwll7UnaRvayzQj8PWuaT/Z+RtqJH/KmTTQULJf216oG29Byh1QC3tmt8BA/AAnUIt&#10;3O/NFR8DcR6C1gWc/GfJ0y7AWk+ZQ3JrNbk6zpGrkd10LBxzMa6T25zAN2CQS7jrrzNJwPLmazBG&#10;TmQ7XU1A4o9H3k8GSCsWIvpQBMf7ejKoiYqWTMArO1en/GsQbk7UZ4U5CHO03ACqgiVjdS2+PT1z&#10;rTEFUFvMPa5LKYSqgXW03Hugtvl3g3lbUAZor5OIJpcSB+pM8jBVXNqlc+n9yNM6Kie9ty4ltaUv&#10;c65uH1+nU6kDAVwPvMGYzJfNJNykL49o5SKh5uXVbjq7dDpCSm+8lf1RRNupUv5uCsPbvHR9L1ap&#10;bSG0FszidjyukSgVbAnQcj/mE/IH2YnTumBzJOCZjcTKP5LZ+NfWLMBnGEAdCDYkzLq8FLrnCnon&#10;54qKD7EPGqHNLU6C2yS15sC/gcn51r6tukitImfxfFwjfiSZE7XNra+WTOul1OljtQD/38A2bdSa&#10;8K8JY9Lq1WqiunWbqyXdwZ1xvQ/rMUhuE2coetJorfOdps8mxehFtfF6WddL39eJ1Xfvdlba+831&#10;V95TxTx/2I1sGE8tvIEPmVv5ulWGHjUJ0sNGfnpUP0BftM5gNPpmPRkCi8700pVwN8JbJGpUzHzy&#10;2AIzNgO46477hBKBUyowwOGx5GJyE7DZssK4lQpum+kZcciA57CdAzbAx8Wm1EY4ALpibt9ERLrJ&#10;8TqgKQKANx0Xiy1sa9y+xUyMW+SqxbTp3+ax29Ta7Ghgvc17btvjvL+Ex0sAnQHXanH2HhvvdwvQ&#10;FQOyYkBngCuG4axMkE9bf/92bfWbv1fXB4TZVfmOq9ZroWrMT7HBRYMwQ3/ZfJK+aeSmX5Ny9Et6&#10;sb5gS6+XTUP1Zf2F7Gfnw7DcdP2zmJH17BP4rzLAVkHOdh3Auedof4+xiupNv9ssjLyh/WjenKT9&#10;fliq8CZeXUKPYgIufYSQc5yAxyIGc0TKD2mmHdTlTmCDuoyb/wbfeT5uEnvPpUzytKR+lAFw4qdT&#10;ZwNEN0kDjgbSWYAnMW/pDOx743U+rCGdHGGUo+jK9qkLOBnXQKfFlUx+RkRjXkfNLgVxJKEn+fp0&#10;RBXml8QTegbVY9Uk5OzK7ws7xXZh9x2GApES5aycTb7bAcZrz+9CwT6FMDKpA84edz0uPKpLi0dz&#10;rgzRwxvnlbOO3svl4xivgJVwFYb5LdTx0kbgTOmsA8EtaChuSxi5LRDZfg5tMRR+N7rp1Apa0skz&#10;CnYDjiOr6UydrDE9O2jsgP4YXZk9Alrz1gM2Toira2A1AFq03oeTkraXxShNXIVKcCTcIBy6ZXmE&#10;I1eT/wDU23vNcbKZkzeIKw4FbhL6WxsQKpZMZmE6XU57Bf62ywmTdMBvlNZRtV8+Y7BCh3XSwoED&#10;NL5jZ/UwZ3udhmpQu5Va1G2tm81m6WWNMfq2frS+qxmmb//UTr4fNdPfOIkctzp9WH/DeNu+Xlu2&#10;gWJyVwv6zBr7Azg/fdaUef6My/thwF72icN5UZ8wo+FsXelE4XPsRF3ym4Nc7bKA5Vl9zk4CSgVO&#10;UdwBHcvqcw7jUSp4U5t7y3LGbg7grLXHwOcwn2vdJP+8AUMXcSwgLL0BSG/YY9RzbrJumHOE/NSW&#10;vfYW4Cx2wGcgxO1igGUQzU1cJk5+aR0N/E1uElob4Jwjw5AMgMWolMX4Wm9b/kZOdxdz+OxBA/Sn&#10;D6qpSp3mqs1IuqoYjWuwPe/FVqP1C9/pt23D9a/YXP0jLE9fMsPzZdMwfdFgoX6s768f6sbo1z2U&#10;AcDXv+4g+z9nYN2ex/q1736d7eOuwM7vK3tMU+0LGgygsEL5I1QEduJknehYrM5FDtPF0K7a5kEB&#10;3N9k/a4wE2yHHnA1bY5y08di72qr8zEALtkDuX80YMPQDGvlYVa+QQSSQ83tTGg7PmugLseSC5LL&#10;7eazLiYNdpxM+enDYDSK6QmdCEXJ2aIbwITDdSV9oApXL8BPa79HfZpZm9I7SXGaVGltyGTcLk0A&#10;LK4VIrycNAQeQtT8/Wt0NbM/vxtOGABl+dpO8s9zSf2p1eGI2epDDtgBKyF5ZmYfoj9KCxivTyUN&#10;pa2nJXNQfHVqKXatXJgpdx2V/U30+KybQaxJMkcucGVLoG6c3ET4F6gD2GaaN2yqrelx/BJh9ALB&#10;foQuBXZy7aS4vZoBL/wSV5dhsSEMKz+5S7cObiX0JK84tlXlx3cDKvIsczycPQJLhCLv062LdGt5&#10;kl2VrdfMmkALmVJUsNyTX5xcCuOpTc+6Tbhwh4E/ZQyGuZQwR9vmDlT6yA7KxM/3jDzss+oj9Loh&#10;O81UCdBXf2yn2R+3YBRBc/q42qgmbSLv1KylSU36SGye+HWLFD1qCKs18deTlpHsHcfOooP3Arq1&#10;etA0XCWNPHS99jTlVce1UGe8rrbCizdopi7PBngR83AnePLvB3xrXeAroGxQyDLfpYHvJgKKrVsA&#10;xoYSFVOfc+p0hJrFlvNZ7scydiwkTC1ACc3jOyhazyxMcsXr5IpOzsj3YOs6rylyHgd8AOsGcrWB&#10;64YBFJvdTQOj5Zf2mD0PKG8AQgOtc0QNdhjPQk3qcLetjIIY8njfcsXPmqoaNWurfv3Gqly/iaJb&#10;9dGvrebq61bejBHM0D+jruoX3yv6iknULxtH6Iv63vrJwFYzRD9HnHPtsHuf/1HQ/iUqj7meeF4H&#10;xiq0Ty0tndIFYy5mYUzC28nftrlxMiaQbyGIFa6J5ERFZAtvDbCoka2mayGmFxETA3Yy6FOMH4Yq&#10;CXBoDj2XFaXLALQAle8a0vqlmE6EhFi1skcrj3woFwX7AEXlYzSMXqbuez6yJekL6mUKwkh4S8Dd&#10;nZkm3ZSb2J7v0YrhXVEmaVzdEYz40oES0yQ9LS7A18tMkoQOlAqG6hae07z1RDgw2ZV13io8vBbr&#10;H+MbsnprFxeGnp2bK3BMC0YszIF56W5IoY4W1wqLohcj9XbqHN0E1gt3JpmSBj/36ioaV1fOAmwg&#10;OHftJICzgNFeXEU2zCTUS2KYD5LrRrpYN3DSb/TTXAqCcwYPRKqfyWAVjKQ7mXJ0MI0/IooeCWEh&#10;H5hHrJpPCFV+8TRdAIAK+0+JNWQia5fgyiiByUqxFRVSlLb2mKKVuD5W++EDJB9BeTO7VOFKb2Jv&#10;N74Eit7IvDeWolQiwNyxSVb4Ax8iJJgyeRcgP4jEQlRnuj6rMVG/NF2lL6vO16s/tNe4T5rofYSd&#10;mmxBW6NpO/17taqKajNFYr+2L5sZ2Pz1GaHkszbx+q7vNv04aB8TmlfrEWArb7xQNxvRLdxwpoph&#10;udv1ic9rL1Bx7ZkqajxTV7tO0YWJk1DTmI+BE/0aF4xrq8j1VuFYodPAWnsKDEimbpodjFDzBuCz&#10;grmVGK4julxHhCmy1yEk5a5CBWZ0Wp4Bj5OwiNuFqwEvo9MKea4Ip02hLWqQ5vMsBHhF1mhpoDQA&#10;vgHoTaZI3cAtcZ3wtojHbV3nsSJqbTc2AkBAeIuJU7cZzVYC4O4AuC9O78JL6K7WdAAMa92OTVBm&#10;6cdWAQzJTdAPnTL0qw8Fbe/L+oqtkV82iYbZFumnev76sVaIfhq3HRcJAskT1s0f9XryUXYTott+&#10;8GJKDC2UNbGV9oUOJhLy5go/HUB0J2SErRJxj+BDvbbUT+cpCl9C7MijzmqG5Xz+5ueZ4WEqZAHS&#10;et5yetls/gxWqVuw8hX6Fy/HdKVUNFg5cbTiZBHGLWZejRXGMykiY127hDp4nNaYMyEtqNkBtGVT&#10;YLteuE86oz4TtWThq8wcoDsnaPHaMBeimUs9mO+LyO5CSj+K6OSCm5mZsskdgaUfP3OBchfTB5fR&#10;R1fSeqNa9tImitTXsnsyDo++OxTo3GxEOTCRs4zSwiaaT1dMhtlQXTOxkXHROBPdUFcRaSpdW4fP&#10;bB19RACtcMtC2mi8qXzTeb0jDOBA21uROVcBRGpj04eN0RZ/XNobubJsYzwZWzKZOHJ9PVcKVtE6&#10;TlJsQDcObnMMycXI17eZvW+ueasPmZO9aEuak/+UEb7ePXWI99POs2IBvWzujrvh5hJqbQgxl7CG&#10;FS4NVDFgK4cRHgC0+3QYPGC40KOD2MO4Mt+YHa+XVUfreZ0Z+rXJGn3xyXS9fKetRnxKCwmhUU1G&#10;Adgez3+oXkubO3lLHTfri5ZJetTIhxAyUC/bpur7gQwcGrqX6cxr9KhZmCqaeOp2IwDWcI5KGi9Q&#10;GUxX3niRA8LShoCuLqPaqk/Tldpjda4jncnjUKCCUNUyUDdN4qWDPHex9ddZF7mtN0OKaBjNZ5py&#10;PsDJs9riSr5fW8tD+UMEw5aUIni8cCVmae4XruQ+Rtv85bxvWZBjui103o8jhA7gAsBXyJzFIkc9&#10;BXhmyzLgMS/RiQ54rpDHChGnClHzTNG7Tt3yFq4cGxNXyslbgWr5C/NA92em6lCLAfq5tbu+6xjD&#10;YNx0wJauf0w7qJ9nn9HXAzbpZbMYfdnAjzAyQD/WDWfvhcX6Vwl7Q3xJ0zYh5A+92V6ZLZaf90Nx&#10;HtBB2ZPbay9h3SXKNlfo2D6XOIz6WWfCwlk6Q/E4L3McedkEADMJKxbq4xKABRAv4iG8imKZizRf&#10;kDFMRaQ1+dijLjCuYCeO/jzys0uJ47XCHRdKQnutD8TvGAXLwVg3YJ/LSO4XKFTno/5dThmIPsDF&#10;MW0IYMGgDOOZkHd1CcrmshGElWOITCCblVxEM/txAUD8WwmwyclOId+fJQzMJVe8uoTwNmsgYWUv&#10;Pqe3ipYTLi4diyWQMQrZRIVrptFeFsTMkxGUOJojhvSlc4ALMhHPVdKIE2mwLEIK0j9O602c4Nvd&#10;AAIK3yEMvud3YrlCpdw+D/Ckok7iZDi2WMujgzW6T29AiUtkKxL48V0kpYQz62mPgAVvrJ/PFQLn&#10;Bz67YnOuY9AtPbbDYbMSBgjdIlm3hN3qWMXUuYoBcCFX3purF6lkA3ncLl6HAldK8n8L2f8G4cXN&#10;1VGEjzG6h+LzECB/dj4HF8lOZH9vPR3upSfU1z6v76F/NFqpFx+O0vM/ttWQT2iOhNGqN2crWmeH&#10;lXq63DlSYsebl61i9Zic7WnTYH3eMZPZlXtQ1/bra/Z9e9QsXBWNaWpsPFeljeerHOBVGNCa+upO&#10;Ey+V8dht2M0Y73q96cqvQatHZXLMmhN0ut1onRg/ntyDPxwhxC0aWosw0xY6tiJAx2zJqwwwukaY&#10;dHUJf/Dl5MqALW8lfxA8gA7gAFUuj+cvB1QUnPOxtJmtrQDAFfKaQryjhQZQXpvHhSiPx/NgwgIH&#10;YIAKABa9WQUA14BtoMvnsQIGn+Zj1yrE9F1E3+At/KclGAO+KznjtMx8H8jWy3XnMuY9nbHvKfqx&#10;U6p+Hs7mkrNPADYK282N2Qgh6wfrdb1o9hdP1D9PPGL3S0z/gVcYR8jmlH1369t+W7VsUE+ljG2h&#10;fb5YsDAp5NCceT6BoT7kVpdSGXPHAJ8tDHBNnTlIARMYNxDIcFfk/8uUknKtfw0j8UVTHdPHE0rO&#10;JExD5cPal4PjPpeWmb3MBcl256KfPhRFcQwAm+j0Mx6L7o6g0QXAoKivYrhQSn9C9FDYj7QAoSR3&#10;KUDNGEPz8SxeQ8fByv6ck76MWUSNRv0s2LCAiISRDfsZ7AooL8BMV5bN4PefguAEGW1CUwB4OSsB&#10;0nJSLry9Oau8mFtJ0Xz3IhiRsX1EilfBVC7bjpWdwWJ4dZdKzzK94HCmKt3c6aX7OTt157SBgZBt&#10;HznGUYSLA4SIe5hgdDRDhXab4TXXti6m56m9Uub3R072UdnxVeRh1oUdDHjcAJs/QETOxohcbP1t&#10;jkBifWDkLFYrOkRvGoZlJyRgUtZtk85B/23i4vKtES5bkhWCMZ/eOwiQaXgswUFyl7DxPkz26PB6&#10;fUYO+OAAIxPWLWTrKeZXALavyCN+brBUz/4+UM/+2EpDKlPMRrm00WsfNGimBjRFvuiarX+yl9vz&#10;ZlGEkGzp2zxcX3ZhKOygXfpp5EF9zd5wFkZWNPFQaZP5AGuBKpouVEUzX91tskj3mvoAOntunkoa&#10;MMCGMPN6/Wm6XpfwsuYMXasC4D6kLaNqH2WwPdPiOSMIX+aqYiX+TBtIxPi9wpVcWW1o0WJCT06c&#10;q4x3uGrGbixkBrarzFSxsMkcE9e4n8sk33zAaF0RBQY2QFi4nM8BZI63lHWN+7mAygVcCzlhPGfx&#10;HkLRApivgAtW4QoAZwvAFSxF2KEn8PqScL08tYFtHp6y2+yv+s6L/LVhKPveJcFcqey/wI5BM0/o&#10;m4FMQWseRz0zQD80CNTr+pH6rna0ft14W/8sYWfNwfv0Q/+9bMEM4Abs08ZBQxU3pI52BwwnXXBD&#10;NaRDGlXyGJaoUzRbLl84RW79e6tn/QbqxDZTC/q0QmCgE3upp/IZjZBLgfkaBeGzybPxJALW1JmE&#10;dDyWTo8bANzqP1iBkygFUNi+mkExnJQkB7DFTKe2Fz6Q/N+f/I9ylNmt1nnCYtTqAMBVxCwzHV8k&#10;2rgKMxUsH0xoPoXvbiKjNggxV85jbg7fzYFUdkXCR7oTpX27vx6fZYhw6Um9vL5H35ac1Je3j+nz&#10;6wf13Z3z+uFhjn54kKMfH1zCqH1Vrz+jXPIkTz9/xnpaoNdP8p3jjzxX6cZetrbNP6h7F7HonE7S&#10;03t3dO/KERJGrFL7Sej3E5Js8WSYD3nVkZUKnTFCI7q1BWzBunMMpfEII+twPhRvROygFlVIEl6M&#10;3/I2rR43bXItymYFVianaHtgJaEkbTjkdRYK3UYZe3r+GCbYSIrYPuz+Ge3sBnr3xE49uJwL+LYy&#10;MZfZ+hRrH+BMf3Rkq56wueFDerqe4tv7oqWHnlQZru8aROnHesl6/NduevaHlhpZpbk+sn3E6Ml6&#10;l8R/YJMe+hfM9brjSj1tjI+yaYCetohi5Pk6fddvs16PPUxesh6Vkn9Tk4UqA3BlMFmFgQzV8gHM&#10;dh+wGfjKmrqptNF8lVBIv0Xt6VZ98sp6TIGqQzhRh/CkGkrUR0OV+FEXjaK+5zuuP60es3Qfs3bp&#10;VvNfmvGZE5787qo1vWYy4oEi/mW6gS8xbeoiQLxIg+IlQJcD6AxI+YSCeeRzuYSSubBiAReqQsJP&#10;Y7p8AJkHEG3l2tFAaMxoy54DcLm2eC7fQAjLXWds9w0DG37WCpTL15wstrGKze/5Nna/vm8aoR/b&#10;JbJZJdt0TTqmbwbTGd4CsMFqP9YP0usGqL7VQ/UPSgP/OPGU/Rm26Mch+5hobZtZMiPUwx+XxiBO&#10;aC5Ye3H9HLXZm9amhPeUOuRlBqAeYa7Mef69l+hHy6NDo5Ac/ADNwNcRw+5u8XbOhwfbg/V4byyW&#10;MeZS7qK+um2hnu4JoOPbl3DYXc8PheuzQ8mkFel6cRxjOlL/s2Nx+vJcPPsKsAfglQ36+spKfXUx&#10;Vd/d2K4v83bodfkZfX7jsH64uUc/l+zSa9Y/7hzVr3dO6NcHiD7P8qgf5klf3uLLuGmz+tjuuwzH&#10;TDnHO671k627rse+L5a+e7O+ffOe70p4nI52O9r6ms/56oYqFVDAvr4bZtrjrdv7KPYWHNbdnL0q&#10;OcEsi9PLdP882+RewBd5yAb9pDgtNt2YtrQlaaGenMMYSq/WLeT9YixL1y1EpMu7FLvPbUyjZXgq&#10;71gPFQXw+9bgeIoGR+supqj48MwOvWCzgu/vFuqr66f16tIWPTu3Rc/PbWNThf36ouCivs4/q2+w&#10;jn1DAfK7gtP6/vp5/Xz7Gl9KgX4+yJdG2POk1ij90CiFK22EHmHTevrb1hpdo40+Yt5hNaZOvdOg&#10;odxbj5TY1P579np7AqA+axasF62S2e97o77tCwjHH2fbKn6/pjglAJoTPgK2u018AZqfHjb3B2wB&#10;gM0TdltI/uZJmLkA5XIuISciSkPGb9cjtKyLI732FOXXnKyi6hN08OPBmvJ+azVp0ESeY0iwGWtW&#10;gX3nBsArYLrzlcXMUSG0vIIl6TLzCc8zlPQ89y9k4XSn1+oCI/Bs/MNFnDsXCUMvMrT2Ei39Oaxc&#10;hum4QOXK+woAnq18Btna1LFrANJhSoQIA+9lExoA71UmfF1GTs9JJCRjKGkuk4fLYL9vCg8BNdeW&#10;Tz8cvq5ve5O3tU3TTxMP6+sh22lhitXnsNr39UMAW4S+qUE46XVIv175gtHxm/TDQMDWe6t+7b9f&#10;u4YGaVCf1prNJDH3mVM0c+oEzZ85WW5zpirAfarC2Rsgkj65QM+pCvKaoTD/eQrzni0PXCyLJgxR&#10;5IIJ8mIPhUjfGYoJnKu4wDmK9pmpQPcJCvOaroRAN0UzDSs2cJ5SwzyUErFQqVFeygTA2UxoXsNM&#10;lpX0OS5NClFqnJ8ieF1Wop9WZUZqFermEl4TG+GljIRAbWba8pLUcKUy+zIj3l8Zsb5KZqRdMkNY&#10;48Pd+T3nKoISkNe8SVrAqIoQrynyWTRJbh4TtMhzgoIWjlPkoskK85nFvwEHDr9nCJ0AHgvGaj5N&#10;p7Nmj9QchjvNnTJKlR7k7FHFGST582v05FKmXoL47x4X6FXFBT0oOKTHRYdVcGKtSi+iNPEH+fHB&#10;RW1MS9KMScP108MrXCVO6OnVfXp4ea/uX9qj7x9Bm89uQqfXodUi/cRnvX7C7ae39MuzYv3I49/z&#10;+OsnN6DWAn13n3j//lV9d++avr1zmeNVfV2RA1Wf1wtA+CTvGNX+o3z+YX7HA6o4tUPX6Uh+tHCx&#10;vqgxHXFkCrL/En1VzUeP32mnu7/voG4NuugDhopWhtl+V6e2MtvNBWx79W2HJXpiIWSzCH3ZMZsw&#10;ko07Bu7Qz+NO6qtutPE0CQZg3uRpgI5c7T7lgYfNA/WoOUXwZkGEkosAoS9gtPzNGG6BI5qUNgB0&#10;9U25ZCZiPcoiKJcFtRg2yhiB/OqjtaRyXzX/tKnq4pZJY7upG8wuzKM1/zJhprnaL8VzZBLUJYaX&#10;nuf2eZuvkkVxFLY7T6njTCRO88gpmGaxOjEg9CyvuchItqu8Jpepvvnkb4WwWBEhpyunCyM8JTQl&#10;/8sxlmTIzSXGB+TYhLIUPpNx2Gcj+TnhhE4JKG90zBdncwHi7/yP57cdwL2+90pfT2PrZELIb0YC&#10;thYxgA2lsh4gaxhBfhcGm23Qr7e+1bdDduuHfrv0XR9sXIMOaltLX73z+3f08Z/+rvd+9xe9+5s/&#10;6S///hf94f/8g/76b3/Uu//2B/3mf/+Nfv9//k5/4v6f/v0d5zXv/f5dVcfd0rZabf3mt3/Q//V/&#10;/U5/+9O7qvX3D/V33v/3f39X7/3bn/UJtz/5zbv66Dd/0Ye/+bM++O2f9ed/e4f1Z73HY+/99i/6&#10;6+/+rL///m96h/t/4vE///Yd/em3f9Vfeezd37+nP/z7X/WX3/E8r/3dv/2J5/+qd1nv/e7vHPm9&#10;f/9XfcDzH/32PX3yh/f1Po9/wuPv/u9/0L/9b/+mv/3+L6r3cVV9+O9/Vk0er/Xuh2r43qdq8nEN&#10;ffjBJ/q33/5Rv/39n/Tv7/xZH773keowArDSNeZTXMRhcJb55jm4DM7Q4rI+3EuRU0doRqeWWtCt&#10;jWa3aCqP7m20oFdbxU0fRuv8DPXt3k1u08YqbP44RXC1ipw2WgmzxuIxm0FON4EazjjFTB2pyMkj&#10;FDpxmALHDcV/N1Q+w/rJa2BP+QztK/eBPTQNo/PsPp1ZnTSjd0eN79FJY7q006j2bTS0ZTONa95E&#10;E5o31bim9TWmcSMNaVBXg+tV1bXG0/QNYdyrOgv0SyMaHavM1bPfN9fZv7VTbYaNfsyQmo9pgv17&#10;rTq61C0esO1hs47FjgppKW/rqgAAO8tJREFUIdFXAO1V+yxOmD36ZcIpakkks7DevSY+LGMywsdm&#10;xOstQ/QY4eQxYLPH7gC2MnK38sYWarq5joSVZY3mAbp5DuAstLxeh4GjXAgKajMLscZYna02VG5V&#10;u+j9qg01kDD8iDczEWOw9WDCzjFmY/ruZaZAX0pCHOD2eVpNztN5bq55G0J6iSGklwHjZSb8XmSd&#10;p1PiEsNrr5jwksbAI4QXA53ldiaG5MFyecZ6GLlzF5MDZmA6YLJ0DmC7zEjt8/ycs3H8DIB3lTn7&#10;hUtCGCMXTftSgn4su+gA7pcfftF30Sf1dZ/15GzR5Gz+hOyhgA0DQf0Ifd8sTf/MeaXv5pyghLLd&#10;KaP8s98+5XdLV9sq1dWBEXsGnLZVa6rxp9XV4MNPuehUVYtPqqgNJ2rHylXVqXI1deJ2Z55vyfZb&#10;PerQpdG9h1o3aqqGdeqpTaNG6lm3rtp/VEUdP6mpzry316efqk/lKhpStYYGV6mm/pQuevB4dx7r&#10;XbWa+vKZXfmZbZgk1pz32M9u8kk1ta5aR22q1FFLJpk1wx/aAn9o80+rqUP12upYo65aVaultjzX&#10;Br9oW1Y7Xtu5Sm11YoRfW363Tkwn68JqA6i6Vaml/rXrqeuHVdEI6mgI7x/OuTaWC2qndu1Up349&#10;nE/1VI3HujRuocGNmqjSgNqVNbJONU2oVkXTalTRzJpVNbFqdU2qUVXT69XUzLoksA3ra1qjOppR&#10;v7Zm1agu98a1NXP4ALVs1loTOnbU1Lat5NWxtQZ+WkUj+McPq1FDA6htDapSRcOqVeOxqhrFFzuo&#10;amUNrFmdibp11ZvH+/Az+lSv7qzBPD6Az+7KH6kzX1b/6tU0ui4/s0EDTWUGxpjatTStXkNNaNBY&#10;nli3XrVcqFcNJ+mrej4okav1jKbRV79pqYyq7fU3xm5/jBvivdpN1KhOS30+Zof+NeII1izyusaB&#10;+rxtOou9vTtm6fUIerUmwWzUkozZHsB895v6A7QA1ElyBoSUx81CEU9CWIAQIN6B/cphtnIsTeWw&#10;W1kT2M1CS/K40gaolQY4SgQ36gC62pOVV2u8clEur1Mo3wroOn/aUlXxaq5zp15p7BZPbQk2MyDl&#10;MPY6ByBcgMHOEVaeoe50jvvGeBeNAe01hJVvQWfAs9DSGMuYK5dwMY/wMo+8rADV0UZPOOUDHstd&#10;goKJWeBSEv1tbAKy1x+nDu0h58NR/ABsHptGWLf8XWqB3xWdcPK4X3/5JxtYIkzV8eL79tN3jSP1&#10;ulEsamSsvqkTr18P3NMPkVfYMXarvu9LTkQE8ZB90kdSbhnK33NcnbqaVKe+BnBO9alWQz05P7p9&#10;UllDq9Xk+ZoaV7OmpnAcznMGlpF8L0M6Mj+T2w3r11cL1vCG9TQFQEwAXON4/1heO4rPn4y5fGat&#10;mpqOz3MGnzEDsWUykcyU2nU0nvd1qV5XvTCk96bLoSug78lr+tYGoLVra0Q9fideP4Dbo/DoDgM4&#10;XXi+K5/VuVZddQZ4PemQGADIen9QWT1ZA7koDAK0/T6uosFMJhvOcSTn9cRatTWbf+cC3uMFOfTs&#10;3EE16zZQfT63XoP66tu2peaBkUrDm9SBNepqWstGmt+uuRa1byyPzk3k26O1FvZsL59+nRQ/qIPm&#10;Nq+l8G4tFMHs+tkw0DymMnXv0VuzRw5X5qzRSp8yRN49W8uvX1uN7tRGA9o004g2zTWldXPNadpA&#10;brDS5Aa1NaZFE81o317TmjXRvIYNNa9BPc1kf7MF9svWqqZZtapqdq0aWsCXMI+rw3y+FA+ubAu5&#10;4rnXb6RZ9esoi4m+r5sT9jSYoO8bR8FsK/XkbyP02W9bani9dogizfQJ04D/XLOeBjXoIQ3cqZ87&#10;0B2Aova0eYQ+75ytFy0TcY0s0+vRB2C24+wVt0EPm4QgkoQSMnKExR4Bss+aReoxvsDHiAaPGhNO&#10;woz3eK4CRqto7E5IaQyHcNKITgVyt9L6c3S7HqWQOtQc6zIF2AEco7RrUFuiRHCrBjXNGuPl/ykj&#10;5ZhatY6BM0UA65IxHGyWA4vZumyzDZnoezpiKr1h02hunM4Am1kUgQEmoedlAHgZRnSY0GE7D2pY&#10;3Lb9EQgbrxJemipZRPnEUSYJLw14hYSaOeywciRiro5OHKzj82gDCaLwG4NUns6eC9k4hwgpyxk3&#10;8SX5s41D+Gpvrio+Gq0n9Sbru4aEkbDb940wfdeK0S9L8/XThjJ9i93tO8D2Q8+d+qr/FkVzkXOv&#10;+qk8YRpvQLKIC68HAPLg5PT6tLI8YKf5HN2rfaoALroBNarJlwt+QOOGGtm+o97/4GN8sbXVq0Vr&#10;zQJsi6pWkTusOOujTzTz48qa9tHHmglo3SvzWXym/RwvQOjBxdqNi/d8LuYz+LnzAeU8gD3fuV1T&#10;cwGTG4y5AOfMbEhhJq+bCcjmMOR2Zo06msq2X+OY1zmmRRvN6NxJs3v21IQu3TS5Q3vN6QQOOnfR&#10;lFatNLdRY/m3bKLIDs0VwDkd1LyRQrhQxHRurb5d2DASpqvLuVsXsA0FgIGsSgsGdpX3wA7yGddV&#10;8XMHKWZGH3mN6y3vSf3pPxuhMLcpVMynK6N7E22d2U9pnuPlQ6LoP3Ocpgwfom7tu7AJga+2xy5U&#10;0LQhCiPMXMhoNHfCxQVDGCY6vL8iUeSixlJTGdBV/v26yA/Z17dvTwX266VQwBzau63Ce7ZRaI82&#10;CunXWYEDuih8QG9FDRuk8KEDFD54gEKo74V06Sy/ZvV1svUI/QTzPK87Wa8bZ/DHT9WTP+HU/lNr&#10;1WJD9Q/qNNYntZrpN9UrK7AlE3y7UHDtuFaft0jUizYJetke9QrgfYMo8tPoQ/rZwNZrox43gcFY&#10;jykPGJs9bgnYYLbPyPE+a2qgA3CEkyaa3G3s66iVTnkAQaW8EasBgKuPUlmXIj1dBcWA7jbCya16&#10;02A5wkpCyiKsYEW1ZqgU8G2vPEgL63fV8QCaH5lBeJEJTJa/We7mLPK4c9HMNAylfZ91KhrHPKHn&#10;RRjvEl4+Cz0vGcAQUs4z9vqcHQkvz7OJxEVC0hxm3eezCUUR4eENW4xJMKdJDmDaHzxdRVMm6tUU&#10;2ozI3y4nw4ysvDTqRWzgd4MBUKXsCPPV5R3k2o9V1nqa7lXrp6/r++inBpH6HkXy69oxeu1zXK/3&#10;3tM3nTeg7O5i99ht1Nv2aGXjHvKu9on8OfHDqlVWJJFOBGCKZkUBnCiincgqlRVbs5pSiVqyOSlX&#10;EEEtxoQ+vFNnNYWdepO+9G3NBb5VUyXymgAA6v3++3L/+3ta8PcP5PvBhwoDbJGAOKpqVcWwInlN&#10;ABFUKKwaC4hiqtdQNKCKYyVyPwLrXhiME47HNo7p0dGM7wvr0EWRPfspgk6ToCHDFDR5hkJ9/BTo&#10;4SWfhT7y9w9W8KIFzFadrmD6MUNmTlN4755KaNdKWV06KItjMmBLb9JQWV3bqBf7i1fmQt+qdSu1&#10;bt9O01s0VkKDOqoUQc4VNGuwUn0ma1WUu5Jw0ofO54fNn6xYr5lKDfbUuuA52u1L6zfewFi6fCO9&#10;5mrWxBFaOHGUenTqqkPmiKCQnRLqpwQ/d0W7TVYQOd/CMYMVhAqTsGCSErxmKXHuaCXNG6FY5oNE&#10;uc1SzMK5ipk7VnGzBypuziAluY9jpoOb0oJ9lB7io6xQ1KEgXy1mZQd4K3PBbCX076ZbHefjSl9A&#10;vjZH/2i6GmNsLPlaB214r7X+zJf4CRT+CWbl31Wvqs1tPbFpUf/psVkvmyfq83YZet4K0LVOIKFn&#10;y6rRR/TLxDOob5sBVCyhYgRAc63PWgA0wGYeyictXYAztnO6BmA4y+HuNwkgx0NUaUho2ZBQEoYr&#10;bYBS2cBNJfUQTih+36qLy7webva6mAdqI6DUMdVykopr0bv3KdN6W2KQDTOA4aFj+OgF8rOL+Art&#10;eD7KxBGGnkbQkAjLnXZEEkDIugCorLnyHKA7CwteYJeVCzCbAe9igrHffGZ+YKpl3N8NZpHcWkmX&#10;Aq6SSwDpSPgc7Z07Ujd6DtfDiUwFjjbjLb7EDFROdogpYD+zG4xUuJMerO/zd+vOMP6NH/bkO5+p&#10;HxtQ1K4PEOtG6scxW/Vz1k19TQ3zO2ps3wG2f/Q/oI0tRsodxlpExOIFcPwIF0MBWqyBghTBwBfJ&#10;Ma5mDaXUralsgLaS0C8TsPVs1VotSR8GtaOM06mVFvfvrOhG9WCSpvIjKvJp30HezVsquEMHJUyY&#10;rMTJUxQ7aJii+w4CNH2U1Ku7Mhi/HtmsmSIZ8R7RopUi+NyYzt0V1pWLdp9BCh0+Rgkz5zM/ZJHC&#10;Fi1UZEi4QgBVQHCYImOTFRYajeoYID+/UIWGxygq2JvXeCksJFhhgX4Ab54Sx41QWp8uSmzXVBkt&#10;G2txk2Za0qOj+vfqqXrkmu0Y/96KNb9da6UQ6VXamhmrjGAq+tlxWpMaq/QwPy1PiNLy+HAtY23G&#10;fHxkGTuxrEpi6muw1iWFa0VijOYj5y6iJcZ32hgkz5kqObVFi+MitDIhQpkANGLOOAVMHqkoetEy&#10;F81UWoCbMnymM7VogtL4pTNDAgCUn1L85inZY5iS3Ycpk83zlkWFa21iglbFhWt5TJhWx8drTVws&#10;96O1KiZaG/x99bw3boZ6M/R1vUX0p23Ud7Wi9Ozf28qnClJ/fTaVJzH9kNj9L/yxc7pEY0DeoR+7&#10;r9er5knkaov1vEU8oMOq1XeLfh57TL+MP00JgFmKWLk+ax7jhI6fNY+iFhfDiuVxws+W0a6QEkvX&#10;YxzwDvMRbj4ixHzYjNCyMaUBy+WM4RoSVjagVw5l8jZgc4kmM5w87mYdUyxn4EAxAYUSAaWCwk8m&#10;KwfD85UgGg9jaaEHVOfY7+sCTHeRoaLnUSLPRk3TGYB3mtuno2bQNMkivLRloeaZcGxJMN8FZjZe&#10;gO1cHc6wJOWGqyiO1+JhrXjEFPYsu5BsncjzGFcwRbumDNTBFi11fSDTsIKxncGGuelvwcaoQXaM&#10;+ZwZNXc7kJ9+OoDRE6P1TYMgfdsgRF9TAviuEzvFTqZ00nuLvqe4/X0v1F2Ybc8Qb7kN6iHP/r00&#10;r08PzeRqH0iIGEnYFkzeFAzzhLEMeEmwVgbgWkqRO71Ne3UFSDUBY49mzTWmYzulsQ1V+NghCho3&#10;nOhpskJmceF2n8t55KOlaRlalrlMaUkZSopPVWpiutbFhmB+nqUUX28lhEQrPjhSieHhig6PVmhg&#10;uAL8ghQQGKr4+BSlJqUpKS5OSQlJCg2JUCArOCJO4REJCuR9oWFxCouMVwREEhEaqMiIWIXxWeEx&#10;MUoK9lf0tGGK7dpY2eMZOREZzTDWMA3o1VsNEfKaNWvKNsi1NHfMCGWGhajSyZ3rtWt5is7u2qxz&#10;u7dp/5rF2rYkWRnRQVqSFKWtWfHamxnNGAN2Z2QeyabUKK1LjaPmMEHDB/RT4KzxGtS7l5YkhGhp&#10;QqQWY+nKCOEqMHuiQqaNUviM4TDZVKX4zFOa9zSlLZqojHDYKixY2aHBWhK2SEt8xilj4XClBy7Q&#10;irgYrU1O1PK4KC2LoS4SF68VsTFaHhWpZYBue1Qyf+B4vaKmZcn6ry026+vq/rr32+YaUr2F3iFO&#10;/rhWQ71P82idWg30jJ1M1WOnfui+BbCl6lULQkjytS/aZ+v7/tv18/hj+nniKUdJe9YyRU8AogMu&#10;Qs6nregE57XPW1As5fiEWtNnMJ8DRkehtBX2JrQMomxAeNmI0gCrDId8WUNCygYuM7MplLetPEBY&#10;ebsuDhRAeBOmuwH4rmOmzv8Uy1ETQMdJYmHiefYSO8ceYGcjJjFiG2OrhZGhtG0ET8TNPgWWm87I&#10;bUZlc/tsFENKybnOsx+cgc2ElZOA9ag/2xqxx/VRz7E67EY38dxROrKA3VyoUZ0Io4QQQb9W1Byt&#10;m0ijZLfOqpgL0P3ZMYaNB6+x8V8BmwuWIqp87gXYai1QefWBelpnmL5Glfya4vaXDcL1FS1LP5D3&#10;ft1vG9/nLnJfLF49d+n4+Fh5zBkjD6KfeaMHac6wAfKDXUIbN9YcFOi53TtpTte2WoT6HNqvuyJ7&#10;tVFCz1aK7ddVw7p2V8uGjdUAUWQyYdqycEAT4M+07nmKmMua76FIz4WKCwigPpbIeZqt9IR0pcan&#10;KSM5gwgtUOsZvZESGa6U5CwlA8DYqAhAEqmQ0HCFhkYqODRK0dGJSkhIUUxUvMJDwhQUDLuFxnCM&#10;UlBYjPwBW3h4rOJikhUJkCIiYxQbCyhhPb8gPgsW9JsySGn9Wmg5Udn6deuVsHituvXsocYN66oD&#10;fYPVEWHmzpmvxSvXqNIZdqg5z5ZO+SeZ1X9yn26dP6rbZ0/owJoVSgbNS6MD2V8qgH2p3NkKxxMw&#10;hGpVcpSmMyeiR7ceipk/VePpBhg2cAhgi1B2BDu0+LgpZPp4Yt/RCoX9wmZNUAybQKQumq5Mv6la&#10;TGf0sugILeULWBYRqMVe45TlBQMGeWgpAFvMWhodxe1orWBQ6DK7zdUkKyacIaBJ+gll8BUn7eum&#10;6fq16QYMyGzQ8O+NkG8b6q+ELRZC/pkEuFu9DvpHLwqtPXfou+7mi0zXq1YpHJP1VYdl+nEAwskY&#10;mI0w0sD2vHUqAEvRs1ZpDss94/YLHnthj6FkGgCfkOs9oXTgYjpyOyxej5sAOEfJNLUySHca+QM4&#10;L5XXN4XSit/kcIDObF4lBsB6ltfNojZnzDdTN+tPdwB3vSoiSt0pukxz7DlAdIYREWdgn1Mhk3SS&#10;4zG/yTrhNwH/5SSdMODBamcB5LmIyYSb0wkbKZDTf3cZsJwKY7M+XnuAdv+9bkzlnT9Cu1l72GT+&#10;EN/3iUA+ly2SzrJ75pEwRmfP7K9vzhzU41l4J6fM0NWF+AeJSB5OjdSXvdZQFqGYX2MAeTKNpTDb&#10;1/gkXzWE9Zol6vsRe/XdoN0Abau+6LlJv3TfoWMDojWQ3HvGcEo8owbKk4J1IGJDKGw1f1h/zaT0&#10;M3VoH81nDkowZaOICV0VNbGbosf001DA1gzluTVy+dSenZQdGaSk6BiFkkOFLPBUiIeH/OZ6KNDb&#10;X4lRCUok7IvlmAAospIytSQqlNTDW9FBoUqIS1NiXBJgClAYOzUFEy4GApKIqDjFALao8HgYLQoG&#10;i1IILBgYHA0o4xQM2PxgQXttEGzl5x8i/4BQgBgB6GA+3usXHKpF1E3ThrVT5rzhWpKZpcT05Ro4&#10;aLCakr+1bdtGTRAG/Rf5KWvZOlW6sJ/pRMd2q/DsUeWfPqLbl8+61sVz2rk0GwbyYU/gEG0kp1jL&#10;huSrEsKVEREEq/VV3969NWXUcEV74HWbNpEK/zwtJZSMYxhm8HSq61PGKngq9ba50xTPY/FctdOo&#10;rmeF+vCFhAG2cC0G0NlcedM9R8N0XgAMwHJFWhIexmsiCCWjMUBHOSyYHIt/cGYCdR5mjXDS/tJ0&#10;mX5tRq/V+xhGf9tEDeo2YshPPX1CAvz7GihWjelh6wF7UWz9pstavWwJs9Gp/aplhr50wLYXsJ0A&#10;bISRhEHPYTYD2DN63p63SoXNUvW8TZqe0x3wvHUKAIPtbLVIgOWi9aQpIWdTANfEcjxXaGklgnuU&#10;CO42tjwOd0YDjM0N5rvKAvXxVXKRKIHZSgFaKaFlCR0LJXVMREG5ZPblrWoYYqvSedxtLHtTU8gO&#10;JWcDaKfDYLNQJjf5TNQhN3aK8cJvCOjOEGqeI887H0mvFjncFUSSHBNLotmbLJTZ9kGMvvYmLx7S&#10;RUlDuyL1j9JRX4bbGGD5zBMh0/hcWA7A/fz6nr5OwXRc000vO4bpWYcwwu5Ufdl7FUotRX5KGC/r&#10;L6LcglIJ4Axsr5okkqtxMRt5QK96rtfnfM+/EEmc7RitGqiEdRAkunVop37du2pkt46ayZo7ciDi&#10;WW95DO4jt1FD5D+6h8LGd1fUtKHKmD1cI3r1U6tGzdUeYI7uTBjJORLPuRC60E3+cxewPFieuDaC&#10;FE+Il8CJb+FdNOFfMoBLjQxTWuAiRQYGwVrJCg+LhoXIvWCzQFgrEMCEEC6GhUQ6oaJ/YBgsxgqK&#10;kk8AYSavCYHRjOVCYEEXECNhM2PHOEUB7KiYRJ4L1cIpgxU+qKXCJ/dVRmqaktNWatjQETBbQ5it&#10;nbp07CB/8sLE1GVMRN6/TXmMDr928pBu0IdWeO6Ubti4ufxc3b5wkk0yVmlTArlTwFwt5Q+8FIrO&#10;JsScOLS/hgwYqIG9+5Oj0dC5NFGjQXQmYWSEO7P0AFsIGxKEMV02xdtDSexyEuUxQ0kIJZl8eRnE&#10;vxYWLo8J1dKAqcrwnajM8EV8tgtsSzmuTUokZyOXJJTM5stOA8h3xiTTwLiQUMbbAdqvTVbq2V+G&#10;6fjvGqtGPbbShdk+Rtr9Tc1PFddqotSTonW/3fqq/QoEkiSAZuyWpa86LaePDbCNPQ7YTjEaYRMA&#10;MwYzYMFmLQFZawNaml4iqryw2wZAhJVngO0pRd4nTW1hbCa0fALLGQCN6R5QIrhPve4uTFdBO4+p&#10;lOUArgxGK3NEE4BGWaAMu1kp90sBnwuE3K4N6HCfXPl4pK60ZHipJ4NpyMXOETKegb0sdDyMRWjf&#10;nJE6zCbxp6Jm6jT7PJ+JIOxkP+ozwQy/8WfDiaDpjHFDybTXU0/bCaNlwRpL2O/6yCKYjdccC5io&#10;E8j+Jwkpz0Qu0JNTy/VlFDvr1Jihb9rRjNt5Kd/Len03ZBeMT3jdMFCv6Gb/ghDyC8D2ElXyZWNU&#10;XYSm78cf0ktcOF923aAfurLxx8Bl8hg2WBP799SYvj00oHNndSWMbNOylVq2bKMuXPX7du2o4T27&#10;aToCiP/EAYqeO17LF83QhEGD1JSG1tZNmiKWkA9F+CsunNDOY6H8CMmC5i5EFfRReECIomGgeE7+&#10;OJaxWzJ5WHJkpKMHxAYHADRyLsAWGBAsP17v4xsqH0Dq4xdC3hbmgM43MERe/mEKJgcLDw6E/WIU&#10;FhHP8wAskPeR3y3yDZMvYAzm8UCY0D8oHPEkUG7Yy3wGt5ffpAEwLHlc6kr17jNQzSltdaZU0KJJ&#10;E7nNw/6VsZJZ/+yLdop87dIRDKSnmKtw5JBuAro7BVf08PoVlTKmbk92grbH+2lj6HwYJ4C8LEie&#10;U8Zr3LDhGtV3iALdaDNhyOuE4fjZvDyVBIUHzZqkIELJ4BnjFe81X5kRIUr081CC52ylB/gqJRhq&#10;jQ4DWIFK95uiDP74maGLlB4awpUsmGOQFkfAfrDayphYLYmJ0ipCiS/6pjACYa6+bRREvrZBPzde&#10;pse/766df6yvjwDbhxRQP2ZW5B+Qnfd1Yt/nfof0S/99+qLdYr2EsV61BmwA50sS+59wj/w8FmYb&#10;C9gw0RqYDGgv25DXUfh+bkeA9qotYIPhXhJePnPCSwDHemrhJKB71vwNALlvbGeKpgtwAYSUlAgQ&#10;TZy+uHqElvUoD9Sd5+Rz5TBdeV2GptajKA7g7PFyAGdsl29Wr8pjlN+AuRaotzmEhudhqzOEfScZ&#10;PHsM9fiwx3gd8mSgzsLx2udBi8/C0Trvx1x7b4AEK54IRMUk1zsTYSUDABXnpg2oz8tG9tYRAHuC&#10;aWYnLZwElGdQO+/E0XrUaYaeU6D/pkMWRm3abqg/fjNit160z9DTRuHUNkOwbQXDavQDUm970ThW&#10;X/Vco+/GHcIYQP6MKfm7zhv1dMA6+Y0erTmj+2vh+BHynDBSniNx0VDOmc+Feubg/hrZo6f6tusE&#10;oFqpKzJ5p9Zt1btTe/WgptUDybwLqmTf9myf5T1fkUFBeCV9FeHhTRjprXBPHzyIwYAskYgnRfHR&#10;SQ7QUlhJgC05xB9PpB+MF69owr6QoBAWgPEPYoUqIIjcDKAGw1zhhI++/uGKDQ1QFJGcr7GdiSMw&#10;mz/v8QkIk5dvsIKccDNGMTFJCoRFfXwD5YEzKmhEd/nMHK14zvEkGKz/0JGokfXUmt+/efNmcuf3&#10;TUxfoUpHbbrx9q3KPWlAO6grjJy+ce6ESq9e0L3Cazq3a702RC3UMkLIDRRClxHKLY0O1ZzxYzVs&#10;UH8GoA5QALW4c2yGEennp+ljxyoxeKHC501TGMbTEEAX6z1XWZGhSgnxVazHLCXDdMnI+RkAN4OQ&#10;MtlrgtJ9x6NQLiJPDHTAlhbCyGgUyOWxsVoZG6fs2Ei2XI3TT+1TyBdm60dO6n+02YRXL1GPf9NK&#10;iz5trr9QzP6YUNLqbB+gZt3qlSr1p442YDcF7QyYDbC1ATysr7qu0k8w22vCSAslv+1JGwlgesF6&#10;yRAgA9tLru6v2uMXbZvFcrGbPW/rOaB1MWEy9wGp3W7pCi9NrXxEcfyBlQXwWLoAR9dAI0JLQFeG&#10;rasUe5fDePTildVDTLEjNbpyYzrCy+t0ERTWQq2swg4utZmPP4s2EwzElxIYkRZje6AhcvA3OUzd&#10;c898Nm6YP5oeMqaRUdM8geJ7MmAy8z04BpPbkb+dZeP2C1izclL9tJsWl5Wj++g4QD1Fje8Mn1WI&#10;ovykxxwEkCn6vFUUkUC2vu6xCtZar28NbHwfTw1ctOC84viqIcxWH+sb7PZVl1X6fsIxfY26a2D7&#10;ttNGfUlhO2bUNM2g1jp/1GAUucHkbsPkNmIQmzMOldekMVo0ZYwCp4xTIOFtALXdkJkYkEcPV8em&#10;rVQFC1ZNnB8NUZdbNmuJstcCNmyt/uR9I9AI5kwYK283NwzFURiQM5SGQJKRthRVMl0psVFKiyA/&#10;8/Nxwj6T8cPI1SJRI4NgMj9CwiDCxGBYz4/ngmEsUye9kPo9vP3k7QCLMDIiERaLkz+3vQGjHzlb&#10;JGFrKIJKAM8thCE9R/WjtWek/BZMV2wQOSRgGzBkBGpkfXWnAN6ufVt5L3BXXMpiUyN36sQu5ibs&#10;3+ccr7GpYcml0yq9cl6HGENuO3osJc7PWDRWy7gKZsX4KJWcberYMRratxeDgCg+k4cdZr+1VPKs&#10;SVzNvMjVosnTQmfghp47SclsuLCE/Cw9PEgJPh5K9UP65yqymPxsMQJJshehJnlEBlJuBnFwFleI&#10;TJjNcralSKyrCDcz4yPZOjaFYTTRhJDzcJCk6dfWgK1GkC78vqEasnnf+4CtMs6Rv+EGaMbx6x6r&#10;9S9c6D+Ss73Ex/cKkHzeGptWG8LIzoSRA3cDtOOw21GnA+A5AoojiAAqY8AXgO0lV3QHbG3YvMOA&#10;CNu9tOd4jXPbAa/rMUfNbMrUZiuAUxx/iGhyH3vYXSZ53TGgkcdZR0G54zbBgdKANh5bKJflznLn&#10;NqFmXYbVorZaXe4GLJdXZaJyqozWtUl0MMNwl7BanQc85yNhpPBpOhKAYhkwDcdPF1XCPGubKR5i&#10;N5ULhJgnCS1PsE6hXp6lXHAx2Xq/2D4pnEbH3pN1ZyB+zuEz9KjtBD1HLf3cHDbkql90zOD7W+P4&#10;Ir8dtoscLlvPANlzmO0lYeRLwsgXdAA8B2xftKcvEFX3q/6bMXTDhJ036dteW5Q0bIamMk5j4aQR&#10;8jJ2Y3mhTi4CaAsR2DwnjpY7fln3IR3lM6q7gmeOUfy8qZo2aIwac9Gsi8WqI46hWC8PzaMmNrzP&#10;UPVq31M92/ZQh5Yd1BHm6I61qyu13gnDB2v+nBnyZzejpPBg0pkwRcNuCQmpCCEIJNTKQlETQ2Ek&#10;Ez9CyMPs6AVruS3ylyfsswjBxRdFciHM50vuFhoO2N6okg4TwmxBhKR+hJD+3Pb08pHf5GHyJ4Lz&#10;mTsT9vUjZ1uukSPGArYGam1hM2Dz9V6kmMQMVToB2I6xn9rZfXvZzeaQCk4f03WYbTO7f8bDPune&#10;kxieOklLyQGyAycpK9xTiSGBmjhylIYNGKBxA/vDUvO0f8NSwBZKgdBbk9lyKngGAgnlgYi5kwHs&#10;IkSVMNohgpQVBnPxuWmBvoSWYSwK15wsmeRtmRaiRkVpcWSElvCcqZArydfWpSRpaQrzNGYANq6s&#10;3zRapF9aLtU/W9Ha8T4V/b/W018aN9WndVvoUxpF/4L5s1/tdvoXf/B/4kL/rvtGcgtUSGTqz2Gt&#10;V6yvO1MfGrwbZjvqhJLfdKexlHzOWMrWS8LGFwDpJR5KZxmrcRLa8RVX+VeA0BjSgGs+S4cNTcVs&#10;ZrU6usFNqWxs+ZtLMDGDc0UjanEN6fom37zDPI875J4V9RhmVN9ABwhht4p6bjCd5XBWn8NnSWmg&#10;kCJ4HqLJ5U9G6MpIWnjYSTMnyZiKycD4Ks9F4+CnnnYY2b5mlZqq9M776sGJeIq/22kbukMZ4BRh&#10;4llyv/Pkd5coXufQG3dvoKe+onxiAHtJ2eIVjPY5Su3nXDQ+59//lTEb36G5+l91W6ZnDRFNDGj0&#10;tRm7vaCJ9Dnyv4Xl3445oK8G0TPWbb2+7LyeuuZWLR42X7MnEGZNnySfyRMA1mi5MYJw0VROTuq0&#10;CyeMlsfYkbBdF1xH3YiCxipk9iRNGTGBkLK92uK97dWqmcIxQHgh93vNYXLXHE+FuxPqkQcFcAzx&#10;CdGcqe4aPWQkzo1e6tKhs/p07aKuFJJ79eimkcOHaz7noZ/3AkVERCqG8yk+htwuIUNR1OUc1RHw&#10;LCJ/8w2NUAClAX9USB/nNrke4Aoi1AwJhQkJK31hwIW+/o6Q4rXQn7LGAHlNhaXnolMA9DRysxHj&#10;J9Ph0UQNYeOGuGDc3NErKEtUOrhpo07v3a38M6dUfPmcihBFNi7NUjxhXCJMk4JwsZLYfykDbrID&#10;pxJCLlJaeIjGYNXq2q2nxg9F8o/21iE2pU/hirIYCp8xZiJXMLoAPOYomC8vHldJKmyVAiNaOJke&#10;6K9kn4W4Q6ywTThJPSiTEyM9yAe2I3TkC1kZHaulgG6ZMVsSRe4UwsWhiViFAvQdJ++vbVZJzdbr&#10;8fuT1P7T+nqfYayfMOT1E8D2B/xtHk2HS8NO6ddhR/R1G8ZoA4JXMJcLbCT/hJE/Dt5D4+gR/Twa&#10;uxZgexsiGktZ2PgKEBmgXqJgvuC9LiYDbORxBkDHzNx+MQVymI/PdSmYNOCSw332piZnJYGHTknA&#10;LF6ElY2M6QxwKJaolXcbeHNcxAJ4Bj4LJWGYUjrAS3HI3EZIuUVHeGFtBplWHaFzHzFUZhCWr3Rc&#10;/HggrzitM2x1nO6lUszGboN6qdJfP9aIv9fX8Tq9lDObwncYW9uiPJ5CnTyDc+QsoehNCtuPO85B&#10;oY3k35hMDTKWi5EBj741Yzb+vV92WYacv1nfDNtDVzxm70YGLkDGcvI1YzpGCH5O7fKbUXRV8Lqv&#10;EEg+74yrBxV4y2hf+riQ/MnvfVGr3SeM0tzRg8nhyN8AnQf7gvtOn6xFY3vJf1xPhLUZKNmzNG7I&#10;cLVuTsjYrqMmoWLGwGze89y1cMY8ecFwvvM8FLBgkYK9AxULYyUh/SfFUaBOQHonP4tC8PDh+fEj&#10;RqtPryFI8J3Vpk07teIC1JWp0P379tbIkcPoM5ulIG+28OV8jOUiHx1DfkctLorzLsgJFRFDKA2E&#10;wIYRqJ2mSHrDggsWeBFyslEHKuM8wkjv6WPk6zFXYTifMimwT582HaA1U2OYrQ7S/7z5nopNyFal&#10;8weR/c+fUsm1HB1nc/mlaYlKouBs8mk8UnyKz3gtJfZfgmq1mLU02l0pYQEaMLAf/5A+GjFwqDal&#10;BMJsy2jgM/oOlycV/nmjx2g9ymQI46wTAzyVQciYhZpo4MkMCVHsIk+lEuMa2JJhzxRytjSaAjMs&#10;BKAskB4Wwe0w6mzxAJDiejJXz55ptHgwcKZ5pP5FvqbGa3TowxF6H3e3zRoxVvukNmDDFrSlIzat&#10;EWf0y8C9+oKQ06VCwkTOyiK3AGwM+zEHyc9jjuibbmucetrzNi6BxFkO4FygM5AZoCxkdB5rzR4D&#10;HL9ol+0wpZPHtaT4bcVwak9PAZuTvzWx0gAhpdm7DHT0yt1lBspdBJ575D33yeXuN2YZAI3tGhJK&#10;ktOVIQKVwnAmnJgL5Xo9JqAxZOhqtVG6wr85dxJb5to2WIsZq0cLTR5u/5u0++/HcjeYmZnbsa4V&#10;fsROLzUYqNNzos7PRnVEiDpK2Hk2EDFk/Ax9Ru77uf17WicCtFgaRKO4KBl4KPoTOn/O2Iive6/R&#10;N0N36Yve6xBOABuRxQvY7CXrRUPCSNjtZYtURBT6Bemg+Ioo4hUXstfdt2v30ABNI4f0Yc6I31Qa&#10;KDGvzx0zhPBxFKyGnW/cMBhukhbxmsAx3RQKg22KC9D8CeMZr9dE/Tp10jScLXaRDkNN9JjlJvcZ&#10;s+XLHnx+873ljyIZ6ImHEYYJ8glAcQxScECgIrBUJURRgI4IUFYqRe2YFCxWhIY+wZo5w01Dho5T&#10;9+791R5pvhXqaHssVX0JwUcOoRQBS5kGEUStOAIcJHD+JSVS+I5PhhVhQgSZwPAkRcVmKIiftWB0&#10;P/miogb6UoogNVrKOHwvcsmWFLSbo7ga2Dw9fBSbuISxCBfOKe/sGW1YsVhhhHeRyJ9JAC2JImBi&#10;ILuf+E1Tts9YLYHdsgKnaUmkN0KHn0YNHkStbaC6dsEbFjyPIvhSLYmPxeIVpWRfD40ZjEqJtSae&#10;MeMp/uRoACY1KkQZFBzTw8LI3RBG/LwBGLKo92Q2qhtLvsbrkPzTAFw2itJiaD8Dm0sqgsyRsDTm&#10;EqbjOqctH0fHr22ZndFgifw/6MJcyNqqwlz/T8nTjNnewRN5snOINPgE+dpWCq8II81hKeprxm4G&#10;um+M2cjZfhp9TK9Hwn7Uh14ANKunvTBmc0AFc5lIYmAzYaS55W5ZDtic3M9RNmE5WyaSoEY+s4UH&#10;0wDnyt/iAFuMU/h+2BRPJYAzpdK1AgAa3eAO2Ag1yenuo1zeZRiq5XLl5KZlFMJLsXfdpuh9ox79&#10;cYxeyKuOSlmLobYR3kzMYh6JgY0mURsqZM2j+2GHY3X76Gb1iYBtskqqT+JzpqioA2MbBjLktNVw&#10;3a1BjtbS6miWy+LIAXAvuIi9xK72qgW2Nhj9i66ArSejI4bs1Zd9NzGjM9qVszlgM1azZe9J1rfD&#10;KWyPIpTszgSzzmv0U5etOjYsSjMnDJY3TGaK5Dx20pmD7Wo+jcfesJz3eNak8QgmOJEmUGujNHQs&#10;M0zTuFDXZYJ1uxZs+4UamUQE5LeQcYrTZuPJnU5Nd448Z7vJzxN1kjAvFuaJNdURFgqjnhYSGIA4&#10;Eijv+QsUgtwfTh4WEYSnkTpbBAJHdCylgsRMurJDqMX5aIF7gKZMm6d+g0epW4/+6tixp1qxD0X7&#10;ju0JRTtozIgB8kbsiyBCi6XAnpKErTE1XZG4WtwQfjxnTVaAzyJqeX5au3Yzws0CBt7WVwO8km1R&#10;VYMIU2OSAFvR+XNauTiT1nQq7rw4FgdIAmKGJZkxQVhi2OQ83Qt2YwPupeG0l0f5UTPz0oRhQzWw&#10;Xx+uCD0Bppt2s3FiMrJ9EoJHtM8CeXDFGtsHx/882th9PJXO7jFphJDJXKXizWBMPSMLZkvxdVci&#10;amQiUnQKnspUQtRE6iNZJo5Qt0gLRpnEI3nFg9HhXEm/I+x6DWD+Cdj+US9VfT+oq3fpaarCnMhP&#10;aFn5kFHpH1arrtt90qQhJ/S95WtNKWY3A0AGNADyOWLHNyhoP6JS/jSKeYfDGPjDkNbnJvdbXc1Y&#10;zIQPu7rTYGqqpMNybWAx5zFCx7bctgK5qZa81qVUmq3LwkjAxgn4pKkBDoZjmcnZzM0PcZg8YuCp&#10;iSfmOHlgpmZk9IcGPgB3n5zuPoKKiSoVsFw54xdKAZyVBcyBcrPBDBXWnaAipnoVdqIbPJUtvTKt&#10;OZRdgVIZdbCMAaVLQ7W/NZOlPh3pKJulOFQqCEUfUMN7VGu2HtMG9LR5AP8mjNkOk8fx70BVZS6L&#10;DUR62Yz75G1fArav+jDHYyjhIbNanjeLJ29jiy4nXwsGaC6B5CX/zm/6YxwYexD5f4s+77pG33bd&#10;pEtDEzSXvRo8p0yQx+RxWjBplBYQOnrCct7kbYumToTZJqNA0mEyrpvCPbCYMcJw2OBhatOkufoQ&#10;+g3v0dmR1IOR+d2nz5MHa9E8T8YUeDJSIRAHSAw+xlhFRacqiRM6NiZOcdGsSGxVhJPhqJEh5F+B&#10;3DY1cSEA9WR5e/or0McXs7GfPFEhfainWRnA1MpgXCTefhGa7ear4ROmqWe/4erQuZfa0+HSgdrZ&#10;wD5dNRFXjDvN0YumDFOo+xTcKgsUh7K+ee1aBS6Ypcb4QKszkqN923aEn1EKi05RpazkeOLeUJSb&#10;IMAWoATi1YToSAARRJ1iIbUxwkZmLixmRNtKcrMsBqOmhvlr/KgRGtS/v4YjhqRG+WrryqUwYaDi&#10;goMUBJsFIOPOHjlCkcyeiPdDVEGJTIe10pFkk5D3U5D3UwJ82ClnrpKoGWUFURKASRMtjwtFOIH9&#10;kmG1LGLoJcnshzY1RT/XC9L3zUP1c/tlThj5ba1otf3bJ/o7hewqDdithvra32gorIdk/KrnavrY&#10;jtBnhXMEccRY7SWh5Evyiy8wI3/b3ZhtO6x2UK+H4u3rRBgJcIzdXCGkMZgtVEgHTADLam6Az5Wn&#10;sdos5jGeN3WSk/MF3QTPW7ITqgEONn1GEf0pJ+5TNqb4zGE5YzhbDLCxDgLKA9bS86gRhuY3TGfg&#10;M1OzhZsVlsc5gLOw0ljOBg3N0Y36U52m1OsALn/YbPaqZr5IKvNGEn2ZQAXDMcD1cG8mW703gPLC&#10;HBhyju4Slj7EHP0Y29VniDXPaIx9SYH+lQlBeEFftbPfH+YysHGxMNHji05LcI+s01dDd+hLG2eH&#10;UutSJI3Rwh1me8aIhOew+JfMcnGBbZs+J/+1lpubQzK1EMueGzmb1/SJgGwc+zSMIk9DsECpDpgx&#10;Rb7MKHEb1Vdeo7pixZrO3u7RGjl0mEYQMU3hQu7OORSPVc/Xm/By5gItJGdbNH+h/N18aIMJ4VxN&#10;VjShXTSKYyLyfxx5VxL+xbjoeIDosmtFALhoRJEYfJDhvDYU2d7cIaHU1/wpcs9DdJmDI2XOHDcU&#10;zYVa6OZJnuUhDy8/eQFyH78weXgGEg6GaNbcRRo1bqYGsf1Yr/4DKFx3xknVQz17d9Zg2sbmY773&#10;oOPF8tGphMxzJg6hBogJmt+rUiygSsGLmIowkWyMxkpFBUyxuli4H3nVIhwgmIcBXBrhYjbPxwV4&#10;aTTbPA1GjezatYcSQhdq+6plDGEJgA2hcNjMdwq+SJJz/wkTHSY04JhamRFBVwBKYwLAjkW9iabI&#10;HUPdJzsE1qTjIBkQZvGaxZFRlApwl1DIXkxo+mhoEkpkuH7Eif+PjuskZP9nGJAbvvue3sOeVbl+&#10;c8BWR3/EpjWwQTva83fq1wH7Kc6u5Mqb7ADtFWqkrS8AzDfdmPHfl8laow4DuKNOGPnc1EaH1d6K&#10;ISaEwGCEji9bW63NJH5jN4DmAM6eszDSpWK+BKgvMC87IaeJJbDbU0DmMJvlcGbvAmyfNXExnd1+&#10;3ARvJYrlY3I4W48YzfDQusVRXO8y6+ROY5RKSgXlDVEp69vcE4rezDy5TV9ccU123WRTkWv0X+Wk&#10;IJikM2GZ8QZ5tNMcbdhLeZ8M4b3zUDvn6gEq5yMEmcewqa2ndCy8bE346DCaC2zPW9OqBPu+wCFj&#10;/yYTfr7ovd4B21cDaFHiYvOMcQguoIVzG3US5/9zmO0LCttfj2OX0j5bKHJv4fvdrDuDVnIeTHWs&#10;fO6o0wsmwG4WOk4dKy+6RTyRzC0Ecwds7iM6ojrO1i66TyaMGq+esNpo3CXBbF8Vj0l4kbuvFkxn&#10;8M7UuQwRAnAwWyBiRSRCRjKAigF0iXHJFLlx8AO2JPyQsRBHHM/FxaYCxFQlJKY5oAzD0hXF47EU&#10;w6NhnHBHCEGVhNX8sWT54y7xpYbmRSnA3cNXHh4BmkdpwJ380IfHzIViBmVfby+5Uf+cM2WyZk2Z&#10;rmlMyh43cRbp1SAN7gX4GI8/ftQgDRncW5PGDVYlu2okoyAmwjqJFurhrk+GTVKg7qwY3B3Ys8zh&#10;sTxgAizjrvTYcOh7Pv6voSiSI9S7W3fYzkcblmZCpTBjEAmq+xwS4FHakBSk8AVuCp5rRe0w8rVw&#10;fgYOEX5WiqN2BtKcOlshlAfSaK9ZGhtEqEnXAKFkOuLIMpLc5XEJHKP1sncaTaL0T5Fb/KOTC2y5&#10;lefpvb/8ySlkf4Jx1Wxav63+qcJbT5AGHNFrBJCv2i4hLOKEMmeIgcmRtZH+mUHy4+CdtNeccABn&#10;hVlTE9+GkK6c7Y30T9j5ykBHofdVm2WchEsBW7YDymfkjy5Ws7KAgc6EEo4w6HOK6M8sdzMfJU6T&#10;p82s6O1ymfxneEkHASz3GeLDY8JLJ7ejGP6AMsF9GMgmfN0hr7tDLueAzsYwmNcSI7OjWNa0EQxT&#10;dRXB5DwToy4Gs0tmZ1TLv3cn15tG/jef7bHm6yFK52NqfTYz8zHs+QQv54u2TJTm+3zeMpZ/n/0b&#10;CBN53LlP7moh9Bc4SL4cBrMNhNk6ZDry/3MaR18YowG0Z4wRfNGYlqVuK/T1+AP6vN8mfUnv4Nd0&#10;WXw2aIPCp87ihGQyFZGO+8QJ8ubE9EKK94Dp5sF07rDcglG9cJfQMOw5X+vTE1ARx9NA2k1T+/Vz&#10;PLZ2jgYtDNDC2QsA7iwHdCaW+ME8EYSMCfHphJG4SABRDDlZKpJ+AmCLQdGOg+2iomE1y9NopzFP&#10;Yyi2rkgAGAfYTPSIpwYWy2fEUg4IB7DxKIdJyYsVgrIZHIbnMjbNKQP4UZMLgOkCAvBUYulynz9f&#10;02DtOTMmIuAEELb6afGKrZo7cw67LtVXPcSRVuSdHuSYEyfOVKU4isjmJUsEYPGwTzJXg2S8iUmE&#10;iub6T0QtTKEPbXHIfEQLlENEDl9i69FYtaywPZFq/rIYb63K5ioBgJIII/0paC9AbVqHxevwiuVy&#10;Gz0RixcGZic8DSYfDHKUxlTCxVhvN4YGTcWojEmZPjcrmBvzZVl7TQou7uhoRkwzYKZTMgNCGSBK&#10;XvQrk43VeoMOvDdU7/zpdwCtvioTH3/EbJPfY9M61DEQT+Q+/YQ48oUxUpMkAOECxUsUxy87ZBNG&#10;rsYbSRiJQPLTiIPYt5YTLppNy+prsJsDNMvJAJExmpUBnNraG6bjNc8QEqz9xlRIUzJfGqDNQwnY&#10;zPZljz9tGs+JTV+co05aSGmAI6eDbZ+QA5mA8oTX2NEY73ETdlMln3tEieAh4eRDQHePkPI+RuC7&#10;jF8ob4JaiXBSTt5Vjp+yDBNzGYArpfv7eiPcJjWHK+9j5t4jqtzBEnYPZfMB9btHDRi5Dkt+RpH9&#10;MULNZzDqc8D1grDXJmc5rEwX+3NEkud2n3zuFd/Tl3SwfzVsp74ctFWvOi9B/gdklrc5YKOPEIZ7&#10;0QjQ4qP8Bmb7gtD8S/K1rxFKnvffqAR2m/VECfWAoRbOmijfOXQ7UwAOJOpxA3BehJHe4+mQnthb&#10;sZgflqalaMSw8erLjkVzKCv5TKL/EUUwmpPe181bHpiQfed7yRf5PRj2SSI0TMOdkQxgMlKylEI7&#10;TRIuEmudSQY4KTyeyGPxqIlx3DZGi+HxGMoFUQDTam0GtnhcKHHcTkI4SUlbppTUpZiRKSvQvrN1&#10;035FJWbx3nSEjiylYr2Ks+dRPT3p3HabP5ucMFiBfjQ5r9ymifybG+GJbMBeeIP79tPKdN4HeCul&#10;xsYrhVAtEdtLAnlSImBLpOaQEArIYKFUjsl+05WCWJIYbNV5fGUeszWWYuG0cWM0dfggrFSLtH5x&#10;thJ5fzxgC+aLtC7u6AXT2G5nM+EB/UdebkoHxBms9GjYDXAnhcCkiCWJi+YpipbzJH+EFFgtlc9J&#10;5/m0iBilUyrY5RWpn7kKf88J8poQ7tcOm6WmK7TlLz31xz//mRDSurPr6T1mVtRgxsTDntkS2xd9&#10;T83nVXOAQh+b1cpecvKbGvklI+1cYGNADUXtn4YR/nRifLmBrY2rrcaxZ9l7HKcIADQBxPFHuhwm&#10;Lgaz22bb4j7hqXPf2nIA2zOYwcDoytvwTjrlAAOdHWnlgW0NZKZY2m0rhjvqJaB8bLndm26CzxpZ&#10;XmdCik39ohje1ELLBQCJacuEk+WEiOV4K8spflew7pDb3aVAfpf2nvuEjg/qL2AfukWwmq8DNNtQ&#10;xMD2BP/m81Zx/L62kP2ptb102C3W9Xhr6pLtydkMbEMBG/arVzD6syb8WwgfTf633O0ZLPccM/LL&#10;jkuotbFnwtDd+gJm+6IbQ3RRMLOmezFCY6oWMUrAk11zvGaSYsyawTkynTaZWQqYN0d+TGnzmdBX&#10;cX70NiYmU06iQM2oAt/xltvRkpViuViigmG3ADfqa4R2gaxoesoyAEk2bS0ZqYuVngbY6GdLSckE&#10;JIAoPkmp9LOlAMa4xFQlA5R4QBNPOJnA7QgAlwDzJfKaKJ6PBJCJBtyUbKVmLHfYbtXKTSq5cUdL&#10;V6xTKN0FEQAzhs8wW1Z0PHkfhBQS7EszKaIMvZgrVu/U9LluqJl0aWO+HkX+uTSVzm+A/P8DeOex&#10;/rVqd4wAAAAASUVORK5CYII="/>
  <p:tag name="ISPRING_PRESENTER_PHOTO_1" val="png|iVBORw0KGgoAAAANSUhEUgAAAZAAAAExCAYAAABS//SHAAAAAXNSR0IArs4c6QAAAARnQU1BAACx&#10;jwv8YQUAAAAJcEhZcwAADsMAAA7DAcdvqGQAAP+lSURBVHhe7J0HgF1VtYYn09I7gST03rv0IiAK&#10;goi9IApYwYJib9iwgtj16bP35xPF/hQbiIIi0nsa6X0m026/Z73vX/vsO2eGSZkhmUySO7Bybjn3&#10;lH32Xv/qq8Hqf/URqI/AlhmBpGoGFS2xNZxhKbQc6oKSMv90Qx3s08WbUsnKVrEeq7Kt/9VHYOSP&#10;QGdnpzWM/MusX2F9BLbREagmDiAVAESgsRZqg/ICkAr/FKCe9IOy9qvykbb1v/oIjPwRqAPIyH9G&#10;9SvclkcA/LBE/1T4r8x/0jL0X2IptjiQOJiwG7qIk35R/6uPwEgfgTqAjPQnVL++bX8EBCCyV1Vz&#10;EHpI0g1A5DFryVwVFBBRKWKNg862f9v1O9j+R6AOINv/M67f4VYfAQEIKkYFw1UFqEg6wYdOIKTb&#10;2jFYrUUfaeMT4MW1kroKstUfWP0CNnEE6gCyiQNV360+AkMZgSrAIL9G4vaplJIC7zrQOFaieSwF&#10;SpYBJWuAkrxVpK3UbVhDGer6b7bCCNQBZCsMev2UO84IKKoqj4YhyJCJStFVghOrtvNqDnQ39C/o&#10;Pj5dZqWkBNUtWDvODNm277QOINv286tf/QgfgSKw0QV8dAAPbYrWhSrSMIoK6r3HLPczqyz6HKFZ&#10;PwZd7rUe/CPrtM8Iv6/65dVHQCNQB5D6PKiPwBYcgWJStK4kh5kKoxXqR6GYqiElAOTxG639hy+x&#10;BV8+3ZIHPgGo/BM/SKetRANRdG/9rz4CI30E6gAy0p9Q/fq26REoEWvVQ+RVsQp6yH4lZFi8zOym&#10;H9nK915gN58+2u577R5mc7/O93dbIVlnK9hFUVn1v/oIjPQRqAPISH9C9evbpkeAbA8rl7us0gYs&#10;dJJCuHiOFb76cXvotAPt7n2a7PbZDTb/xYebzfut2br7rVhY7cmGisiq/9VHYKSPQB1ARvoTql/f&#10;tj0C8ndUcJ/L5/E4Jqprr7AHD5tmD4xrsMUTG+wxtvNOP9aSf/+NkiYrrFzqAECKAIh+WP+rj8DI&#10;HoE6gIzs51O/um1wBHpzAAneLVPEpIjjY80cy3/trTbniLH2SFOD9UxosOKYBls9epw9tM/Rlvzk&#10;D9Q56bAqeSJrMGMVMtWwYl7hQLmF9XzDbXCCbEeXXAeQ7ehh1m9lC46AR05BKBPhpQokKsODeCnl&#10;dyhsqiKDVZVdVLZEzg6yzstoHvP+Zfnr327zT93bFkwbZR1jG6wAiCSjG604ZYI9MnO2dX7waiot&#10;PoqvZC1JhT1WKQdPug4tc5ZqLiocuIxTPjhTVA5F58pEbNWVli04AeqHHmgE6gBSnxf1EdiUERBz&#10;VgVE+HfVq+uGqlaJMsxLfJkLCYC5Kk7zcjsAojDd1WaP/p8lb36GLTtkoi3caax1TZ1uPU3jrdgw&#10;2qylxbpaGmzR7EbruOq5AMjfOO4yW40GUs5zvE4ODYi0k1y4loN3csa8JyGWHDoEVBFOakW0NuVe&#10;6vvUR2AzjUAdQDbTQNYPs32PgExFZYCjKsBQRFUpBQ5eqmJ7Du2jC9beXem0cmUl2sMCswf/YO3v&#10;eJE9OhWQwN+xZtJ4K0+aZda6i1nTRKuMarQ8ANK2W5NVLzvDkj9+DXViAYrHKjAJ/ULls2rBWzp+&#10;2Uu9R80nqZKSqEKMnN+T3LfvR1C/uxE4AnUAGYEPpX5JI28EVD23HQbeKZlfTvEeOHsXXJu30gJW&#10;KVEQ7aBCnSvrXGSVG//bFr7kqfbAHqNtMSar7slN1j1+vOWaJgEcky0ZNcaSxlFuysrNaLS1J8y2&#10;lW98riV3/AZwWgGI9HA+jFZVzqXMQxAiD5p0AhO1mlmyX8lSlprV6smHI2/ebO9XVAeQ7f0J1+9v&#10;s4xACYBYCadWxSqrQt0ASCcAAvPOY2KS0Url2m3VQit/64u2+PTD7RE0j5VEWRVHN1iltdG6R42y&#10;7oZmqzaMM5MJq5n3AEh5coOt2HmU3bPvVFvzttdh9vqPm8DaoCLmMCsBGWVBWA0vXOtw8HAAUaUt&#10;eV/qLvXN8rDrB9nkEagDyCYPVX3HHXkEJN2vlZYhNk29KivDuUs4Rcgydze3yrQ/dI/lr/mwLT3q&#10;UFsyqcm6xgMOgEe1AYd5wygrj2qxSsNYXo/lsyZeo31AFaKxtO8cwGbpIftb5UPvMVv0b46r3oXo&#10;NpV2ACNkhmC1iu1FUsd9/DC60+sgsiPP0+G+9zqADPeI18+3TY5AlP6VIa6OgSXioqowd8PpbaXH&#10;zf5MWZLLXmGPz9zdVrWOsdLoUVYVeLRCowQio8wa0TxGTbCSwAPzVRmNRN8XGtFSmhssP67JVo9t&#10;tUV77GY917wdTeRm0GIR1qtl+F/WcS5gTAFYKVZ4ionwQ94PgZr3yK0DyDY5wbbRi64DyDb64OqX&#10;PcwjkPaEkjuiC4bdLke3PQYzv8tKv/28LTjtUFs2baK1NbZYtWUMEVatlrQ0QaPQNACKhkb8Hq28&#10;HmPFUU1WagJAAI0KIFPCjCWQSVpwqgMsy9BK5syaYd1Xvdbsgb+AEAsdrCpqRCVvuRz38uGnNbMU&#10;k1XBrFaWRlT/q4/AMI5AHUCGcbDrp9qGRyBVQfCTez5G0ZYg/t9hdsv1tuq5gAeJgQICOcatsZko&#10;q7FsZapqhZoxW8n30WIlzFiFxibL4//IAyAlgYgABC0kEYgAHmW2a4nQenjyBFt5+UvMHpEmssRK&#10;5eWASC74O4j6KtNDvYhNS0mHuSQPoMidX9dAtuFZts1deh1AtrlHVr/grTYC8OekRwwaQ1b3/Vb6&#10;9cdt1fMPt4VTMEMRaZUICAAA+TeShvHQRF5rO9rBQ5+XAI8C2keO8N0eSFsBj0AkiSDCttLcaEsA&#10;kgcmj7Fllz7PqorOovlUiVKLJWKxKgCGVdTlUL3VCR/26CxvW1X/q4/AsI1AHUCGbajrJ9q2R0Cm&#10;I/wMBYXpPm6VX3zZHjr7IHtAWeXj0TrwZZjMUgBEadRoQnUBjlEToQlutqq4JoLvA79HCYDIq5wJ&#10;WohIgFIUiAg4IJmz5B+xcaNtOYD0z9FNtvI1L8JJ/2eGcDEgsRzQoORiGRAhH0URWcpUl5u9DiDb&#10;9izb1q6+DiDb2hOrX+/WGQGPvFoKzbXyX35g8595AgURR9lazFWV0TJZkdfRNMHKLRMxSwEazTjM&#10;W8ZZBSo0jgZUBCDygwSQEIgUmjBlNbVArfg+mtkv5IW4SQsqAh7FxkZbDcg8PH2CrXnDRfhE/ghK&#10;4LRPAJHqOkqekJku37qUkXoiyNaZGzvwWesAsgM//PqtD2YEkO8rD1gy939s6ZXn211Tm62zFT9H&#10;yxQY/QR8GLOs2ry7Jc3akihImRIbj8YxrsVyjURl4ftQKK98HCJpImVApThqrOVHjSPBcAzaSFMw&#10;a6HN5AntLeBgN6K5ygDIYn4zd9cZtuwNL6cw473e/rYLV/5a9I6y+qgrPEw+9LoKMpiHWt/3SY5A&#10;HUCe5ADWf953BGLlWIWYxte9e+jTJ5Kcwv55tuxsZIRijv69UvlCmcKaoO37yHGsEFdMS85BJYqz&#10;URkQr3EYUuxC/Gv4ZThiKISYPWWfS6sxYqXn6fccv/3vVvzCZXbfAWNt+SSirMZMJDGw1crj9kJT&#10;2APNYU80kV0J1Z0EiKBt4FivjFdkFfs4gATwCCQw4XNyQkqASIHM9FxTMwBCciEA0g14yD9Sll+E&#10;fUtEbq1pbrbHDtnbKv9H86nCA9z1CgxaXeQzcrEdXCKpKCFJRJnrGs9w7brTMAb6PPMI6mBTX75P&#10;cgTqAPIkB7D+8ycCSKywEQv9hQzpyMRDJdmQzKDsatWUVVyqij45x++HMfqt3MNtfNVGxFE3MAGI&#10;xCQIzDmlrt/xmzs5zjxAA04qLGGjGocEvrJ/nu/EYXv8SgRFeY6pzwMswY9VMURZ3QIeHArKD0yU&#10;/U2CoLqaW3WpJde+w4oHz7YVCr2dON5sDOYpOcYxWfXgKC9T3yppmeTmqjwg4eYogKTiTnUAxSmC&#10;h15TAytDZUBCvg851csCD0xcVQDGcMbLKV9k33ljR9n8K87mgv/BvT1ALNhqSqhw3aFcbxi8imp1&#10;QZRcqXD1PZCKP/oYa1B0n3o4qqNVn8D1EXgSI1AHkCcxePWfPnEExJDEm+TQTcs0KXe7F0A82U0s&#10;O5AYnAqTJ/IECzwCrqRAIvlZUUbK+IZDirOXKSdYgR3K6M/OucU32ppb3mHVxyhEWP63Fxzxyrjw&#10;fAVMKXO8B/BIVBk3ERAEAMkpFZCY3CLn1aHkHxffFTARHesOhWrXSkvyCtclke8vP7GO4490YOiS&#10;CQptodpMZjnbZPRoTFFKCqQ8yZixgEYLzL4RAEDrgNz3MQjS/hXAoyK/SsMkAGQ628kOICvIWF9+&#10;9u5WvvUz3Mp93N9y7phrTUvN+w0CfFbUDansIj3ZudeCBtYBJH1AKYDUEaS+ip/MCNQB5MmMXv23&#10;A46A+H8UckNudDQUSeRNKUBD2tNCekhaTdZxgf0pIijdQLqHm/bF1GXnXw0I5GSyWmaFtbfYQ1+7&#10;2B54y5G25gvkSyz7JUecS1I2vwLBVKpKekuJf1USxCrqz5Eo8tUF9h7QItGbVDhX3/IOftiDcShR&#10;OfYq4LH6IbP/+7EtfcbptmwMWgbgUG3GfAVVAYeKnOgpGRno0kqSFqKw+Ez7mfYbBHgIaFSlt9CC&#10;U715DL+dCIBMQYuZYF1oM2smjbJFe7bY4quewQ3ewvgstrYq/UO6uQ9PAxEQ93rVNbKCaco8ur7n&#10;GkfdjFVfuZtpBOoAspkGsn6Y3hGIikS0RvU6GmBfstGndpNo1BLfq5m7fBf9Mugvzt/ZschHhQIM&#10;MI99qrjIbO6vbfmnX2T/Pmuy3XNksy143h5m//wsbPLfmP8pe0gXwHWcS739vORIIgABNiSIp1nc&#10;spjJVVBBBalWMYzRzKmk6KbyPApf3Wl2+0+s5+rX2coTDrGlY5usXX4LQKKaAoSAQlSUj0IgIWDh&#10;vYBF5iiBSCIaJICUAZAeIrtyOhfhwFVCgfOUQWknnHcN9bKWQfcePNbaf3I1Y/UYmEgnww5QUEPm&#10;WK0bkzkw3ToUJ46/0dfuwB4Vw7odq758hzgCdQAZ4sDVf7b+EQi6RaY2bFRAMtvowhAjiwASrDCp&#10;0zsywNSs1IFG0uNeYgoMLvyjFT96ka06aZIt2YVeG6pmeyTS/0/eCNMka9uoiAtTlekm57/BfOUa&#10;BbqMtA2VP0/t/wlcVEauoHEsxh9/n9mdP7Xki2+3Fecfa49MaralhN4WcWxXmtAOAAQBRkFg0ozJ&#10;arSc4HQW9GKJATS0FaCIVMZksABS4fc5zGH5FjLZca6XyGjvApjWjmm29taQwf4I/UUefOHRVllK&#10;WC/OdMtzU2kielQwHExS1U5gKdcQd0nslrAGMI5AUweQ+nIe4gjUAWSIA1f/2YZGIMO5BgAPMbYs&#10;gIjHyc3d7UU55EyvKSDuV+9y6FjGzx7A1/FDCg2+1NYdP9vKu8FcJzRap3pq7Nlo1U9dgG3qV/z4&#10;EXe6F731krwxYpnqpKFmTOoaqBLsugahiXwrsNV1jwIcv7Tu695i7c8/xdYdOcuW4m9Yq5yMnTBd&#10;jcckNVrmK4hkQWkWVYBDTm+ZnMoqQSLfCKAhk5X7MQCPoQJIEfNVSSYsARZ+lk7CgtcBKt2E+ipP&#10;ZC0RXvcfNMbWfefd3NqDIC+6hfwb7uMJykgaMeDAonFUGMFqPuzwSDal1cu3JNLTqP/VR2DwI1AH&#10;kMGPWf0XGxyBCB7RE56arMSj9FLRpZmPZKwSFVELenByO4t3LQEJGS2kAqxUsPNb5R9W+s/1tuiN&#10;x9lj+7VY53TMRZOUrEcWN6GuuWkN1nHlsVZZ+X2OcT+/XQszlfqisCpyJWCpghBBiTwoiuZSgXY5&#10;yG3Obdbz1Wus7fmn2SO7jbN5RFnlpwACgJOS/owquTaVbHJ8EEruE2Co3pVnlSuqCgYfwUJVdxO+&#10;F+n1UADEM9bJHSk2jfZQXoX0dtFPpAenusJ9Vck3R57Iij1bbcllp1jl0T+BGtyZ1Ko0yKoW0SvE&#10;BE0UHKA77qJeVqGsEQBwlM0uclit/9VHYPAjUAeQwY9Z/RebBCBp1E9Ei1QTcR4HM/MWrAIIPlAE&#10;VpUY2kpZLC6ECXlnPzc9PWbJil9b8cdvtJX4ORbt3mDtSN85TDkFfA4VlU2fOMraMDEtv2h/65z7&#10;VX4zBxDi91IzFJFVqHgo61KikFbwdq0DCn6U4oNWvu2n1vOOy2z1kXu5xtEh8ICU0CezlXkyH0mB&#10;SP8ODH1yObJ5Het7PXgTlsJ7K4QFd49qprw72gak/JAKCYcVnOpy5BcAs/Je423pKTtb/vufYNiI&#10;PhMUM7byc3jxd425sEFls3AklQHpaol+613U1Fr+oOUX3WpJ4RF20LjX/+ojMPgRqAPI4Mes/ovB&#10;AEgmTjRasyQNV+BuCdpBouQLNUvyUiFECuWJm6rC3ImmsvwtVv39R23N6060NUeNt+7d8TPMQNqf&#10;RgkQyoh04xPoGgOA7EwWN6Cy/KX7W/e8b/JbNJaCorV4qSSJHhUaLHtHwQ5Aq1Bqw+zzbyvc+Amb&#10;/8ITbNFBO5kdMMOSyQAS5iFTgUPVpdJrkve8si7JfmLswwUgajrVBVAsmxTMVSVKvRuhvEnDTpi2&#10;iMyagv9lBn4Qvl/yhueBioBmmigYAURQHO1ZlSJej7JimwHlR++0ez70envsx+8lWu02xr69Pqfr&#10;IzCkEagDyJCGrf6j9Y9ANGGFrkcx0Ce1YIX23q5+yIvt5W0h5OUc/f661mF1WoFZ/i6r3PUFW3nt&#10;ebbsjCnWNhttYCrFBafAyKcSkTQRZzImHEnmndPQCnYli1uM9mUHW3Hhdzkv4bcwzJoozmm60Eg6&#10;OY9nlS+fY4XPvcUeeMpMu38PjrXnOFsHIBVlqqL8iHn2d0j4MwojJkj+Za+oO3waiAEg3a3Ntoy2&#10;uOu4N/UVUT6INeyGHwbAm4JvhM/nMAaLL3k6UcopgADMwk1pIA4gMSy6wqcycy18zJZf+Vr79cHT&#10;bfE3XsXYK+hAZqz6X30EBj8CdQAZ/JjVf7EJGkgIHA1lR6I3xP0d7q+VE0QtYWFzJSRiQMNKCwGV&#10;BdQI/LtVfny1rbpwP3sYCXulmOdsmPouSN0TJ6EVEJ1EVFQPoayd0/EP7Ea4K/3EKzvh7H7XWfjL&#10;f87RF2K+wSwWw7vIyi4U6KVRxd+xdpHlvvxpWzR7vM1D01hMNFP7ToTHAkid1JxS3SlLzVRGNJRx&#10;vrLqVGFOUp+O4dJABCB5ckHauH9pVwmRV9awM2C2H76RXaw8kR7rfL6YMVh9+fkAyILg78FbLsud&#10;AKTm2VACIYUXrXu5JT/9H3tk9iz7zwy0uG++kN/8L3uqdW79rz4Cgx+BOoAMfszqv9gIgCh5Tel7&#10;qsEk8OibXJ5qKJ5VrtBZ2e5h7Lm7rXLPf1n7Ry6weSdOtRUAghzF3hoW05IDyPSJVqHla0VmK3qO&#10;90wbZR1oJ21I6bYbjP/zYoi/h3HOI9KI7GvhlGMVYbpKCsw9BNO83hafcKStFEioFPvYRmuDOa9T&#10;AUPMROrXoUiqEiG75VYyyZU8iCaQU6n2YQSQKiXgdQ05gLKkXiNcY7VhF5z4B1p3465WntRi3fQh&#10;mcM4LX/dMxlCAARfj0qV6L4VcaVIrKD56RUhBA/dbp0XPIsS8aNsAffbfv2p7CCTn0yG9b/6CAx+&#10;BOoAMvgxq/9iIwCi8n2hSImCRROXhINBSxpImiQou7uS++j3nay409p/9B5b9tJZtvbUVlt1wChr&#10;p9ptj8qFjKavxnhoBhFX+02xZI8xVgY4EkxNxdFEJqGldAAg1Z2hD50J1/wFPuN5ZEYUPP9c0nii&#10;BEKjBPqDN9pdZx9pD0yA+Y5RW1l+Q9tZlQ0pCDSUw4G2kcfX0UnSXg/7lVU0EfNWgrbibWeH5EQf&#10;nCNdUVhFTGZF9QXhvBWYvdrf5htmUHNrf8ZlVyuoyi85MAsParKu919sthIQ7mZsi+rXHuoqKtdD&#10;UO65/OVV9tA1b7NHJqskCkEHBAd0f/kM9vo2hPZX/6uPwBBGoA4gQxi0+k/WPwLSL1SJROVHirCy&#10;PBE+Pfg5VJLE6/15ljnycXU+XO4uWsJ+y5a9/SW24Ix9bdkszEgAQmkWDuuZO6FlTKXO1ATPgyjL&#10;P7HbeLM9SK7DkV6VzwIGW8CMUwZAumCInRfuS9DW95C6FwAePbaW6+j2hBPOnHvEVn3xCrt3j0Zb&#10;rigrwKMAGCgMt6rmTQIPem94Vjnvc4TNyieS6LxoQeo2OHjwCL8JXQoHQxRVVJVedTEUaKWNpoqE&#10;8BYp2FgieTE3mV4ke+BAP3OmVX72WTIEAYF16pQY6igqZFl5NYnCdHsWW8ePv2y3HrGXLaJJVQHN&#10;pjSb4ICvS2O7kQECyAdMBYlhD5nnHT/Stv63w49AHUB2+Cmw+QfAk/VgMErkkx7QTThuN2CiwNye&#10;ipzmmJO6/mGFG95ja597gK3ardU6KRVSIlS2RHZ3MhagmDLVDGm5gh9AeR4VmXBkypkIQ8d8ZYTc&#10;VtQzQ5FS8mOwz5rDcC7/9kscf5FKJboU7gVqCziQl99tj77qJPcZlKRNSPuAOUcSkzb5PwjZTcZT&#10;xNBJmeaKwlJuR6yiOzhtwgEkc55Neu3Oe7XCpc8ImkiI/kpBDPArK7QX0Jy/P9nprz7Xknv+D8RY&#10;gP8HYG4nTAAAaStq3DEP9jxilR9+wZaceKgtpLT8arS2Vdx/F9pc5RuvZ2xuYbx4MjF9vQ8wxHTP&#10;FF2y4FEHkM2/cLbBI9YBZBt8aCP9kpV/IHO8ssrLsDGqUkE5jCnkmyvru+s+q97yRXv0efvZPZie&#10;8iQFqnS5jaaPBmU7Kuqd4YUJibqSH4IIpCoAUlJJEXX0E2jgGzAis8rkgwhMOvh88a6UUr8Gprjs&#10;boaoi7MF678q+NqCf9vjLz/Fw2J1HO9f3h9A/Lj4WyYBYBM4N9K6tVJSXR0EXYMYXFXdWL59k0Cj&#10;H8hYI/ftrXHx+aQAougwhRiXMWkt5P4fOmqW5b92DUFnd2GmW0XgGR0KFX3mGf1rSLInI/9nX7GV&#10;Jx6B1jXKutRGl98qLLj7hNlW/TVZ7NW/pxohmycoHAKOtBaKxrEOICN96Q379dUBZNiHfAc4YYzS&#10;ZatoqGIRg0q5HQakaKvHrPLP79j8y0+zeafuYmv3nmDtJMWpiq2Nm4SzGBMVxQiN2k8OIGNVAVc+&#10;irTVq5L70DwMKVwgkqTJfl0w1wVTWm3u6Yda96+/Dd9T1kfo+eFVoB75uy15yam2Bg2kym+kcTxR&#10;A5FmooS9SGGfCiTQGV4AwYmPQz+PuUk9072xlABE18N4LZg22h4+93gr/f1G8jtWcYc5DFEdlq+o&#10;GCRO8fZHrPTzr1JF+ARbhS9Hmpr8OBXAdg21w9pPJ5Lrr+9E8fgLuKBnkwJEbXpG7cPLLoZP6wCy&#10;Ayzewd1iHUAGN171vTdlBGI5cZUtUQRpXuGlCtd9yJJ7v2ML3niy3XM0Yaqn7GW21wxbJ+ZMX/BE&#10;tZ98C3h4pVtKoQMeZTFQyLPCaaiUiAARMcQEZ7eYax5NZO30MfZvtJnV77kcBvoozFEggn1f9M9f&#10;2aJzj7aVME83Ya0PQCgTEmpaBQqmrWDeCpnog6UhmLAYD4PhlxQdxn2uk8+G115Wheuo0MzqwZmT&#10;bckH0LbaHsHb00Mclcq0dPMvwQIr/2Ed17/DHj31EFu1J34kxsUATWlxBUB3EcdbdMx4y/3hCvSL&#10;P6AZqqTJQADSz65VB5BNmf071D51ANmhHvdw3KxQQ7UzVICJ88VEkMJSAqFutLZPnGN3HkXo7eFo&#10;HGR/5xUFJQd2Wr1WWxUQrCicFk1AtafUHtbIOk/EPNXlT8xfTB0gMABGkVRVMrNLO4+zOTDIpWcf&#10;bcmtPwa5HuYCHoPm4Rv5b5t37J7OPHv0+wF9IGLcmMtSc1IEEvk/PLlwuABEQMH1Fbm/NjStNkCk&#10;O21vq3Ho2XmyPXbc3tZz83e4txXARof3aqxgxrJFN1n+M2+2+4+abXcLfKgmbNPR6DiOgFMAskL5&#10;L/u3WM8Nr+T3fw6ViNcLIJkv6gAyHAtomzpHHUC2qce1LVyspFbyLmjMREdVr6BOpUTKWt1vhZ+8&#10;2eY8b6J1ndFspb3RHHDoyr5fJlmv2qhMb5zFJO/FSrZe1RaNQGXUtZU24NFQYv5pZJJHUE3GZ7HL&#10;eEJum60DE83DVM9tfw8NpvJ/4+T/gv5DqfeP26JDd/aOfl6afT0aSCKHuY6dmq50Hn1mgNSwAUiq&#10;gRRSAPH6XGpzK1AhB2b5LnQmvIrkwXV/gfFTOFKJgDmClm/9reXe9TKbd9B0Wzi10ToAji7PpWG8&#10;uO8c962ckk7uaSX5Iz1ffjG//yPjo5pjWRtV1Dz6hWbVI7C2hQU4rNdYB5BhHe4d4WT4PIjqKQIg&#10;6jOuzoDeDereX9iydx5v80+FmR0DIMgX4VJ9K1oGYbmNOK+d1IAJLcCd1opGChVtgxM7mJSi/yKE&#10;4CKtk1RnhP5Wp9PFT0UVMVOtfvb+ltz2KfzJv8V0RrmOGz5iyw+dbithqFWyuJUU2N+57cftByx+&#10;jQIvAcugzVeqyBvLvAeTWDbqK/s63lfc6vryaFxdgGyOrXwworUyPx02zko/fgODS/SVAZKriWj7&#10;78/bsmecae377GJtKnGvCr5Eq60DODq55y6Ao4uxKXA/MvkVdyZM+OrziDX4jZv4EmqRlcpUDCsL&#10;8UOBy7Ja49b/6iOwgRGoA0h9emzWEQjtmWgLS6mSngIMSNpH9xor/vwTNu+5023poTDGmTBSmJqk&#10;/KoirpQsOA4tAvAQYMTciZh3EXMo5ED2SCRpIdIQIoAoImsm4DOzhVBgJGsirVYdPcYWXnmU2W0f&#10;wSdAuY6vvYHy52NtHZV7E0xdWWa+qVFSQwGQ/mG8WaAYCEB6zWfkoTAeeVXeZUxkTlME2tppAAlF&#10;I+2f7+O5cV/zvoxZ8GJbccKhaBzTKEGvEvcAqcKaGYvV6mkCyZeiCsMCD/evTEY7efWJVl1+A8eh&#10;9zvPq0JRy0T1ydRomITPOoBs1qWxXR6sDiDb5WPdejelPoTq6rFO/T3Uu1y9J+bfZsvf+Sx78DCk&#10;4X1g/NI+8GGIKXq01U4UCZwxPZiKPN+iL8kvYfKDRIr7sa/MOhU51ymqaNS0Um6IGOVKkhIfOoHe&#10;4S8/wDrf+lTrPm9fW7crZqi9JtNHhJ4aQ8jPGBKAeCJgan5LtacBNZ1+GpF8QCXMegXX0IIGJvNT&#10;B+XsSxfvYfazl1rltjdY28dOtUeOHWMryYWxMXKWo40BOKoX1kbobhuJkB1k3fcwdgIV+Yy0Txfj&#10;v+zC/a308LeYLEs97TCUL6bkOyBSUV2t+DdAPuHWm2H1M4+kEagDyEh6GtvBtaR55tYhE0iBRLau&#10;h8x+c73NPWtXm0PpjQrah5GHEHMrFKJbwYdRmTyuFqaaBRDXOgQc1KOSH8Lwh2S1FJUjKcAME4EI&#10;krbCevMwynZeL509yu5GYn+AXJM5aCUdAEyy9wwk+V5H+aZqH6GMyWAjsNRYSlpW7/nct5KJ8HKf&#10;Tmo262PiUpMqItKK+IXUPreifJed0UoObLLus1qt55Uzbf6LptoDR6Nl7Mkx0cL0e0ujyHKcp50k&#10;yM4x6h2iEi0tDkTyJckRL6f8UoXy3oSGVplH9YB1Vqqs87InMmfJhOV/db/HdrAqt9wt1AFky43t&#10;DnlkAUg71OV9a6nPtODXVvrI+Tb/gBZrwzehJDgxVPk1ZJLJwfxzMP+iiiZKQs9oH70mK5ietA5K&#10;jSRixqk/RAxTkUo5OZfdP6L9kNwBJYW9ruN4KpLYrZ7pMucoHHjqRBNzHQxw1ExNQwCQ/j6QCB4O&#10;SAJGwpAVJtwnIz691wr3K/OVHOgVZeDvRV7MMZPNnjrRVh/eYI/uSjTVFIBRBRcpvVJxR3/oZZLn&#10;2F3jWy0/NoRGG6HRKtWS1zgxFup0uOxggOhT9BLpIbyaJ1autpO3o/z9VPuoR13tkGt4MDddB5DB&#10;jFZ9342OgAAEoxWJbeI+Cy3552et66UzbQ11m4oAhRolJQ0kDDaMw4xFmRKVI0FbKBNdJOncJfYU&#10;RPoASGraqknvkuIV5itmiJO5CHP3nh2N1IpqmmA5HPLVVrK4ySQXSK2DCbcLuKgjFZ3vgwWRoWgg&#10;upe+mgXmLJVMUYMotAPPdtfrNPrLy6n4+xBtpgRARVL1TAcc9sG/cRQlXo6dYnlqhvUop4Wxa+cc&#10;udGYr6ZS7l75ImgrJYotFmn5W5ZPBPBQwcgcY7xGznSFBQMya9HM2l9+GGXJlEwo4BCI8ORUap8/&#10;Nf2qayAbnfI79A51ANmhH//mv/kagMgEUn3IKr99p3U9DVs+tnvlX1QaJ6FJTHEgKUkiVnKbOgAq&#10;KTAFjl4AkUYRmGvWbKXv9V72/LJKsKvciYcBjwdAqDY7apLlGloBEqK7kL5L5G9UxtF0SjkjhAwr&#10;8ksRXsMBINGJ7gmJAgYAzYGDsvRGvS0nvVfDKJVSifsocTEFEI+oUo92+rXbvozfrvwWn4dyYqRt&#10;yAxYpn5YZRxmQKK2EnweyUTuc4pKsvAbgLSH8epCU5ETvg0TojvUqWpcfvruVvnFx9FC7mMyrLIc&#10;PqucqjGq35ei6MCQkneUV3kUfZAqKHrQ9b8dfgTqALLDT4HNOwDiK2QkkNpGYb8iIaY/vsKSs3a2&#10;4uzRJMSRp4HJJo+5JeRaqAIuWgIO41CmIwBFL8nfIb/DwCG0XlqEAowm6ZtoLuWRVBQSDEAk0kAy&#10;JqeqJyYqrFaFCdPihH7cTaUh+D/SDoaxom4fAJHmEUFkIkx+rGpfpWHJApHRysjHHMf1FRQswNjZ&#10;NPVEIQhAYCO/DyY7mQMTorWqLdw/WkYAquDn8ORLjlUBgIsCIyVRAiLFSdzLTozZrmhrh0ywNRft&#10;avaPq3lqD6h2sq0DPzz8mhJiZSozthGltZI2wd16sqoyoKqY+j6tcLJ5Z1D9aNvSCNQBZFt6WtvA&#10;tfaasMiK7v6tVT/3PCsfPdGKsyZY97SphJTSyxwzSsgEb4GpIzUDJAE0kM4HoA2ZjjyKS8QxQv5I&#10;KDkS8kmGyvQ33+82aMJyoODepYWw7QMglHEx1QQTKby5mfctVAhWkUkKLWqclHQZydC23EeUOtJ7&#10;I9ZC0qSi1aTlqUFXZbzACNDahTIne4y3tQfhR7n8IKv++xsO/d4ALNTj99bDqrLVTpvgDkqelMqY&#10;t+oAsg2sxOG5xDqADM847zBniVFYXSol3vkrK3/qWZY7hGgici96ptLfnJLi3Urm85IkNGxqfJIA&#10;IsYqAkDcLJVqK85gRwiAZGtr9XGie8Y5wCmzlsq0xLwW+UHQmBw8HDgASF7r3hR84OAorUOZ+rpH&#10;b72rz8Ix1JLX82VcqwuVhBWtJgBR0EFpDL+jwKL3mEcTaSdCbS6dHZe97Awr/PlHJF+u9HZgSQUE&#10;yQEnmLSUH6KS/D2ybcUSNXUNZIdZ1+u70TqA7PBTYPMOgII/FYGVF4B0/c7KnwRA9iMqira0bZia&#10;2imE2KPSGjUAwanuWscQNRBJ556AGEqgjATQ6HMNGwjjFbBE81Ysn+ImKNfOAjBEqqb3l/08AkgE&#10;EUWoOQhlItn0WgCiBEJ1NSymPidFvalJV3UcgQz4kDoIk55HpNcj5xxhPb/+DNoHdcQSSpx0oXHI&#10;v445K8/DVbZIAdWk7AmH9b8dfQTqALKjz4DNfP8SStV9sKIKuGt+QW2mU20V0T7rMNGsRZpeh/Sr&#10;sN0nAoikZfk8nmjGGnGgMBig2kAi4fqSGT0vhHNI2xDIBA1GTnaZtPCNZOqF6XMHEgeckMWf7YIY&#10;nfgyY7kWopDnCCREsBXlNxk1AS1nKoUtm+1RnOyPPntfK//mE6DFowAHzg6hBi6tAmYtPdtOPsgn&#10;3byqqyCbeflsc4erA8g298hG9gWLpagXd5Uqsbb8f637TU/x2lTdOLs7WsZ5VnQEkDImrGITGgi2&#10;ew/ZHQKAZM1WWaCJpqytDz59c07617zK9iXp06MkNU9FIHEtLdW29FrAkSUHEOXB9M/kdwADhGTK&#10;SgHEQSSN8Cpq7MfMAkBmuFNfkVrzqRSw+pyDrPR1mlWtWex91j0AC6VDHda70j4rdQAZ2WtxOK6u&#10;DiDDMco71DkS70OYJCQRLrvBim87xbqmE0mEHb+nmUq8mEvyCtl1x64ABMewmJjb6wevgYx0AIlO&#10;9Kzvo2a2SnM/+tTHUnSam6GiCUvO9b5VivtrIFELCQDSF0QcUNwkFkAkOtS9oKIT2svkWbTvnUqO&#10;DCYt5eWgIa4k0OHhI/e0rh9/lcQeqv3iTFebyaRcwZpVhORqr//t6CNQB5AdfQZs9vuXDiJHK33P&#10;l/zU7M0nWXlGo/UQOptvmkRL1TGe9xEABPs7Jhkvr+GS89Aq3m59LWNg4AuRUoPPN/H8lIwGssmv&#10;+2sfWXNWJvteIOIlVdiqPla3wnypD2YzMGVRZFF9VlT5dx4mrvtOO8wKP/8aJqz5gIjsWN3uQxd8&#10;1A1Ym33xbHMHrAPINvfItoELVgZaeQn9nL5jPRcdYHkS1yokDhZJIMzRdbBIlJF8ICUy0Qv4RcpK&#10;mvMyJnUAqSU3bkYA6V+cMvtepiw1rOqajMYzldDe8RMAltCbpUB02JyJzXb/cftY5ZdfAEQeQTBo&#10;o9giPq46emwDC3HLX2IdQLb8GO94Z1CuQHGJlf71JVt93ix6WggcyJRunE5pDoCEOk0RQPIkwCk6&#10;SFnVI8dvMfhorvXmsIwADWRjALIac9W6SYA62fqV1snUCptEzSxAhGvvQYuZB8A89tS9LX+jorMW&#10;WVJQuZN+zaZ2vFlev2NGoA4g9Wmw+UegQOROYbGV/nKtLT9zmjc3qjSQRd24C1oIzZDSjOkiGogA&#10;RLkJdQDpV+BxiBpIqBq86SRfiHqFdAIiFWmDowCQhinWNWos2iGmRYClRNmU/3DMuS89y2zOX3m2&#10;+LcS4nrrRqzNv3a2sSPWAWQbe2Aj/3KRTMuE63Qvss4fvMXmnzDGy2eIMVnTLABkfB8AyRE6WgeQ&#10;AaoDDxOAyA/Sk1bnrTRQGaBhArXEJlNskdphJH3mppDDwz5ddDmcfzA97D//LmrV3AN2UNakroWM&#10;/OW4ha+wDiBbeIC3p8MrbHN9oZsyaASzuIoo4gNZ9YA9dvUFdvcBRPqo/0fTFJyzswGQCV7kUBFD&#10;0kB6sLMrQ7qugWwdDcSjs6idVcKR7nXEGij/TqXkEsENnSR9rpxOWXj8ILbTWOug7/zjZxxslb99&#10;nYeNFuLu9PrfjjwCdQDZkZ/+xu5diCBkqPJPUiZ4s0AGAK1P1S+iCEj06HPsoGzIWbZOtQBRJzv8&#10;H8njv7P7X/UUu3tPmNM09aKgZEnTTki34/GDjPZ2rQUq7cqhvj34QDYUCRb7l2z6Nk0OHIoWMgjz&#10;lUxdKomf5zkU1EtE5VNUcBLKY2ZcNWa0rZw53Uozdsa8RaXjKdPsMZpyLbv2Im9ClSAoRF96gmNd&#10;VP/bsUagDiA71vMe3N3G0t1lAUWe/ONuen10EcKplGSAYh0NbMGRFexHkKetVfuIIv6PnnssufmT&#10;tuA5+9ncPUdbl/pStBAiOnYGpqzxtFtVaXXyQZB6ldQmM4oKCW7LUVgjIZR4KNdQBiy6AI4cmmCi&#10;rocKsVaTLwBl9ZhJtmraHtQu24tseFoOj9vZlmDuWnTZETz0f1ArSymj4a8OIINbWtvL3nUA2V6e&#10;5Ja4D9dAXK2AQ0j76AE+ekJfiBKf40dFMaFSa2JLQZKC3nSvNXvoN7bmjafZwqPonDdrnHUqS3oM&#10;jZDG74J0Ox4tBL8IANKD9iEA8U6EdQDZKnW8lGOiigDSBks405MJgAjVeqtUDugm8bN97CzAfje0&#10;x5lUDJ5iqwiIWPG0nSy59XtesKYOIFti4W07x6wDyLbzrLbKlbrPIwndhUJboRJsQ45yLgdFRPiS&#10;47POMkYs0dx7rPzB19o9M1tsIe1We6j6WsK2njSqaOJEb/pUJMLHAQTbu/qZq9R4HUAGHzo8FI1j&#10;oN8YeR9FtJAefB7VqVT/Van3MWPxW6EtthB63bozDax247MJ3j534UFN1vEDmlBJ86hrIFtlXY6U&#10;k9YBZKQ8iRF4HSHjuApICECEGIIO1bnylw4iFZdC1SCC2ler7rfCp99jj+8/wxYqcgdzSF41rlrH&#10;Ya5qxlQFY3IAwaxF9FUWQEL46babSLi5mPnWOI4AJE/zqnairor4q2y6GlxR6p0yMyWeWWE0IdiT&#10;d7YqBTFViv9xSr+v+sr76wAyAtfscF9SHUCGe8S3ofMJMnLuMgctZMZS+rFeBuygpLc61qk1ncp+&#10;P2TJDZ+zBcftZXOkUUwicgcNo6gqsmSfl9XwiV7lVRpI5WFY3QBITt+zrzSQOoBsXQ2kQD5O+zj8&#10;IYTresMpNbpSvxZlpKMtVscSCIG22IFQsGSvRuv41kfrALINreUtdal1ANlSI7sdHJeSiN5AyAFE&#10;4KEWEGmfbMGGCnpXKOttJcqW3PIDW3bhUbZstjoOUpQPJ2xBNa5gTCVVj5WZhFaz0j4KhIiqP3kB&#10;J3os8Od+kLoGslX8IEb73zLPqZtiitIacwpsSPuzq8xMCaBPcJ5X+a4dH8iyo8jl+fmX3XxVN2Ft&#10;Bwv9SdxCHUCexOBt7z8to2v0ARAqlAhE5PdQiwg1jnIYWXavLbziQpu7f5OVZwEYAgZCRAvSLgQU&#10;2NeLmLDybPNU4FWIqKiknt59wk7rJqzhNmEFJ3p4PqoQUCLgoURorzTDHIDRKR8VWerSPqQlrsSE&#10;tewlR5o99leefb2cyfbOAzZ2f3UA2dgI7cDfBz95NTjNhRqpBqKXalIn85ZV263yl/+1R046wJbN&#10;wN+xMwwp7TWRh+ko0qqb3t89AEkEDm1VRlw5CH3Lbmw9M85wM+6Rcj4BiOfjeD91tQFGW1QeCM+u&#10;E7Box2nejfah6rwFwH4hvULWfJw8kDzNpuqJhDswdwi3XgeQHX4KrH8AJF/KRY4bPZStUA1vUEWf&#10;U07PW5ta1zJb+7F328O7TqZlLWYoIq8UDiozSLckWHIL1rU2WicgIiBR0lpJ4OFd/eoAsrWBxBMJ&#10;1eZWZit/JgFAcvJ3eJFFttI+AJEe3i86epaV/nAdM4BGUwquqP/t0CNQB5Ad+vFvws0ritdNVdJC&#10;gjNdPpFu0KQsQ9byefbQi59nc8cSVaW+EoCITB45Xkv76MJ+HklRV0WVzHDNo5f0XjQie5oPpn3t&#10;Nriv+oIoF0fh1DJfJdTDqo7CDKkaWXymDoVqMKXnunwapU0ueZrZ0t8zH+qlTDZh9Wz3u9QBZLt/&#10;xE/iBoMKErDDX8iGJb0jj/mqG6tWmyULHrFHn3GeraRdbZVoHWdEaB7F1CyibPM8DEoku7oYVq/Z&#10;SvWXgvlEWsnWlsZ3zPOHHBw9G5kZFeRQUSl3943wvOT/gJbz+pE9J1ru829BGb2f2bCybsJ6Ektr&#10;e/lpHUC2lye5Je4jYgYAIj9I1etgdQMfnbzqgJGsMZv3qK0857nW1jiJBlEAyFiZqYI5xMm1i7QD&#10;Xr9S4+o3IaAR48rhF6lrIFsDRAOAyIzVNqYRcyOth8n/KPPsTOHVaB4yXa2a3WrtLzzF7J8/ZA7M&#10;RYBYEzOCtsTMqx9zGxmBOoBsIw9qq1xm7F3qGoj+C9noeWKz8gBINQFAFj9ma174UltCrauuceQN&#10;TG4l2krl2wUIARQEFLVOe9nWqimABCc7Eq8K+Q2ygODQtIb+vpdN658x0D1s7LNoIpI0L1NRdjvQ&#10;Z3EffTdYGmwvEGmCXo1XgQ74OFYDIG1jlOBJ0qfCeNUzHWBRgmH+1L3NvnkNzq97rTtZRPmazuAb&#10;q//t0CNQB5Ad+vFvys3Lge6OECdhSo4XXUBI2dqooPiYdXzq/fbgTpOtYxIZzRNHo00Q2UNzIvU7&#10;D0TTKPU/R9OQqUpUBjwUxitbuxy4Xosp/W6Ttw44IXJocASASBsaBClPRUx1sKT+72LO6sooiq+1&#10;zb7u/51CaPODpKJAR6Cg0GhVAOC9aEP3qYi57tYWWze6Fe0Dc6OKKXKdyvlQjk6JAIjlU1ps+bPP&#10;NLv/Fp75MltQWUbqaMGrEtT/duwRqAPIjv38N3j3If4qlDAJRRVDBJaSCLv4rJRQOLGyxIp3/Mbu&#10;2H+WzRUDIxlNWcwCDBXpK1O2vYx5qgxAOAEaIlXg7U+Dlbi1f9YZv+mvxVTTnBN3HENxm33d77Mq&#10;ADdYkolOGfcKIBDlkPbjNvu6/3d59lNHQCVbOsXX2W2/zzSuPga6t00kmRg7AJxuzI9Fkj8dNHgv&#10;YMljjpwH0C09+SizX/+EUjXzrZJfDXgUMWApzbT+t6OPQB1AdvQZsIH7F3wAE+yh2N3eMibUUARE&#10;8IhUcKJXllv1vr/Ysheda4/PmEQnu1QKllPcCWaWSsJRGnazD58NRNp3U8m1goxJbGPmpN7vpbm0&#10;QhQM9AZK2e36P0vYz9h/MJTo+GTgV73HuJzTme1An8V9+C44swPF19lt/88S9jNI217SuVt5L+r/&#10;nY5NF0KAUpqLay8KdgCY1qGFPEwE1r8P3t26vv5puhA+Ts7oGqvmu9NQivW1FqsvqB1pBOoAsiM9&#10;7UHea4APlVMEQCRuphFZgpQ8HxQTctFVgXf1Y1b8wVftrv33tPmTJ1KBd6zbztWqVlRSNrNMIulr&#10;f9/PHKT3sv8PhnSOXMY8FM1EG90qtLiZgo5NY9lC2e1An7FPD59XKEMvBj1YWh/zHoihZz+rZMEk&#10;fR0/0zb7OgDTGMCXaDi2/j2flfU7fw+lQBS/8/eE7Boajpu7vGxJo61gfO6bMs5uP3I/W/uVT+D3&#10;WGLlruUUZMZ4yRwo5oI2Wv+rj0AdQOpzYL0joHyPUL49LYCVWrO8gEm17N0JrYgZq7iacN777fE3&#10;vMZu23tPWzJlErZ0wnOhgm/VvjalFCQcQKIZKy2oKPBw4BkEyY/QgbQ8OMJsQwOljtbmTSZVD5Yp&#10;zrUqmbaihhVfD/CZuvuJgqN/sH4aJfRBSuzz5L4Btv0+q1KSJMHfpH0VRaXfVTEhWgsgwvYJx0qT&#10;BuUzUaZ5O9s5bO+dvYste8VLLHfD99A8FgEWZP0UOqxCDpC6FZfoA1MHkDrj0AjUAaQ+DzYIIHmP&#10;vEoBJC3hLm0kB4B0lHNWrlDUBOnUcmstuf8/9vjrXmMPTp5uPZJu6SehVrZlKvBW6AdSoQ9IBVOK&#10;KJiQSFrzPtyB1JN7UESF3xLmoRJS9kCknIYBCUYr571yH7LkAJZSVhOq7YMGVQCw5BjPs3Unt7Qg&#10;kWpHeSe/8Jm+136xhtTGzGuV1Pmt/TzsOQVX9wspUiol909k3g/0uqg6ZJC2/vu0FIne6/eR4n7y&#10;gSyCHp8505ZeeJ61X/sRS/7zD55pO8JBj1U7CdkuhTLMpQJ6KebMuv+jzjjqAFKfAxscAWkgahal&#10;/zwSy2u4Q3rJ+7X5nOVpa2qUdE/UibCLqKw777Dlz3yOLW7eyR7FZzCvYYItHDWZ7Xib3zDOFvBZ&#10;pMfxDzwO0DwOmIgW8HqwtJjjLeHYA9FSzj0QLQG4lsAwl/YjfRY/13ZxSnq9CKb9CIz4Psq0PEBe&#10;xIPjG+xRynzMndpg86c32uP0Ctd2LqVcHp3YYA/xvfZ7mN/MBVzmw8jns10AuPSnhQDNQvYTPc5r&#10;fT+X7TxoPtrV45xzEf6IxRxzCaRtf1rEZ49zPfOn4vie0mQLpnGPu4y1NXtOse4DZ9rqPSbbkp3H&#10;2MKdWmz+NK4VWjSj1RbvMsEW7Ynp8cRTreO97za741b3deAtBzR4tmWAQzZLERWZy0USSfmu4v1h&#10;6n87+gjUNZAdfQZs4P5VjVcaiHSQRLWwogbCVgCiaKwcn5eqRfhNB44RGkvlKG9y8+3W+aZ322PP&#10;eJ4tuPBltvRFl9qCC15kC571Ylt4/guh50PPs0WRznsur59rC5/1vPBd/+1An/k+z7Olz3yBLXvm&#10;CwegF9jycyO9EFBL6bwX2TLOt+z88235+efZimed76TXy0TnPdNfL73gWbYkpWV8v/RZ59rcF55j&#10;j170THvs4vNs3qXPtkWv5fhveKmtvuoSW/vey231u15jy3m96IoX2/xXPdfmvOICm3vR+fb4iy+w&#10;hS9m/5dAL73QafFFgOxLn2NL2C59+fNt+SXcwyteaEsvZlz4fuFF0MV8f8nzbdmrXmwrL7/YVr/+&#10;FbQKvtS3/WnV619uK9/2KlvxgTfYig++wdZc82brvO5dVvqvj5h993orfvWj1vnpd9maj72FfV5v&#10;K9mn7RNvtc7r32/V73zN7HY0jtWUJyny/AAH1UBT12LJDbGIpqF1IilA6/TkgyRR/9uhR6AOIDv0&#10;49/wzYuJIGsCH/KYpjG8qSO9XME/UqlaR4V2tlVa3co4DpgkOQzk3dCSJWaPULF17hzoMV4/SAlw&#10;3s8RPcxraM5DgR5Nt3qtz+f22w70WW2fR9hfpHNlic/0Oz+PiPdO2ofrmTeX19BjXJ9Ir+fOC9s5&#10;umZeO8XP+c18Pn+c9wv5fPEC7pHIJNHShTBfzHirYMAruG+91/ePs5/2XcLrpdpP++u1fgstnh+2&#10;y9g/kvbR59ouT2kFfoiVFC9ctQHS921L6VNPiZFurqOL16IeOkXm+Sy/Cp7P6x6uszP9jkKYluO7&#10;Atpjoti6vp5xvVPxGjUOq0qAEGgk7QgSHKuqesx1ANnR2UcdQHb0GbCB+xfLKKlpVBZAUh6Tz2PK&#10;kHmDP/3bl5WkKOPfxoJaqQe+z/toG4nbaCPLqDo1u1n/z/R+YxRbHsVriPtvgYde66yUDkY89UbG&#10;V1cWd01LVsaUmzjqT9hu7K7D93puaviFz0Lk7/uOmBIBC9AqxnhlKI3pfcOiyUoKR54LlK4R0gZ5&#10;Rfl+KxF5V9HedQDZAjNpmzpkHUC2qcc1vBebidxNuZyy0kNmerVatXUd62zpipW2fE2brVi7zlas&#10;brO2dR22YuVKW9O22tra19ratWx53d6u7Qpbu4by75hK1q5eCi2BFmVI76E1/bbr+WwN+y1H6l4E&#10;LU632df6bGHbEluwZpHNW/W4zVkx3+aunG93oYX87uZ/2Z9uu89uvuMhuwX68+332e//9h/7w9/u&#10;slvvfNjunbPM5iztsEcXtdmdDz5uf/3XA/bDX/7ZvvrD39hnv3mDfeJL37ePfu7b9tHPf8euYfu2&#10;D33G3vrB6yFtA+mzt733k3bVVR+0t77lA/aWt1xtb37z++3KK99nV77pvXbFFe+yy1/3Drvi8nfW&#10;6PLL3+GfXf66t9foCj674orefV7Hd/3Jf/PKq+zyi99kb3j5m+1Nl14FvdXpjZfodaA3XvIWewOk&#10;7Zsueau99jVvthe89Qp73jtfZ5e+7Up705uvsrde/ma7/BWX28c/+Cnrxo4l3UR9YdwXpncCD7TO&#10;OoAM73ociWerA8hIfCoj6Jr6CtIpgKiMXqVsn73+Ojvt9NPsrKc93c499wLoQjv76c+yM5/+TDv7&#10;mefZ08491856+jPs7HPOsaefew6vz7JTTjvFTjn1JOjElE5gG+jk9LOTTwvfxW32de0z9jkJOv70&#10;k9dLJ5xxih3/1FPsuNNOsmNOPt6OOvEpduSJx9pBRx1tu+17qO194NG2/6FPcdrnoKNt9/0Otz0P&#10;ONIOOOw4O/L4p9oJp59jx53ydDvsmFNsn0OeYtP3OMzGzTzAmqbtZQ3jZ1vD2F3CduKu5BbyevTO&#10;vdvRM8L75qnWQLBAoNFQ6xajURy7hXOM5lxZas18ptet7KftWIIaWnVdOOudcPI3EDAwCtL2+CNP&#10;sHw3BkwmgfwhhbJSS4NmU3XnSP1vRx+BOoDs6DNgUPef+kLSTnSvvvQVzmj6UiPvRw3wef/9tsX3&#10;uq8mqCVDERCyn+l1/Jz9icBqIIrLKTteep/9Lr6Pn8V94283tn3Cs1jPGGeupZHfTEhpDAAyKgUR&#10;XedpRGZVAZBYyR93l2sjcqErFaQOIYNaPNvlznUA2S4f65a6qay13uzy177GGWILyWvjxk7gdaM1&#10;N4+xRgopNlDCpIHEuwYKKDZQD8rfk4zXQNazM83NRanELEYoyVkUX6/vs0bqP7VwPU399m/ms2aY&#10;a/9j6DiN/vkoqInjQ+SgNJK3ovf9SZ87aR/OJcl+lO5X2xQkfJt9zffxuxrYbAwwBvo+gk922/81&#10;YcIOFHzeBE2hmOJkntFE6pg18nkTNbH0XM8680xLCnhOUueJrJcFpkC3tJE6gGypRbZNHbcOINvU&#10;4xpZF/va173WGU0TQNFKH4lRMMvWVswoLQCIGC7vRywJDPpf30CfjeR72AzXJoDT82tpabGxY2Vm&#10;G2Vjx43153raaadZhWi7rKpRJvKubr4aWetwa15NHUC25uhv4+d++9vfETQQmE9zc7ONGYP2QYkP&#10;0YgFjs3AdLe3e/NnCPCPHTvWn1sTmfqugZx1lgdLZP/0Pqn7P7bxlbv5Lr8OIJtvLHeoI4mJfPaz&#10;n3WmI2Yj8BCISAPZ3hjs9n4/0kD0HCUI6F6jVnnttdc+YU7rudcBZIda6hu82TqA1OfCkEZATOTx&#10;xx+34447rqaFSPMQE6prICPYdLceDUwgIho9WpFiDTZ9+nRyKEmalK8jo3HUAWRIy2W7/VEdQLbb&#10;R7vlb0z28Wc84xnOcKR9jB8/vhZltL1L7dvT/cXIMD1Dkd6fQ+h1Pq+Yq/DXX+uoayFbfn1tC2eo&#10;A8i28JRG6DUWCgX74he/6NKqpFeZsaIZZHtisNv7vejZRa1R4CEz5M9//vMaaAykddQBZIQuymG+&#10;rDqADPOAby+n8+gc/trb2+2AAw5wqXXcuHE2efLkmh09y3ijlLu9M+Nt7f6iv0Pgr2vX9vTTT7fl&#10;y6mZVf+rj8BGRqAOIPUpMqQREIBEEHn3u9/tACLwmDJlyoBmrDqAjFy/SNRAojP9u9/9bt1RPqRV&#10;seP9qA4gO94z32x3XCyqVqvZQw89ZNOmTXMHbJTAvSRGxmFbB5CRDyAx9yNqH1FA2GwTpn6g7W4E&#10;6gCy3T3S4bkh5QOIwZRKJROQvOlNb3LNQ+GgkmTrADJyAaM/sOu9fCASAn7605/WJlAdQIZnLW3L&#10;Z6kDyLb89LbitUcTVqEQtJAHH3zQ9tlnH4/iETOqA8i2ASAx70PP7L3vfa8LA/Vkwa24sLaxU9cB&#10;ZBt7YCPpchXmWaEniBiONJHrrruuT7HAuglr5ININC2eddaZntejv3KZCrw8U23rf/UR2NAIpAAS&#10;q6yub6velhymD9Xa3/CFynw/8TRhd/2nMtAqBN23LEL/X6yvJ084Bm1VncJxwrEyx3vC9fW/3ni2&#10;uGNsUKQeB5KiQ9eD0D5nsKTapJF0DJWa0+JLr69/x6DY2ceHNbb+ifelew1/tSFNh18fhFGPIzrA&#10;Y3nCbcdxSo9Wu5Z+z8+vdYDnPOAwhiso0TO7WARE1I2QT5YtW2znPvOcPlFYURMZ2AcSCgj20shn&#10;uCM7ykolZCju2IfCmKrGVTZUN1RMDlnnB+xzqP35pr+FSecV+9NZ5n3PY3OwzAL3l7FbTJzM2WZg&#10;8bP+/KTfvO7PAGrvs3MzXkPfQp7r/WmfL7LXqOOoa6bmqtan1ry2Q13zWR7Bsfov2k263IHWYGwx&#10;tp47XB+fi49koO/94nS/agKm+w3rtcbPs4+pz3VvHBccQHqZWGSmGthI+kwF1WrcK51TmmnpA9FE&#10;80ZD6QRhKxYjdq9+2kX+K8CUS+prlsAwdSinUBbBr5l/1A0t2zUtTskSnxb5fREmXWJbhioMREIb&#10;zsSvQdeX9qpQ7R4KvjnpdY10jXro9O22tfxuObQIWsD557B9hC1tV5MH+P5+6L5B0D38/j/8/l4/&#10;ho5HL1OOpVDIdrY8PL8u3qbz2Ocyn1W5pyoPtso9VblD5L4+8Ki1rLHxbXqIAverXuXqJpft5afX&#10;aj/q5E9Nx9cxeZb6cXY++MXoIvQdk0rjWFXl1fTHKf7pJ3072emTspWrAAe/Vdf0XFEFvotcZ8Ee&#10;fOgeO4GeG2JMYlghPLQRv4hMW/KN9Jq3GlWBNqVQfHGEF2Ac8XW0VB2YQAYnSspQdj6Cica/pUVB&#10;DqpVpmoB4XlMmTjDfvfzW60k+UdTRNOhpLXE6vWmUZHZpkUVa/KIVm1kwNn9sl0mxQE0/9TXMgh/&#10;+i/2E+nD6zS/mXsOXs5PdMwcc6oTEuOL16HjR2GnxkjCIqktMO2r36yFaNlrtPJNaN/LerfqArbz&#10;ILLsE9obJ7RPrq33e9M1r/U/CEpY7+U1LCfOKaowmFWR1n1mhbLGErV9dh6oe8wIrr4GBUTeRDgs&#10;eCgWAYg8ss9tZnFajydibX8mKl4oPmS0Wza6SZraEaf8IMOPnJnU5IUwBwIn6eXEAXx6hYXOznUC&#10;EPZ16s8u4o46mKNCIGcu+kwDpJvOAEhkeC5bi/EH8Chw0SWYZZkBrTJRqj44GsxIQc+I/4WJxn8M&#10;dhnGVqa/ZpnXuG3ZR7NdA8LEMCaF0a8a5m12B/R3rudmtjdBv4J+Bv0vv/kBR/wW9FWO83n6eX+c&#10;Pt4foWXn1ZZP3g29A3or5aqvslL1LdCbN5mKyZssl1xhPckbYaccw95txeSDVqx+kuv/Euf+Htcg&#10;5+RvoD9Cur7bIADLr59+1sYE9/vRA25nXDqgrrCIGTNNOu85nj6G+Jwdk8TzeRzaOginpKqpAuwq&#10;41fhS39MUTHyHtd6owmrXteawOIe6fNUP1MxkRSGogZZEzZ8Eei4PJeS5kF6YRzte4SBjp8wzgFE&#10;Yb2qztvaOtYp9NKIIJKWOU/LktcB5MlqYCotD2g4CUwgAEOahhI8Y5TcpEmTCXbQ82m2t171Nuvu&#10;kFTKTOKZJ0VIDMclulQwc7VEC5vdMhQsAQ4HqTDY+30QfCJksOYFBuprmBEg/bA6Rcr81G8k0UTW&#10;i6rmpEBAAh/M2deGBDKtEzFCBDRTqRUx+juhW6E/QL/gsD/hXIQi21egL0Cfh67n809BH2d9fNhK&#10;lfexvt8NvZ1mWW+FWPNOrH9/PwiqvNsKxY9YscSxy1rzOtcXoW9z3hvS6/oH23sg8Spdu+4DgAMg&#10;jXXuPeYFOhJyna+mAl0KJL3CnwZN/KAv343jWGPhzqu1JgUUGmCtbcZT69xBIAUIP0/Kx+M5sxLr&#10;E8AjK7JWrLOzwxr6Twx/73/pizhpshKsCwG6iEi9EywKu4H5FF1bqKRStgAjChB9pQYNSJA6gvQg&#10;lNTk0QDrxjWweo1EkfAQqoBFlQlT/TH0Zfa7hs/fzuVcwXhdhgLyAhjqmdz+CUyS4wGKoy1XPcy6&#10;KwdYd3UfmP0ewNCunGkmtBM0HZrKZ5MBA9GkTSebxNVOcOq2KRxjJ44/mzvZizs/CFA6EkA5nus5&#10;DXoaY3EOk+y5XCvXXAXcKmT9Ov2CBfRr6Hd8DtBUAZqEhZEIbASOWiiPQFpQGh+RxqaHoRSoCgz0&#10;YNJHF+UBCTSQ+IHPpSi4+d4BqiUlSlPRIhdAB5AWRclPzydqe+nxhTGp1IJCYgUUEQFUsViy973/&#10;fakjXaXeBRzqjYE24l35VC7jiY2nRrZ56Mky92H+fdpfxPuQANAt9PgYN26MTZo0wTPNpSGeS8fI&#10;FSskvKDVV+mKXkEzr2o+pWs0SimpwB/4QRA8glE5lUdTAcaVfimxEK6xmlAT5lg6t1zSiT9k69aC&#10;CBgdnEJzW8xV4CDtAMGwinmtgvBV+SWvEQiTH/H5N6EvQR/jSt7F8S9nFl/ECriAGfw0znYyAuLh&#10;rP2DoAMR5vazfGVv+MAelqvsirA4C9oF2on9p0NTU5qWvtdnm0jJdNZ7yjdY/zmbBs22nuqhXMOZ&#10;XNfLuM03w8s/zNB+gXv4NvQT6E+sl38yHv/mNeDi2tB8CICsLuV+V0EsKmk0FdYfXUBldTFr455F&#10;aGcOzOoaySoGMILQGMW8MucuQBIKUvYQBUh/jlrfgJhxHqc2SLxXDMO5SLrQswCQVW+4ApmwAuMR&#10;J0hBIDKeKB3UsEHTBlOFX7S+TOdTf2CpqVaRU6XqmrhLFHzjNk4gDZIAwm8IaaOqQWRyY2Ky5K8Q&#10;g558mQG/1qr591k593or5S+ycvF8xpXOaZWjGKQDYJR78343aCaTeAqTeDxbqDqWiTQaaoaaYOSN&#10;0CiogTvppSqvh0JlfudUO94ojtsMULRCY6AJ0GSOPY0HvBOTaSbXfCTXCciVngadFbbFs50qpXOh&#10;87ifC5h0z+Henw+9gAn0Oob9MxDj4VqNNBoByzy+14TTZNOKDvMgtWU5avSaEcJjqGkv6W7S7WRw&#10;EORrK1jptZ9Jmkm1DD3WEpJnIX2eqTBTlpAjNYi/zo5ue91rX5861VtpODUdiXc8IDIBGsfnEUhk&#10;1hpm5jriTVFDHY9ek2A0DcZtU3OjtY5WtWRpgA12zDHH2KOPPuwLuMq6qyTr2Ip5SLrtJ2j43JGm&#10;IRDohrpkxKwZucU9nINo2qWkKRiF55r0nDWXCGGqWu/SKiQUSUIHHOxrHP9jHP0qjnkpTPxFVqxc&#10;gEP/6awV1kUFAax8FtszYJhPZXsKaxvhDAGx6Az7AKwL+/B6V75nvbHuq9UxEOuQtV+pNkKjuDbW&#10;+eaiAXhG4AWt8JopaDuzrVjeFzqU+ziO6z+Z7RmWL59r3eULLVd+Adf9CsYPkEmuYb1/hXFAc0n+&#10;AglYCG5IsEy4luK270A1MBc/7uIdzxEq84xKbuQmxN7XMytfP8nyc+fp0iDDqpfgGIR3PeOIB+IQ&#10;6/tL13kAEDFt2bF1gFT6SDlMzbXgDEeIpotcy16ppNLr0Aj3E4Ghv3E+vndwEeORyQSJw1VToa5U&#10;0X9Bf+bzXzATf8Cs/CZM6stWLlyBw/Z0xu4EmOoxvOdBFPeB4c7iQUxiEo1mPBuhURy3CWqGWjlG&#10;C+fSaz4zEa9FCa/L3HYlQ0wm898PlfT7AQiQCueO5+eadG2QrrmqyTwAlcuAG1Rx0r21OFWqM5h4&#10;x0CATeX5/Pb1HAtNpvJ1tjKRASZu30VTqzK+bovV5NBibYfEJDRhAjZksSbrVpQeoqlV20ncwLmC&#10;njEMpcQzLIfJXMWZ7mqwJCFQJN+tecTZ2jrs0leoa+F4a2meYuPGzLDRLdOtuXEKHfvUwVAaSSuA&#10;MhqSvb7eR+TJaWHrAZB+rXSPO+54e+ABrTcem8ybqJEyEUeGL97uVizNEacofGhWSOpdx5OWDy4A&#10;R2q1T42deifJVvNN6xupNhHBY8oIhNW7ITQKrAdJBe27/DUEqU+whgGMyktg/E9DKziCI+wGS5wI&#10;NcHaJIylgp2YPuvbQQHBsFoBJCoIZZWdmIo7c8yZbGdy/BncxDhIa018QOuONVgRf2BNxrWvNavX&#10;/bdZ3rDR140MAucpjuUeocoYjsfW2For15qucwmXnKfC8cpsCwixeWuB644Olo/q7mhHR+BTPBPQ&#10;uYj93sJ6+ihjhCmu8kOOeyN0C2M5B5KPVVFzIpnBRUtYniuhdvcTi1tHtht9qVl23ef1E561Vn8K&#10;IL0ToXdS+OzhKXd2C0CkurSnDz2aQoKuE2OoAngU+TcPyfEbJlKYJJosqaNLWoZmn0QRiSSRKzmo&#10;CTh040wizDJJ8n8M7o+gL0Efgt7AJH4xE/rpDPBxSBKHYFvcD/CYySEn8v0Evp/A78ZBY6HRHI+H&#10;54wbYNBkqegBTgxU4nuBiBPf14hJVGISlfhtWWCiY4h0jPS9PhsMVTKTsv+EK3F9AIFTReeJIBev&#10;PQta6fe6DoGf7qms+2Aysk1YFKXyBCbYZABkBhLOHmwP4/0pTLjnMyZvhj4BfYcx/j2E6UuqcaIA&#10;AW0B60RORZ6X7A0ChIgTvAzGrKL7qypuItN8ECCkTj6pNKko4/4r+aZKzIkSgQ0VbNyo2vlcwUrF&#10;oKF2tHfbq155JYAxCZCYZGNbZ9qY5l1oJzsF8EAbSampUc2M6gAyWADpm2+TAkifYITgF9F+U6bM&#10;sFe8/FV2xx3/8cVfxN9RYa1W4CQF7E45nOd85EvXYz7kN4vMw38hhiLY0PoXP6hNn8BYamYRmcXk&#10;k4TZuQ9AWgUgYVfyq3OZWycyw1jfaA358mGc9wCk8H3cvFSozoKx7sT3U6GJ7M86d8GPNVQjCWUi&#10;BCsJg07ah7UCMzbxBbR+K0HFSHxWgg+InA+k69zXbT/S96WUX2hbe53yEj9Ghq8UJzAku8MC92Gp&#10;7AXxugCIFadz7Mlcy3hI18Z5JKhCiXiWXy+/tXGMzVi/1xL7FqqYzwHEHJpLvrIXwCoT3KGs9SOh&#10;M9jnlXyGr7V8Ne/x7ySYw3ys5VOV+U+2ZDQJeLGbD6VBRpNDFPJdA+lLWeOUXtee/UAAkn4WAMRF&#10;DjGGMDmCNiKbGFIs9vYEcFG0TbgYF0A9gshDNjxsQ78Ts0HNcgeXHEVEMSXY91wN+y3749xKvgvz&#10;ez8T5A0MzKusp/xS6AImz1OhY5hI+zMosxgcqX2Ym2CiZZh4JTULRdOS3ld5AKLEH4geDA9Dk0ZS&#10;BwzWyjw0juHSR23CaNKk5Mw5JddYpJmk2oqY/GBJoIBE4VTTYlKtRtqOg4eAgu+ljSRcl87n20hx&#10;8rOVxKTrl0RT4p6KKWni+uIJC6rqprgxLPxpjN2ebA/DmXcK4/wsxu5iHu3robcBwO9iHN/P/h/n&#10;eX6V36LlGc9Hpi/3qaTapz/b8HwFDsHzLqARIKRIE7RXjgnYSHJVrB222RKg5DZX1OwivbQ1pfTX&#10;trbTXvvqq2zihJkABiVPWnaxsS0zYWwBVKSZNDaGaC0xUCUjKps9JrkNlqlu7/vHTP/YDTLeb5Mi&#10;qzyEV1s0OzQ8aXnab5+9D7QvfP4b1t2ptSrlkRWdR8qUNsn73iDywFQkAxbzqcYZduhFC3/+kghT&#10;DcOZlta8hBWElsq32fcTrM+rOM7FbJ/J3DuZWXIQ2sUkOEkTs6QZPtDCUVphnGjWbIO5d7SbfKsu&#10;IEqKF/OdBE1JCcEQATIwX62fUSkPCLwg8INI0jqkDUDiDc4jRPo8XevOO7KkNZxdk5nXkU/031bg&#10;NwnAkezPcQERgNDws1hlZ2gaxPVjSvdriNfiW92f7kWvmxn3Joj7SU3q0Sxe4n2kIgCZR3DMl/ZG&#10;Uzmc7Rms+eezxl/HOGOJIFDIkl+yRcurOe0F6P0tRnyUCgouQOpturzDow4RskEwCPsORJ0dOaKw&#10;gulLFojAPVyjWAqhLbhqJCCRBMpG0CS9KJrJHFEAnUQXiTPIfgt9nV3RKOx17P5sGMspSBqopdgm&#10;u5KdOfoU4EbOZtQ2HNAFBrEo9GVbBYETNI2gRUzmmqZwI2OCfyEdWAGJBlkkKSSQTERirjBdJ6mu&#10;mgxxMul1lFZSicUZeAoecVLUjhePu4nbPpNKGobO18voa699skbQ0zVrIQxAEVzc3JUCi7aujqdq&#10;eNSaUJeTylQm0AwY+c6M93QWp5yCSDIifC8FFmChOs1tw+XkaK7heZz3XWy/xvb/2CKVVlGHcaRa&#10;BWFAZi/3T4V54U44YYjkBrYeLJNOmRCqrUi7TrbrAP5gwpIEm+vWZMFIurrbrr/2v22fvY6CoY21&#10;qZP3sPFjZ/J6nI0fB6CMmVxLQowAEqXreoOqXp+IxiILsAqTllO8mUi3pkZ1g8Qc2DiO1xMwFWpM&#10;J9qxx5xuv/3l3wMApM+lVAxvKjxMD4WPBqkYKBEjeJyJSICQo5s5ISd7FQGz/Ch8AOGw+it++wPo&#10;s+zHfKpeAp3HMU9hnsjUvCf+31mYYmbx+WzWtwj/XzIDYs6iZSTSMsS0XdPQeosahraa64BHZTfO&#10;CVV3Ce8FLL7eA8OVMBV4Qva3ce3Gz6IWkzlHfwBJjxf5S3bbVwvKaESu/eh6pE3ELfzL37N1fgZh&#10;RXG+hoYRtuJT2WuMfAwwYTwSwC4BXHx84I29lhfdt74f7T6eCuBU4nglxqhaPQatUr7TV0NXM2af&#10;Qwb8Duv2Jn5zF/QIJCG/nfMThs9CjuG/IdAzhkfIXKk0CTnuXR/x+eJg4wJmeO0AUgMDzSO3XIlL&#10;gBDSLsQM3F+RRuFIKvX3ApbbICQO+x+khi8ijb4feg1M6lkedVRIUEtRRwvVcVALr1uYphMhGBqM&#10;rcQACzTKDFKVAalGhu4SghinNIqgwtac1BmHd80uWps8qLSO4toK0fUgImnA04fCwGvwBUzBFBZJ&#10;D0sPTccYDOm4OpYoHjueL72O2nXp2jTptd0YPXE/H5PiVGgyzwrpxcdJIBjUdk04jWWZc2jMouQS&#10;x6qMFlQuTWRR78MjPRl6No/5Mh73W/BrvJ/x/jjP89PQ5znebyA00Rj/m0okHmmjScQE6pUnFGcj&#10;I6e0EVx3Up+ZR0VMWeWUWZUwad56y7/tzDOe7cDR3DSRcNKpzvBaW/GTeLgvjDDTn2J71yaGen8K&#10;y41amkAl5NkofHesjR09nfGVj2mcnXLSs+zuf8910I8MoMxzKMvqIIOlAMEtB9JCERy1vsUDJFBK&#10;SHTflgTIB6A/Qz9krX8Os/KbrFRg7pSeDr48jUOdzu9OBlSewusj+d1BvEYSL2DGKcIs3TcA4zQk&#10;dDsQ2hsCVBB2DLN0YKYRQLLmKglb0kgmM98mBxM2DLUq3wJrSsJkmNvykzS5JlPV/giRvRK91lGW&#10;smtb65O1mlKVawjHHYj03RPJg2Vci9I2fh9/r+sUb9N1wVucAo+oWTwkFDppLTNOAhxpXESBGUBr&#10;RIsZoGuAr4+XBMfot6n5XWXO4xyMcRXNJ8EkWC0djs/4ONbf6Wgtz0bEeyXX9z6O+w0I8Pd8NYRF&#10;Pe8a7+e1I4osSp1cO855j/JUnlcqgWS0kQAgUZTUpIkTJ+v0Vky2O7uROlzL+KNPoiJgUUpeCjhc&#10;yAWeiYZxDCap/XAGzQRAQERnZCHaITxA1FMGpcJgVJCUFY2UACaJUDpV44IZKKuGBsmiArMt81BF&#10;8UGFh5Wqv/xedsSK2xNB69okiw9NDzI8PJ9cKcOvuvSjCaltAJBwzDAZNoXCbzRp04nr5wjnDRNd&#10;EzRMTE3qagoc2eiv/q/XFwnmE6/IpCpBLtVIi4oajRZgBKygEocxkqaTSjqY2qolTAVFJlqRiVbc&#10;3SqFvfFZ7Aew7A9jOQB1+ACkmf1QjYl+Sb7Os5KQcDN0DzQ3nQvSUkPEjic4SiupkZyyYkxiPqHs&#10;u+ztkYk99OB8e/7zXwaDUzipwksn24Txk50JCkBiLS1t69rHwBFZcYxCwmY0+wHALRPdbDVp4iz7&#10;0AeuszvveNT5gWuNAEcJP2TVQUGm6tQEVQVA5OR207Xs5wgNro3ixyj+gdff43P8avZG5sLzWO+n&#10;s/aJdkSYqWDqrWJuTdxszJyUlkAkZAAPGF8B0JCDWT5HN78KNPZ0ZphUiUYUw8O/V5U52TUKzdV+&#10;AALv0Jrppd5Iyd51k0Y9isdg4qo4P9D6xQT+BJJAGnhJIPGpQG5KGySV2b/kZrlRTsWM4BasJuH6&#10;+wulvdaP1LTm5jYJhdJcEBItgofGTOAhDUxrX37R1CzupnH5S6OlQmax1EyXEZTlqO/0UOWDuR40&#10;FHsz4/8FeMCvOeb90HKI+SBer/nhyZBa4woXJkIPIFEUHh9C/KUgEgBEcf+KLxYXiEgkEPJoKflC&#10;mEieBEdyDLkW+fLL3PZWwHlbrOK3kPMLu1wRFa2gUFmkfoWzlkFJRR1U2bpt0tXL1NEVzUzRlukT&#10;J2vyyYIIjDfVGKpyoLsznYmHKqtJmKDWJqjHSWWPQOW9eD8r/MYnY1Bho3oryT+as/RQ9TpsB6Md&#10;9NceolSjY4fjxHNmX/eq3JpUfUOINyWcOFy7JosmSbABB+ecNB5NHkkvshMLlDEHOjExa9JdVJm1&#10;WOOzkB1WqreAV9Iei5DjF6uYwuxIJJczWRTP5XrfwD6fgn4M3QI9DInZMGmyUoyrvPhDiLIrlTs4&#10;nhx6aCiE/XZ2inGZLZi/0D720U/ZQQcdgtQ8iiQ3JGcq+aoplUw0df/H+kN5BbKx82NM1oytaJUs&#10;eNCBh9p3v/MjK+TDYu/uyru/Q76pEKrbznNeBiOZzxbGocxzUVVCIqYuciwSewfPmxBaTFEFO4J1&#10;fSBrHGcuUUKVylN4nvux32Tmmfx1YmCal5pTzEH5KMQMPQpSPkfWoEvMMHkilIowyRJzuKywWuaw&#10;/HiBP0TTUn8AkTAUzNLBoR7MVpGiSVtaSGTUQVjTOuzdr3d/gcrAay9oMgPT+iwGAiiBRqSsz0LH&#10;cu3G/R8alxQgXPjTGg78IpB4YBACg9NdWkr0k8iHonUt324cW2ki8qtG0jgLUPjcAwHYt4gmgxug&#10;DF8u+HWOhaZDe3oQQ64ImJBAqYRLM8DE7uYczAlZngQirp2K2iG9dz+HzyttAoC4DTTqrZJCFvMd&#10;ZTmSP/DA/5sTfJBBvQxQeDraxeHWWZrNZEK6IAlPapY0CD1gl65r2oYmhW6QB+kTSfb7lOk5WKT+&#10;iPja36c+if7baKJxH0D6IPQA3I7IAGHbD2F7XI+T7K1S9eQA66vNbPR9H7/KJvo/IvBt9FyZyYIm&#10;4OY1XxQijV+qLfmEQ+2NJriM1hJMc1Hl1iKJ2p1MdQIKJqhHfQRA8AXtdlRpIn1zXGoLqhYPr2cW&#10;bKuauLomLUg5OgsAdalyMKD9NMD5Uo6JfdW+DAlM8Hsp+7/6T17fwxx4nN8hzcCsimVCPl2DxZRV&#10;JsOk1ogqSMN/+9st9pKXvNhmz55V84GIOfYCSb3ESdbMFX0g0jwmTZpUSwoUcBx62MH24Q9fbffe&#10;dxfPUJof8ZJExPX0UCZH1Qw8emoNpHDPubyXPfwB9r2VZ/crnishtdV3giUXkJ9wsHVVp8J0xkAK&#10;OcUcCuNKZEqx/aHdITm3+QztIYFxVSHN6eiEDq815/V5cHZLsIwSejSr9votsj6K6NOUsCSfgda4&#10;1rrmtpjresxdA2gvvT6VuJ6zWno0dWsNau7Dw9YTWt8nFSAy+nQbtJwAPBHQgiYl4Y7z1qJEpT0I&#10;AMTHxJ9SntAPPDVWvl7TtanjyiwtsA1BAPpt9IVGANF59FpbziMeWUaT0dghcAerjHhHuM4y61tg&#10;kifJsohWWUlewXfXcM3SONE8TeWZFkASLNogmbUkDOI36+MDcQARusi5QnitfYcJ824ytl9oHdUT&#10;+Nm+fDvD/Rcld3bLFCVGFaTcYH4S01Gugm6Kh+shtVJdYWCygZa4EZAwTABJLRrAlISyIrf/iaRl&#10;BKdReK/jZZFWA5SeJ0ZfObJzbKl/clZpW5btlckHJbwOpNdQKUuTMeWIpiBMz0Dxmo3tkEQk36YU&#10;X2e36X7VkkxBOh722RpxLnwNSYnjltCU2JpTkAisBMCVAWFX+UWoqAJlAWHCA0e11xj4/XsEicY3&#10;mN4qjLuTm+xkpgo2YNdOnkDBNCCJrMQ+ko6iP8kXsiLcnJRgJVutghi4PjRKIxHLx1kSIs+rWiLe&#10;vrQndBh21RMwiRBSSDJUBRNm1Z7PeUh0tFcDGN9DwLifY83ns2V8thIid4iEtVKZPKIyMeqE/roI&#10;wy+XL19mv/rVjXbqaad4CZTYZlVS9Zgx4yCF+IbifwP7DBS91Uthv+xnQ03M2xK/63utMfKsQcmN&#10;uu70Hv19Ssok92KU/j74O7Ja2tFHH22f+tQn7f777iECL2h4CaDdk1PNty4+WwmYLOPTx3nO9/L8&#10;b2PO/JVnf5N1F7/COn8Oa/twgi0OIXt6f8Bjd0zROxNGOpX90PQlgDgYpExdoOF5Scw5tzBoi4CC&#10;kFglClIWgoT5WXXtV4KImLNMUGJcwaQkZqh565aKmpk7Wgs0ZzXfUx6jdcG8c7OY1olMZVybrxHP&#10;BYExRiL6sgpVypOhnaCdoV1Yx5jNyRvTuq6Wdud3e8IH9nZfQUKSX1LenzWKVkWgj/HdQFQt78Fv&#10;U9Lr9H2F8Qo5abt4aH2FiMgqkaQJQUC6vsS1sZTE9yRMixwIpbWlWkdNmNZYPdFMF81hvQLkAAJ3&#10;1lwdc97ct8JaFl9xLUZAKaALJm5Fw+XxLeUxL+YTUgKqT0VYuJA1/B4A5v94PrJAzYPQTDBnJURd&#10;JR61S/qiayDlr3JDZDdX3ssipwxIcjYS5yFoG7MwX+jAzRwoPPigGmbslbXQVTEaaQhi4nKYCUDE&#10;+Bkgz2MQMxcDjQOYSsraH6QMA81EAEgqTJ4Sk06Sb1GSc4xmykj4noTH7ypi+M7UDmES4MAjK91I&#10;sqtWzkY9O5XQ4FMJb30qkvDTYV7n84AxxVReyvkug8jqLr8Reiv0Tujd0AdYbB9jchCGiEO5Wk4p&#10;vs5u/TX7lckeLb8Hegd0lR+zWnoNdAkT6yIk7RdAF7CQz7FCibHlevI4tio8JCNhyEowX75LSidz&#10;L4eF+1FilJi5R3hIigmalN4r+KCI+UABCCXGp6Rnk0oqfcyAnhwllTZIQUHF7zsx9b4WU+9AE4SD&#10;xPNtBF4pKDkD0fMVqJG8iWRTKhLVxQJVpm05YWEqwsbI26mcy9i/mhyetyPNXcfxvw/9CboPWshx&#10;cdjKMSeTipIR07+Fix6yL331Wjv62MNr2si4cTuRxb6TZ663jh5H8UUYcFODNbWimTQH7aRJxQFJ&#10;RFQUknwqo1toapW+DmVTYhFHyqfU6m5tCXAY6JjZ3Ayu3etUESmFs3sUTu5R+CtU4qW1mWvmOptU&#10;NZdrbOT+Gri/BkqRNJFB3gKQhntRVV39rsWecuxx9t73vMfuvftORlAWhHTDkCY+roTgJ/dBN7Fm&#10;v82z+Sj0FubOJUicLwIknmPt+ZMADZXzwIbPMy742tMahBGnJs1g6sz4JjQXPYw+tSL43JB1QQKh&#10;1n66xj2wI5WUtYY9MlHCUBCIxAidn6TSdoyk6jXtSkqG91Sms47xrZYoC0Q2d6F6FNd/Ap+fCrN7&#10;Gq/PZ/s8BBcl38G/Kq9l/ZCEVyESVGu5tk4/yXyDKp9i7l3H+v90StezDWTVz3Bt/bfhs6RyHb+n&#10;EoaokpK/pgZWRXzj3dDbeP8mtq+GLmYt4DMqa92z5ssncg/HANpHQoQ0I6hFYS6uyygAiucFgFYS&#10;MWPkBON3rUK+Jgmg8NSYqlAzfUVQ0bMJAO85J1q7HhIt/hwEdK11jX9vsA1jzZovMd4loufyhePw&#10;bT8fQeP1PKtP8PsbIcAkWcoxtIa7LbdWYmj5eC7kCA6K7wDvvzuRU4bTGzHU33QixhYusubEFRi4&#10;VC0JWppDUF+dHHVhPkrC8axQmVZSe6kzSpX6EEPERsqNaSIrS1Mk30oZKb9SBOFditgDBnYgN/kU&#10;6GzohXz2Whjwuzk2NnqVPLH/YkJdB2O71h3+FZKZql5g7Qbod5wbk4tnvoupPQYtgBZB0sIYII9t&#10;31TS/vrtQkhO5gf82AlSXkKUWpWBrxLqWCG8uUL9nkryab+uxP6b/X7A9bKl8GJSBYAwD1WJYiuX&#10;kfCxOVcUmkdZFt17Jb8zzmjyPQCPPNpgESApMymkiYRwP0kzqXlQoCN11tXn9Dlk1Pusbyj+Jjj4&#10;JZWEba+gkJWSopYTfT7RDKfJqGvAgQnjqCCFlgndrJSPZEFdwDW8kWcDmHjtsr9yXTjufHw7oQIk&#10;jQRQwdZ6/4N32Mc+/lE7/rjTiNSa6qGotdInMNfm0WKqMOYWGDYMtlFSuarMptuxAE1rs/IfxHBH&#10;GoCoSu5YAISoM8JsWwi3bQRQmgHB1iaqF7dwLwBHo+5xAgmAraG7oxdEHDMeDW2KnXXWOfaxaz5h&#10;d/+HsEzMggymj18lj6mwIH8GpgZlKruf6pvQuwH35/JcqeJA/beSLAkwlLJ8XW46TRm5P/PoO4g+&#10;w97n3TdvSYAhpiSS6TT4KLStkqBbLcK4ou8jCn5uWhHIBKFRJugqTLCMNaCEZl5CGCkgjBTwYxYq&#10;lP6gLEmuejCMliii5IXQxYDcq5j3b2bGvI8thQt9Xf+Y66aGXG1N38N1yDyntbxyQJJZJmjGIr3e&#10;FBr4WGEea/1LSn8Yuhv6e7r2b2C9fxf6CuN9HeN+DY/oauht3A/RqvgYS2h+RXxMeTSiPNpRgbDn&#10;YnEnxmUyYymrCXyzprlgUUGLMvZxi4aEc88tk4lQQjVrV0ENXp0jao3h+wBOekbyk6IhsZV22Gt2&#10;0z6y7EhbClpUAfdDERdBUpVw/jrO+3nm2M94rYi8+63UvkZ2jL1dNZTKVXXbezRrRAeUJlW0u4th&#10;aHJpAgkAdJFiVtI0AI4iaqZuUComN+DOMWdkqUrqE01MLkzMYNMnlBfVKg/T6cFW10O0QI6ChDns&#10;cznbxVWqpAAKFtAUSm9jQN/HDSH1SyqofhUSE8YBlGjBsKh88ggUHkpJr2VOWcw+TIKknWuCcVVg&#10;XAockM9XApz7h/RGZoDuQZCiFtLfa+slP5AAPT9GPiXQ2kHpcUgAo0n2YHpNmniPQpIi9VB4OHJi&#10;AjJJ8iHoXUFDKuHoKryZBaeFxGTD/yQqGqDCWJUYsxIgXGCilWVK8LGPmmLqrMuUWnHJBGdbsF8r&#10;w12TRtJjlqQlZk1oUeXOSKOZIIX+5jNJqCVU95jkmC8dzYR8FnQF10hl1OpPOf7tEGNSZREqB8WB&#10;hLySfIfd+a9/2Ze+8CV76qln2pTJ023ieIFJas6BoY4bN8HGjEWiRyMZMy4UDWyF8TaLAaddEXv3&#10;j78L26GGzw7td9nzxX4doaBkaysBA0RRCQibWrjuZl5L8/D71HfjbfLkaXbwoYfYBz/8fvvRj79l&#10;99//TzcjuD26wFxWCXHmWlJG26A4pzK/DeZqVIauVF+CIKVks0MhwMMrGKg+lJ6rJFKZfCXspSaV&#10;WoKrhA4JiFGzkOSa+iKQUGUxcLOnTCGSdNMgFTdV+WcxTytouNFXV4bZlWBQqhFVqWD6odpEqUzi&#10;a+lCBI5Xs30XjBOtvkT5jvL3ICrreokerY2/Qn9P14rWDwzbqyowBp6jAnjGnhAeP6AFrfm0pakf&#10;D/EKD1r78hsIdLTGte51zQI3rXX5C+FX+JmNJOuk8j1A97PIA6RCFC+HnsNYUHyVArDS7ktKe+DZ&#10;lHkmCkSolGH8AotawE46zh6QIFN3zBvRVjxX/DYGKmgdK2AmG+qcCVzwki+yCCHQwyOU1O2mQBIX&#10;KwVqkOWw4pSu4Bhf5vXfraGKPb6KeakqO7ecSBkzh0+MWlKLQCRmS2ryyaYmdTQCyGQmMzZKhZvB&#10;1ALayWQioJATR9qNQut6IxYkRZdsD+hI1CdMTckFDJSqajKZiPopJaiEVSR0gYMy211r+E/6IPRA&#10;xHzFmGWf0wOTFKuYZTFwPVgo1jrXfJJmL6FN2+xrfSbyiRe/iB9uZKtYVv1EgnR213gOB5WU/Fq4&#10;EJkY0nr/oa6pHFSKdtC9CGBkd9R96n5vg2C0vv0lRH0cI7vcUJWJ7S4nL+L0UuNPA0CQaFx6A1xY&#10;8EWYRVEgEU1RaXRYcMABMLKPKizQQwOjrRaGEsHEgV9MRCRzRNRyJK1E0uSMmo/2kcSkCajM4mDr&#10;lvlTppE8Pp5upK0eiuHlyi9B6roS094HkbjQEqn3U6FqQaUkQUCgD/gyVg/d/YjdfNNt9rXPf99O&#10;Oe58O2C/p9hO0/bIgAnMFhARE24d00RSXSMRXcpsj6ar0DhJ5i43D3ml2uEyYek8/Ztmhfe6znHS&#10;MlQxtwaMQbs64MADbf8DjrBLXvFG++tfb7d77nzQ8j2aYPoTc0LDqErTvcNKuV8wnX7IOL6H58/6&#10;MYoNGqVtXONAiyXipsS4CzwqMvsi0VZdqpUTHHIAic9X9nJJtTJDBXOl28+V1Osk38NUt+tHk6jM&#10;p/JllJhjRZlY4QkqyVFCyi2RLFhUYitSbA4htYeKEz2YmAvJhfz+Mq7/bRBWA2VQexSQ5rgEQK1n&#10;aVIsKG8ZAQgINL36Rcqws0Jbdm1rDdaChaJk2H/n2oJk5z7SX/rjjX2WOa4UQJ0zrv+47rWNAqUL&#10;qrItCui4D4965Yc6jLa+/hFwHWD+CH0XkpVC0XCXcnjyOKjsm6dorDS0InW/NK4OLG6JkEkqJB3K&#10;siOhXKkJyuxXAVn5PGJ4dG+eXOTlGbCPKQHOG+T7wpTJenZiHpQJrFAycncBfl2G95R+AIB4cktw&#10;rMSszohWMQQt5kjUJA0lulQBCkkwigSSxOEXKqmV79z5pslEbDQXUsTRpNyCLtSiTvbp9oRC6jhR&#10;drlqL+G87+E3kpzEIGGWVRhIhUlUhqlWOqB00L3khkhagsBCJVbU2Ej50KrQk+KDnklWs/AHBemh&#10;xtcCi34U0vmVxp/tVbKx1zqOtA5Rv2P2v4Y477gOLxehS4rzyO9A1TB1Xx2QtBdpQrrX9P49TpvP&#10;PXZfE05MROY4aS4y3aGdAb5Vu9CZSD6Rc5Q8DyacJkAVhlDFJJi4+UAOR4GFzApiHPJZSfoAEGI4&#10;oANPFiwyr908qe8FGinIKLgC/42VZMqcHASMVDoNjvxgZ5dvrYd50k0uUBdg18015ih738UiKasq&#10;aeWrCJW/5xgyQ6R/rLGFD7XZnIeX2g+++wN73oXPtqc+9Qw77qTj3MHc2/VwvE2dspu1NE12c5FL&#10;8u6ghjkDNAFAhgtEAmjVquOmYKJrHTOGcNzRTTZ+4gQ77rgT7NTTz7KnP+N8e83rXmv3PnCXPTrn&#10;YVu6WOaRdPqrvlhOoIo0W6SOXPm/WFNvt46eszF9HMs8ohIt+VVFKj5LIy37GsRO7tF4kkJDdJ+v&#10;U69ooGcuc3LGFO1zQFqofJYKppA5WtYEnqX8XzFYxk2dcoZLMNAzRTjgefYQBdmDUzpH5Yl89SSY&#10;zVkwuvPYPhseQIAFz7VMxFeVOnjB5HRHOodl/tGzVukkNVjTWgjLqVbHqcaM+TA2v9E6j8lItQq1&#10;7Jj2zllv8UBf508kTs6HA9OGjuUXquvb2PrPCJOe4M/+vRWCVPG4G0KrcpO6LCj/hm7ms98BBr+A&#10;/ouxu5LT4O8xmcBOYR0dZl2UMerG1J3Dn1XAmqM1pnIxRdaevBS9EWLyg0bzZNA6eqt6ZLQQtxxp&#10;XUtR0BqOeWXymYy1zsJe1pV/IaHi35BeE9Wb/gcMoaEJNktXifwg6QlZ+F73RRmiqcbiURUeXaHE&#10;GvkwqDLJxFOhtBLliyvUZurJvcF6Cu/wrPWqZzx/B5KKKgkbyds7h8EpYhmNyID7DHTk1SpVrMLF&#10;FPBzUiUmlXtUOUBVGQ2Tr9awMJ1ooRtYUBlCaXpNWGVdqkCkpJ31T6IBv+NcnrEJ0w/HSTsMImVU&#10;PYNTYW+hGVS2hYquQPAXr1v3oitXYRCR1/HXb9I1UgPErGbj9aoEMqvYatLJt4CmRq8Bq7BQy/h8&#10;Kt/Crno5xGIungZRlyh/HGYi+iXkiT7Rc/SQ7MlhsrhGGRyl6y3foGnjAJKaOdy2LbNIKrVKunUJ&#10;VpJMqFtWxiYey90rGiwbN5/HtJHjN2Ui/oqEC/fkT2S+vATnI/bu0mc47q9gGlL9xVABeAS4zlXd&#10;tmrVGrv7ngftbW/9uL38orfZuWdfarNmHIt5a18b3bi7NTfslDqrU01APpNUWxkeLSQFrNh90QFE&#10;znzluozhOnfi2j9sd9/1CNFobbZ2bZ68DW5Rz9j/CL+tYH5N/sHrnzMmn7Tu/OUEYTyPMToJ4Nif&#10;eb4v40swAxGAkjo989nDttMk0j4VofVss5TxU2YTUl0LSZ+n5yJE86XMohIMm+mt0wrzmgjwE7El&#10;8KqciEZ5HqCGAzn5AOf/Avv+EJJmIROUmKFMuQiETrpRMcwoCIbuhWobJ/jwUuQsgLTDbl8Gna5R&#10;LxiYdsYM3T21DkUSunyqDIqy67P/6/Uei7OFjqJp5rZfh9Z+3/XvTfQiaEghSQ0XUWGKyojfvX7b&#10;pzeShMl2SCAr64TA9wb2+Tzr5d0ErbwSx/xzWENoKSpSScZ/ASuQwrAViBTyP2TtUdFGzYuokQQh&#10;sLcoZQYL3EohIUPCYUgZCA73VuYdZelLNNHq/rM4QS9w9MkV0I88cQ+JtQ+AyKxFFIAKiMF0YtSE&#10;Z2My2Qp8l1dpYuKLcxXV6ld45zvY/9sMIDdfBmHVLMXLPDOJZC+kkmtoWJSK6LV2ipImQlXQyEwj&#10;2PdtmVtgsCglzqCzBCHBSFqNkgkZ+hnoFxE0lFnZDikufjXfEuoIE/bJnD3feiSVPtKIFjnmsyq/&#10;j1ThuBWOr4q2YXJJS4rXESvxh9a0oT1t3kk1pfSJCjFrIbkEJsWGF17PUMNT+zDVeLLaeFZ9jr5p&#10;JNek8m83BVarSgb9tBdeU8x/Ur2c73g+RK0lVECukoVeUb0shUAihfZqnpGBZBzqsbaYayAydQX1&#10;OWgxKZOqOVCZM8paBkRUzloJpurHEsKHIdnUiS4p5lHJcQyWkX6KTP4ezKp5TB85O4nbxmTH9ZeK&#10;AkcYkbf/DH8dTKUcU2nl4h67/NKP2aQxh9mYhv2ttWE3nNTSRFSVtl+582ExY2U0kBQ8YiSWAGTn&#10;nfazOY+Iqab8LppevF+GJFFyOvDxJck7GYtT0dSIjMT8lAeYZZooFKVRoHEUCLl1jS9d7LUKtanJ&#10;MVvhIZYuj8Di4K/n19ek0TfHSHyA2lXkWFVJ1C1SJiNPhGORiLsqJlQlmSb2Ea7zq1yzrAgyN0ur&#10;4MHERNN4bzXmH+Z2BU6t/iLxP4lREqS0HrQqVC3Y535Kmv8RF8SUw1rR+tI6k/AWBDhfx9p3ELRB&#10;DWR9x5GA6NnaWv+robXp2l/HNjWpO49IGz/pfrluNVUQN9I29P4MGOkyMwu+DMLEkkE14bNm0RBj&#10;kiUG/woVtxN8wKrAnRjRZW72upjjpKXxvYGeykrtzflmuslLgTK1QBrPK9G6RduQLzRGfnr0Z2pd&#10;cA02VAPJk2NXKl/Cd3/DOIQTPSas+KJWvfrUARacsFJhkCZrxctSZ41ivZWz4OF+aXIQdVsSyjSX&#10;SzhKCy+HCeH4rl7NPl+BfgFJAgE43Kkl7ibASGeDM8XaOvI3gc2mHw5gaoo17sOgB4jQY1JvPVH4&#10;9UD/6ZsAP+Hx9VKwbw1g29rgZ/HMfY8Vp0W8j94rCWeIkKYrCROol8K+6ZCkl1NbCCmo9bmkPrNP&#10;MzBD+s6NZSshSfDRz6Ln8RdO8r/Q15iAlKsgEqxKtEWp+HIk2qfj8N4fRrUb80JETgwMrKJCeDhB&#10;FXLdP8Ndvhb3t0Sbq4cQhjnj+6ahiYrES1TnzHNyMJW4uUS2+ZBwJqGmt/5ZE8twIr6T/a1TTBTN&#10;pMwiUavSUHV0QXpvWlC4Kx9YYofvdzrAsRMAMhMtRP1H1Cc864sYLhNW9LUo/yNtOevbEF111JGH&#10;2Zo1MkVSuA7TpEiMt5L8kHskWoeCpHns33k7Giag4JJQ46wm6AHICQ5V5TWFHKhUe3QtMjUx1j5L&#10;tUa3OEhzFIlhzOb9bhDRNh7GHca+yHPI8/yKcngT1m+VZ/DMXg5uE9BR+i+eE1pFIqe2rAf/gWRO&#10;xbxW672tCDsJhtKSI/ePzopgSw4zP65FrdpgiA4m6SAC+tSWACVKhanoK+8VLJ+4zpW0GoRBVqAq&#10;R5cAmvSzmNBaonumPtf3sc22T6JB/enc8R6y97RhDhSxIC7dsN71X8oZvJBh79i4gC1ekLVAuNlO&#10;2pyEEPkN74LkQxSIE/VJGHMuR6veshLBz0cIwYeCgBhMm5ijaDWRuL9T/mysEKq95UUgg7XJ17Eq&#10;mKdmrAJzrED0a7XC2iN4IY+Mw17BviX/hmc+xgnqiUMDA0hVSWceihtqyKjsRYVwO0NSsuR7XBCO&#10;IGW4uhP4bmhOepNr0xuW+io1MypwAUF6+yxHGNBoZUAm8naN9gB8PqupbJL22k/DCCw746h4wuvo&#10;RIlPMYhVfq7ssfzTjVD/cw/0gwHusVZSP6OV+cn9jFE/i149MVWkM76KfR7cJOC4rH20yCXpauFL&#10;NZYT8ybotzzfL2MqeQXSJolmRVqFFs8hNlw5LMehMhMJpooETKiih/1GW6qAQlKvNJZgd++tMCCG&#10;FpmabPCYuCQ1K1tWtZS8ynAKOA5AoVxMiFVHbUa7URXnLkCsm3bB3TDVor2GfT7LvgrR/i3bu6x7&#10;3QN28rGHeehrK0UFmwgDbvScC4XQKhdjOB3o8r+ocVZonuXaB5pPo/wxmLVe/FISdbu04G/l+n8O&#10;/Qj+8EnA4lxWx4F+n6pg3YM/I49GphIgwVEqxs8YAx7uwyqyTr3/DeOWlg0ZyPwYzc0h6VTrW8yC&#10;8H3l7xD8ksOHofyvAlJrkaoTFaPbJyVNTBYErzxwYwAN1cpSC8rYWEwOYgWHeN/kVFRPF2hY01EK&#10;Yp9am4C4zvqr0JqXvSQIkS4+EPWFjXRap/O76k2yVK8tbCs44xVco6x81QOr0LumQiRmqEaM/sNr&#10;Ua8ekJXKNvQ6Xef91vPGeFFfXtNfAqypGikACzw0dn6pNbN8WMfaV8K4HPQKsNCaxkcqQTGh0kAF&#10;IUs8GT9zofIcHPGHcwgJC2rMJYDQOsRnqQRKD4ACTDz5M12L6ovk0bmN1k3AVYECrEnlBvYvWjfy&#10;KCsfNPLSF9FZknbO0sH9M30XwCI6VEOKfXDGlHGklwnRtNJbA3CUAYlUwQg6WNQ4xMxkOtINym4v&#10;/4OUuKA39GoEwS+hNo2iADSSZOSf0OgNAChx/LMA4xM3yva9En0fZp9VS11S158mVN9JvOH3A6jK&#10;A4JJRrrQQ9eF6Jz9QaIGJBK34oHihep9f2DSfWr8NJYaN/ly2jlwm08kvQ5Kfm+gSFy6UfGLLUt7&#10;u8nx++RRSJLM91lk32DYiZSqfphLusqTtgpqy0nJ7m400S4mWA+mqLyKNTpTAhR8Imo72edXrQJp&#10;zJaPZpaY5VzrCifpWWASTGMh+162W9lzMZHiFJZtN8e87KAOWtGO5e7Og+m9knNdZ13rvmennjDb&#10;NY4WqNkT9yZ4A6tR5F8okW/Ymld5617lsYgEYvQ6UfKjQo4J2/3kdZiAqv/FdV/N/bwYOseBUcEF&#10;Pdx3D0JaHh+kcqEqit1X5COh7R7lqGAVr7TAeKv/jbbqHeNmCI1d1rcZouTko1RpkjxrV8Cv6J0i&#10;Gcg5AKSL2nY9ZSIhKy/iXISOK6HOfgL9FcK3lmB/d7Ozwoblp0RbUgG+it6LeQlAMvM5VTpCc6qw&#10;dGvSs173n/suTQfPYG8oveayOiC2sbtIZiH5GsUbAg/pXZvpAV2Y0poAILguZeeXqX7gvhKiuErl&#10;Hid9VoK0j7b6PgiPWSGxvzA5kADJvWlNZnnJBoXJaF/Q+YIfqHYfkb9FnpDBEb8s4TPHlo4STOKR&#10;V+mLfpfvPRd0/dJq74Z+xP7v9D7t6ilSjmH+AhAFvSidgwgv8yK3EUCC0CefSQ7hpKOwO8EQl/EZ&#10;PkmAqmsVnsxqkQxiUv1l45QTVMjkrRdrXbMEIpImZdIKk1IA4tnPUnWVNFY6kZN/hO/uC88/YoRe&#10;R6sQL3t9ESlj7x/t5A9eAyNzkH4skoq2BmpPD5xqLjXvePbJ6bVmrk4qIJINMgBQ6PUbhj487fRB&#10;hpfhAfiL7EzPOhXW9zoAWpQ4wuswo6JG5c7Q9H7C9UhSECCmqyyr4rsvSNca77836ix6V2vOdb/k&#10;LDBp3CIAC0yCY19+lYLblWVflnHAXfSBUu0k9rGu3YcvTpm85kOAiavHct7JHKmCe/hR7Aom5LOt&#10;k8THjuJh1kHGcAEppkzpGw/fRDVWZmvVa6ax9TIXik1PpehaEpqif6L5RQ585pk74HEKI2GXFXoq&#10;IPLjKERcqjahoYQol+R347Oe8lF892rrbP+wnXgUTaoAj1YHEWV4CzgmpU2s9Do0rNrS1EBjpwb6&#10;wMfy6gKQZsCjBe2jhXyPn91wMfdxNff2HOsg/Lqb++sBGJUgWlU5EEXNEbmoRW1oIkbeTyjxjQ/S&#10;y1Ow+N0MJYe3/JKYo3CoK+TWQ21V2NSrSCjDXMCLKRBTmEe+VffkXAcxO45GADiL5ya7+Yc4x48g&#10;LAcKaFG+lELOI8PXdNU68bkpxqS1KSbIXEkDRjT/awoH+/bxX0TQiNvauou/iZw4rgvNUPkEQ7/v&#10;ivs3gpO6t3d3RiSPig6TuViUE1sFJFMtRJoHUnMZzalEKR1pIs4P1NIXzUMaiQfYBKPZICgs/iD3&#10;pes+RRNf/2kznXC9wfPhoOfrPFK8h1Q6jJJdNChkwDYMmT7IHMvPno5h9rDSCKn6ENbxHRBRXEb0&#10;FOboUmz17aH88H4vFbMr+5NEqCriXvlC/J5IO0CkE+GkS+YrAiTMhYo1+B7xgSSFw0lIOohw690Z&#10;YBxlXmYg2qIFGjJHiPRakkz4LnYK1MQsIokmpPBbggZSYtLpmsV/pHkJCEX9JOd0xJ35DkzpZHKp&#10;mro+Tgpv1XtNoBSSfTD14CPT1YmF6hHd9TpeUNSGtG+UJrLqy3ovZn0Xmfk8HicrtUS5X+eN16Xr&#10;ideXgkktPFn7BApAEEFQ96zfaOKlEyWrbcXL9lnUew8RwORYLHuv5A5fhHLfB0+RrMzRwBCgO0C4&#10;pqhUfy0qjbWuKarGC3n9ICRzlzKAvxWy69FOylRrLlFbKU/F1q7SoUgs+xAdsqvnf5Rg+GWi9lTH&#10;S9WUDXNU0FLE+HjvJiwBh6SeFEQUdgqAVFRZVAKOS98wSana2Gw9Tl3OPbSVcnFfvrvIcu3vs6ed&#10;JP8HobIOIGR3p6VD1J/de7EPU/vchkZ8HU2ASKM0kWDGklakaxsLgPzlD6/nmq+GeT2NcaKVq+dX&#10;CBAmc78AhWqmUX0gwcyXqLma11cChF3LiEKdLAMCZIEqUqTKyuBYV2CCcjKKrM8cfoxuuuT1kJiW&#10;V2Ihmd3lhGgpSpuUkEorXqriB5DMzjxfMdLUKiLBXLw2ruESzFGdX0K+VTALBQo2+4AeWY6XCmw1&#10;4bC/ty+dsf3ndZzffsQn+gf7rIMBll65FEwK8m/k8wKI8D78CWCKaaHJwHxD6P5Q1n/UnLJrPQp/&#10;kd/E9a91lH7m0THpcEXg8yuLlDXphxVZ61PuPxT/iqaeDPCkYxF8Oqk0L4e7NEgP938lvySFwnsl&#10;aZ3J7JlqIQSyJKp0rkg+L4USeH4Ba4FqpClHL0TWaf23W1v7cpmwnsZBTuZ6DgEQ6RamgmgOFMGZ&#10;+cQqlCHbNNTGUhx4E2F8U5iUZ/C7a9ifSZiG42qShW7qgcUHVqU77IcmcdQi8tbib4NDKfwXwvt6&#10;h7JmWWWf+F+vQ9tFJfe8RdIDy2or/aT/IFptANDW812YfVD/46XiWs37l54/Xk+qlQRtSxqK7iw4&#10;/7NLLDrbw7dB2gmUuZ7auA1wjX596YRTxIhTrxamiaa+ybIZe997Jl0ZM4X6oodwYv3Xe7owrpKY&#10;xFmQQJXdX8u2xeZaxH9SRNIpfwimcxmTjppkih5CAFHNpdAnRkmpE/gdgEAYqiENuznGI4IQVrIl&#10;cmLSozNMMU4mu0r6S/WW9K1EyQJAVEALJkM2oUDgFS87yCbApMc5s6bMifcFF8HQh0HzqBVCJGS4&#10;AVNVAxnmDeoYiEmrBS1EADKD7PnbbnoP90QAQwGzUZFqxypi6aUmuFevDiDpEICgpESoaq2oK9VF&#10;0hpUlKRMDRpHgXEwF8pHoqzlIt8VPdFsV14fATipteyb+P4L7PdrzoFEWnmE7bz0+ek5SquQuVjN&#10;ptBU8WsoIqjE/JCBNISdK8Q2aK59lpbzw6ANP9EUFYS5suvB0UGubVzXYZb1ru6ovfeanjN40rtO&#10;44f9ASTFL3XFVFl7tfDV37r2Lps753HL58SNwp/uQUpWXP591tWm4In/QIw6K6imJvCaSUprRgOU&#10;IR+rXqd76DMf/gvjEscpvAvjFgE6CswRQMICzZrRQlqa7js1LVYQAKu/5hLIxwFAFOZdq06uUlOu&#10;hUzme2n7ynKXT1yJ35iv+L6QnMCxEDTwqwRfSxUAaRNCXM8Xb2QyngRKE2mjcC63S0cAkT1VZixJ&#10;OtGxGQsrhmJceU6iao5lkoYSd7bdCWliKqxNk4YH6TwvIqeY63pAxB+aGFwwnIZhDgDUR8Fkv6yi&#10;2QvmYdL5P/2EIX8fP69Njgj/G7qe9HcDTah4rihOxPvKMvXsRM9gaLiD4L8I6ZBh6Wkqakr6pfKP&#10;T5t4DD9+OhI+6zVWG7i+/kDTO1DhpyKPVgmaXAA0hUQqpFhGL6Yt37uJS/vq0fV/IH0ejKQdqcx3&#10;QzdC13CMlyD9noIUTH8RahzlKWNR9PamaL1V5TFoK81ESa2SeuLckwNPlGoltYKa+kz7MSeLzM08&#10;knceQajwOj77pn3ummfaNJh3AJDgvFbpEC+mSOkQ0ZY2X3kF4QggAhG0EdXAakUTkRay/8xRdtct&#10;ApCvc92vBPhOY1z35z3mqjR/ppaPU4tkk18yBCwoy1+aVwkfSVkZ35ilcvTm6SHvSuXYe6hfVKQF&#10;QwnTVNUTdb8K3QQJNNqDSaD/onI+qwkTTK4KQy2noeVaxSHsXADCT8UTs+QMK7vGI1OV5irqSgEk&#10;G7Tb+zqE4/alwGBdbKqRrtD/0g8T7kOUXe/+GRfjLY1SxWPBgsX2ute+0Q7Y/1C76KWX2C9/8Ttr&#10;W8s4pMdyP42kdqewLp7AKzLnjQw7HCBqAxnLRvTVRn6T5UXO/sTeQyK0BLde6g+wEUAEMXEkop9A&#10;Fx3HItVY0muPgTMV/D6hgOm/vJhkgWi6EnPMy1F5ZCTKgpJK06RiD5BSoqiXtoe/s/56KFNVogCn&#10;R3chXDpr5t3adQIQmv4o6qZoFzBVZvHFRL4VIkm9gZSZKukwNW3FZiy91V1jaWCkHtScCmWAQ2jf&#10;YxxrBReiqG6MSHqYztnjk6lNhd4X/n06IOnIbCpvjPs94ajZL7LH73OueM4BrmmwH/U/bu1+MudI&#10;MSDggNpGrmaJ4ZSCOwtoedwqnMzkD462smodqVCe3vY6bMJTzB5/Y9e6wf2zIx2guTcEOT1VfzDq&#10;/3D88iRJSl6Vo3M1n8yH7ob+xIT8FhPxwzjgX0UU19Osh+rD3dhee/CV5BFSvCpsmuEcOilqkkvz&#10;kBCTmrjSarAebaTPJfBgKqvmjkWDvoDP3m9/+dWlNns8JU1UnVd5IPQKb2iROUlbstOHzYQFaFGW&#10;vqEJMOGcLaOmACAUewRAnvXUKbZk/lVcL8UOC8+1cg+1jzAnh5BaaVppRFVsX5oKdMH3qJh89WlR&#10;TsgkxmwXwOMk/FCXYTp8B59TIdYLKf4Gwp/hUXarIIkmYnYpw80ytzg3ahOqrx4ctOMg09aW1EYX&#10;XRBKouj3xJD2bBxV1Dp6txvkFelcLxOKWyYaTEJQGY2pSg5NBYotWCuyvfF33XXXUydNgkQoHTN7&#10;9q527rnn0UrgN7Z0qQSe8CetxfNLaoCSfgYo6TxFzhfMQwJQhQeLu2VHJSJb7ZB912lm8IK29sT7&#10;7htdFt+lh/FTSaNbzk+5yFQpCblmMvMr4iwLuGvZ90bocgIKnkIUpbrCShlgbXnLDdaXtFsPapGC&#10;IPAITeUEMCrWmqN4bbn8Xt4rqisAs/SltbmVnsTBDx9g8wYcbLQ1dXsqEp4mrhybUqNlI/MmQ3QS&#10;88kbOnqFuio6cQgDLlPGolq6lPc/5xgPQfSBELYyaHlOHACk/ucjoAfvgR9yDLbZOqSEdRTGk6lW&#10;j6TAYijkViFBtqNCkqiU44uolozYIdSSkPItSTIwmyDFiWHBvJJFvPk3JEf8F/hK9ndsspUXsjCp&#10;41Q+G0maLHm0kgJm0byXrw+m0t6KonK2IzmVCENUHoRXdyaqRD1c8LsYNZbuv+MS23sa/UQAkNaG&#10;qQDIWGseh/+DPuwNTTi1lYsxDKYsB6qxtOkdq7wPOfOnAWhT3TfzjiuOxLzyfq73ZeRNHWNF/JBF&#10;VZv2xF2Z8UJYs/fcSHOzVEwvT4+dEv6MCqVfKmQeV8rPgy5hH4pvKmLOcwBu8cUe8gPkZ0ufQ4a3&#10;BbYUjZMjdkJt8MIEGPFP+Rzya/TP+dD3t99+u+273761mmgCkNjFceedd7ZnP/vZ9uMf/9juuefe&#10;milLCkRJjIu/YoFZjU9F4JHPo4dxLp1bICUACb6TYfiLgO9JhIiZ3quYqSKNxgFEUZcKEEiftwsL&#10;D3J9H+Qz1hU9fYrkdbjvQxq817+TSVgWpujjlhVA1gC1Bkagwy+usvnKFQsFaYPmKT0pAIiv8nls&#10;PockeDqaAo48j8dPJSB3akrVwXnnhbtCQUQHEK+hFUxbiksvU4+lnDsbwPkUn90NEYYH8/CumanQ&#10;MwzDvG2cIhXOqqghFXS/QqUNBooNmi5yNm8FAS4KNWxDZuwBXPBLyOgchZ0Re4eSMTW1gkHOBYas&#10;EOoZ1gISpCeP7FJkyJ/57PdMkN8xmX/IfKHPSvUSeiccb+sK04nwonaWm2pCD2v53jwXAsm7XNJi&#10;ELgoex2bv2o42Rk296Hn2r4zmzFhNaGFqIrvBMqhTwE0JvMaIBkuAFGV3bH0LB+nWl0thBTPskkN&#10;u0Oj7L8I4TX7MHQm9yZAoIQ3a0mmAy/Pj8AW2gvTOY5otKI6BKqCrSoGkP1thkSoRU3JGivL7yhN&#10;Q+OpdYeZSgl99DpPvL91KpKm8yaCRzAOBwl9W/wLTDwwbwFHfK3Po9P8/vvvt2OOOcbBo6kJMyKV&#10;miPF1sn6bsKECXb00U+hx8oH7Rc3/rY2HLkeohdpCazOjrmcJDhp2bDrAnkjfv7URjZcA+j3K8RI&#10;NcloVvaozxC5lAZ+8VoVMn5FOSBK4Zf2QvigfL4ELgn9qomGEBZaawAiHhGp12oGRvKo+g6xpgqF&#10;/ViTl/M561PVj6V98U7+6LbuDhmbNYnkQPsTE/kyTAqUB1dCUqaRUQAQxaGrS1kAEE9G8po5kPed&#10;UCYxZSfyKodxCb9XyCdmDIFkAMqaxWW4xnpEnycNIvPSiZioqoqrr1Ba5e5brf0T11ty70M8uC50&#10;uBxBeEj1svP2yOg8ku9KkytknYSoHJ65rlcPP/UrBvWKLxQl48lnfOA9mOWQl4YiRvgjGMAHAZGL&#10;8JucyW0fxZakOmyxXUQh5ZCQ1NeiKDttJidJDnqjntYjD51g+8xsAkAabfwoNBCZsRonwUSmDDuA&#10;jKLq7ih6faiw47iGPW0GNbomw7C+/sUzuNZLGK/9eaSKfFFSprLACTZAWMvRia9AcEGJgpjl6ukQ&#10;Zq6KFvK10P9CmInlAK+0M5ayD6dSqef/4HPwCrZMMi8vnl18wRgfAje2bQDRShBQRE0kvo5A8thj&#10;j9nJJ59cK+EvrUMkAMmCRwQXaYmNmDt32Xk3e82rX283//UWtBB8EEi/MoWVmLMCDmkgIcNd74lS&#10;HC4NxB+kVA6pAbr71PwV15mbJqHokySBu4jjO1c5ETCY7H16QtCFBDAElZKUA5mqMAN7EVz8b0Tz&#10;KexexThzVIkoFlAIKOLoGq3mmnJ+3K5EHFanZqyHu0LehObTnOhI73/cp7udA8hkro2LeAKAyF4r&#10;RCNZjDCwAuGGKi0ekpDWhAJisptl57DufUf/c0daiHtZqzLVYqDrHrPVn3uvzTmeeOvPEi3Ts4YR&#10;LBDjpPo57EhEycgGEAkJMl3FMhIpgEQtJG653Vp+qXtkxQkkSsncIpvtfEimrt9wvK9DH4TdvQog&#10;eQb5EkfbOkxcnUQX5QhrLWFezRWDFqL49YRcibnzjrSjDqBBE4x60ijMRpA0j1FNlDVpBkiGSQMZ&#10;RdHEpqbxMCU1kZpo46nNNXnUJJtKCO/Xv3Yk13wi9yVpT62ipwKSot3IpyEEmn4QBUBDNcACaCh8&#10;8i88fxayIt9UP05qvQSR6LsNrqswRyJFm7sL6vHDGNs3oqWRjXKI6PeImkgsS6IfCjxkmhI4qGe8&#10;tA+BRtyGlsl0hEx7xzQS5NDSokZk6nBJ8imh17vvvrdd+aa3UuzyXmtra3cTls7R04PA534QRasN&#10;pwaS2r09N0J3GXPmAi+pPV5fT/rnrwhbL4cIUnFf4iSI0HBF7UkDUdMvD1ABUDyPSD5wmtcRzSfA&#10;UWXlitIzVDKo2h6EPc/9UZANKcq85AiS/CSpaCb+BhWaFqyetBQiPmqhvKrMi5oT+3DL5xEdL+Ei&#10;pI0oIgRzQ3Iw76/TY3TG4FER4Y7rf3EEeOAFbHvtbJXl4QDy4F9swQtPsccnj7G2Z2B3fOx+nk7Z&#10;ex0WvXxnlDxG7jBGraM3UlgLTeYF5ZXEWHa9B2gkxXkSlqRnacFy9Go+MlG9D4TCBfkskT9NEUT/&#10;zWi8i71fxpidg4RE7bXy4dbZhe/AkxfJe0h2sRWrT7XnPrPFJmJCmtpEW9xmmbHEQGgd26Qe60EC&#10;3eKEw7yxYQbah5zn8n1MQyMaZXvu3GD/85P9uBd6oyARdpDnkcPBWSyEOnKl6tv5ji6VitBKS7S4&#10;P0Phk24P5mPxB4WfRiVCgmmq5cW6pCFCSZJKdGTHnYfJZr+Fp2lvHSsErNQfou3ixYvt0ksvdfDY&#10;aaedbOpU+cFiX5jw3LOmrKCREPAgPxXAIfBQzo5+P3bMJNtt173sqqveYUuWLO111gMgPT0EwMiR&#10;PWx//QFEbFwRXMGp7yzWQzklGMhM/K0Q/aiwd9fOJzOHCBWnWGpo45AGSnnVXSxMfCdTqgqZqvVG&#10;FwUzE7XZUGFPF/R03NW+RrVqO9pBB09QqyGaeihfDZ+iN7dHwKg4nk4sjUQIpiRD2WdVPyvj2PT4&#10;fWki+nxU6JNNWWeZxVy1loTtESB1EIlzTQ+8h8gC6X8+BYtrrPjjz9iSAyZZJz2xH506wdq/9U1/&#10;brjLbF0H/qSCOMawzdYhnaiWEiOFwsFBYcGqStyOcKHKx6qAHEpSxKRGJTiqvWgov8JciWavGNfs&#10;XkFpJrLtqz/C//Jb2hZj5lL/63zuxdToOc0681QepY1uLv8K++SHTrZpSPqTGqfaWBzn3lBqmMJ3&#10;e4GJ8iWjpsOMJlorGemtmLHGcB1PO3WS/fvOs3B3nkhWONngRUqIED1lap5W+Rn3qChGgSYmKmcE&#10;MkmlanxGy3Dt3jmHTBdsnqB1CDzcZqgJls60dAJFzWRIT3lk/UigIee2/rR9y1ve4gDR0tJi48fT&#10;Chjq7RcTgCSasrLdK5vI1RkHYAhAxo2dTGMylaBpsP32Pch+8YtfOZOWmUzOel+yZLsPrw8kmB9D&#10;Pkl85MocCSY1Z6/+mKXJ3wxbfwtaLK1yVWJIvjUCNLyneglSYFRa70rl3FW5QEm+Ze/V1OTVCvL0&#10;dXetV4CkQ3pyJmDiHCkFEM8+qE0+OUl+7PkcBZx2FWkcSizUiR1EVB5BJRYwVznAKCJGMcSoRKrF&#10;40XwqLdDb4Jc4WTefxF6nM/EGNp1BSNr5m3Fq5FCQXAH/R14+JJiisut7d2X2BrAIyFvYCE5BA9d&#10;+AIAfy1mjZJ1dcJkNXGHzd46xMHJMjLnaPLytEPKCSKs22kVE7UNkn6lXAPFwiszXrJUuMWaRBVt&#10;n/6BVocgV/NJEUb3hgkuQCl9iBDFi5m7l/H+M3bTrz7oyYRjPGyWIobqBQKgeHOnYWoo1Uiv81Ew&#10;oyaZR/CDjE6rAr/9DU/DbfFZ7vsKhDUJWp+C/grNZz1xb56omQ5CbTCyA5uW5HFDQkzAC/gRcEGv&#10;tNak2Ulw0+oXg00dr/3BZoiPemv/TIxc4NHdjQ6frotf/vKXrnWI8UctI7YxzoLIQNpnE2HeM3aa&#10;jclrAq2EZ9CYbIbN3GW2/fY30n4H+osDOUwj4aeLyC8tPhixVFnCK3NEDSSRpvRZIq5Og/dTxSBG&#10;y3qjMAEIGohH1srCFHi29lHJG9VHK8Dbc3YYn5EYnswJy05TCYYVGl4JQCiS1A4E+VT0ZieCNDkz&#10;/4NkdxUq9WGYAxT2pV4Ncr4IMNRgSg3Xuai021xoi4r9rMzFpeW81fc4R8RIqUS11Oqf+Z1ARCet&#10;A0icalGQLHUHJ3LlwZtt8TOPtXVM/AQGlxvbaAtm7WO57/2ESF/Ao8AiKegpjnC7dU2y1QvpVprc&#10;yglRXS5pHV2QACPNvFVpDAlU4peutQxANcYYXkShO9Rpkv9OYPIP6HsQKrf93m7543+7D2TcqPHU&#10;nsIXoV7jah87TODhDErnQxBoQijQ+Zs9qbHZrnnXW7hGaVMKub0RInCAiCn3A6VWpqxNOw5piJ6K&#10;tQp6S6Ertc+rCPhWEXCqF6XwcGl2KkgoI6nmTmpu2U4ARA5taRxRI/jTn/5k++4bw3WDmSoLFBsG&#10;kNDoa9LE6TZx/DQ0lLG27z4H2ve++2N3pA/8F1W+4QQQrYG4roJjQG30PL3TJ4q0zdtYI5RwL5Nx&#10;7lFWcjEoNQNnuWqrefsEBT/JBxJARABSVi4WykIeM1bBFCX4P3yPQCMA8ZgM3a+EN1kDEGrXkdLq&#10;Wo/Xw9cFaAWvwB3ydcwAdLjy9pREu5ALEhK75L2nXorXj5fJShoIJi4lGjqiEWZJ+d8q3xWo0ttd&#10;OA0N5sv87m5ItrPhtBcO00Md4mn0LIryaRDFoTa1S//ni3bn9CYron3AaSyPTXYlppelz7iQyKz7&#10;GV+ZdjQ5NEtG8F8NQHSNQSSKET+hSEtankJTTRaWDGn3PiCS3m0vA+0Fl5q6riGRXOK9NO6D/g49&#10;Zrfd/AuvyDu2cbw1NzXbaHIxRjXiJBUNkxO9QaDF82yZgDQMiKi9bgNmrA+/Q/5B/Qn4FG4LCGYd&#10;4D5mSsbsq5H1AVcfR30fzMOqUFsGLAIJpEN3vtjxL9SOS4WPLICM4Km0sUuLPT6031//+lfbZ599&#10;ahFXA2kYGwUQfCDN+Mjk9xg3brJ9/nNf8UsIVZEGWndbE0AkFIQyQ8q8qpUtcWH9G3ynrp7waAFF&#10;WsMwdBiEhys5XLlUMSnXAYREcDSU7uJuaMXHcjwlud4p1PC56W5JZ98SRIIjvauD2s7ui3MAEcRo&#10;VXNhpVtpd/p+Iqpom4nGUSQXROGS7gehuqoKu4UudEK2NLGLmkShr7aSoIhbx3fSVd4bv8vr+R1a&#10;iMon+O3W/3xSajRAkSSHZrb2EVv20bfYg6NpGYmpo9o6ynrIFSiRNb1w0i7WdR2mQDQQyZhpoZZt&#10;bxCzKBCZZfTt6n1ci/23fdAjFbKCqFXzlbjQJURWyQZvMLXW/n7zTSTuqR8HUj+A0dQyDuCYBYOR&#10;eUMtZbd8UykHEIBj9BS0j7ECEDlqp9snPyDneMqZYkgmY+FamBfQJHrRk8JkrtPqTZdOHLdo1vMv&#10;tKDVEa8dNtLJHNE8yblZMFtBrg/78+Hzk23TfwIQ/d1xxx221157PcHPEQFjY6arADZ6No2YrHb3&#10;KKwXvuBlOMnR5hjrYmEEaSD+7LVIQpHToHkGo2WIYlT6xBtRZndDEVAuXxolGwsneumSbNHSqIFQ&#10;74qOk3lcD4n7r38AyS+ZLjXNz9q5ZRbtsJ5OSpkEP6UiYmQjlRbCtrwYEPkhF/FsLo7Sv7KPuXlK&#10;6DWJE6AKec8BoZguRukkKn8iTSSYu9TQXY1wSka7VHW98wSybXzGbsbl5mZux1Ocy/f81hafcYQ9&#10;DrMptuJnaiEpk0mdACa51km26rgzrfjog94kN8ik29BfFgAcHFJblecnaFZqIDJRQn3UkoxNK4JG&#10;TfJOTTgygcVoJE+uknrdY3+7+a82bcpMj6xpoH3sqKZdiMA6FrPGQXwmUBkGABlF6QzO3TQO7cc1&#10;EJz6E/e0H3w7TVSLOMhtynpVYhxK0ewkQS6UiUiZfVZlk0icAoCPl7QV1S0rpv+5W7WWDqBh7ztr&#10;0mgeP/62LdTdeuut9oxnPMNaW1udFJrbP8dj0wEkdIo875kX2oMPPOqLLAeI5HPKNh9ozW0lDcTR&#10;QvNf7XPlS4yuEZkrv+2FbUveoVLZ5liGJNzX6sjFyKu0npxXPVD5dqo3U0OtSu6VVb/EEe/xdRn8&#10;9XLSp4KMj4OwYjUAskwAEkqWuTVNopxQTNmryT88A7FqB/ON0tuJwNJF4SAP9jPlfkglEoF0ZDla&#10;fhbfUXgLM1aOGOOi6vUQqlgpfZrvUdedUfT/e+L07hVHtxFGmTHb9K9jE2XmPnfC/l5rR7bV4jLr&#10;/NG1dueYBls7ZrStG4vpD8drGfstzSMwT7ba3LE72ZqffN9ZRKh4Gv/i6/QCag7X8H2Wdw/XSEbh&#10;ts/JaxciJhg9clKD21KGL6av97HwnraSctxzB0VG12uCCTnvXRDlX1JMCvNGUnuRqqtz7eSTzgih&#10;ma3kfzTtbqNbzwBEjuIzNZXawgDinQ+nQXvYqBYSGdOEwgMOOtxuv+2u9PmE8ngqMqBSZ3mEt6J8&#10;RTGiprY0tG4kXcbxYVw89F4TiY9T01+Mt4pWPcFpts9LmDj6RwxA46Qx3nbNyitXrrTTTjutFq6r&#10;HA+BiLb9tY/oSK9VSgYo+vpHQnTWCcedYnMem+/Pp6rB0wih3Y4ME1YUvvQYxbHX8PRW+hQIxR9X&#10;8fpDBN3siTkK0FCGudwLqnclzSMWJfUS7igA7nYgiVVNy8okDxZPZb/38jssRgRzSDArIuipF4uv&#10;Qw2H5pqv4dWW61qknuiylSrxSxegqSczgBY2CEwnugoRWUX8Ge4DUfdCinGZ+jN4+RKRPheqoSqp&#10;RSnZ6uUiDBCgSWjiXqW+VlJ8LieWc5NaKv4X4paDQ1CoSaSOzl8DdE1uhS6mn6W/GpGbyDH9gQZ3&#10;puqYipSTHYA5tU/E++M3Mi8kNOwpLbjPHjn/6bYQplZG2+gimamLaJB8M+BL2CmhQ7YW80vbRRdg&#10;2r/d2WZJ8diATwGpoA3NzstV6mkT0aXs7uBqrfm+RhCLcHYZJqODg5himsga+yT4d1kSG9Rvanab&#10;2jQIzng5EH1Kpf8Eqb2zs8suvexVbpZobsEP0jIV08TuRETNqrWW3bJ5IJTMwIHvYbyN5IM0o4VQ&#10;VPG88873awt/QfrX9Yc+3yoQoYXqYl+g2h5xzCKoSgJJ90n39eOkFH/ufKVX4kiPpzHNAnNtSDfb&#10;C4W7xvIisQd5tnZV7FUe+5b7OHjvDpXt6QW1bImSWOcqXuQHPvABmzRpEuG2Yz1kN5tlvr5nK5CI&#10;2kqM1Ip1sc4551y7/36FT6dPJ1XOyl6c8QmDmM63gT7fbMPY50ChykOP2yFcdvCGWRL29SzFs8mc&#10;p/qy+r8obFfWIivuAb/ei312gVLHuVuMsCZ5C4XQ4K1A5YNiGT6dfJvjwPvxuXoCuJdIkcCRCcBw&#10;00nOujtXKRCYE6vshCOLVGHFnS+D5Ny7DSf4lURUUebdEQzEouBbAIpsoqHsaKlKRFp8pYiWoj67&#10;aB+WQKV9uJIX8l4OTtkb+F9auOs+svVSe1bPwUUmjZkGA6l0mDXEIT12X8TBvCBQUBF09QAUWw8a&#10;Q2pf8Y482ldn0VRQeGubFf/8B3to1wOtk455BsMpEoueHzMW4YByHZhajJDCLpzAy6a1Ws+Hr+Sh&#10;EvaqBLFuHiAPeSUA0llqZ+yYRF0wT48YCaUGoswqljpy/xyBU9p8V6ls4SuvfLNLlZJIW6jEGrKN&#10;Zb4ahiTCNHFNkUAx+1nX8pKXvGTz3eQIPFIEhsj4s+8FJLHooS497qNoKkVS1Srqsp5iPSvto+/0&#10;O4Xrxr///d//tT333NOzzAUe2Szz/tpG/+ctwBCI6Nno9262Ou88u/dehYWHP503VvLNgtjWHHLx&#10;kqJr3YpglIbEPzV+eQfLKITuFr1FuQAEX3XpIOhoXu/P93I9wKvVvI2inG5NAlSUpZ6jvUKx+hp+&#10;9xdoVaplbBgcOzs7BSBBNQkAIoYu5p1S8jAX+UkEW2X8yqYGQyOEV36O9QKICsCV0EaqqquyN/vt&#10;jQYyE0B7KsenWJ7iiFNgCNE5CjXEcahrrTFYsT4h62bnK5v/+fs16oYkPQbXpTIbkKNS91ZqX+jD&#10;J9Vfox0QX2TrPnS1PTxlFgDCA22dgLZJCPRoiuqNQ+vDfm5EgxSx685nkj961lMQDpAOWFC5QjvZ&#10;ot2UgC8Q7UYEkuubgIeSfRyce7MAdsTgaTGjT3ziE84cxGBaW1somIcmAvMYTgBpRvPQuaNJ5fnP&#10;f77PweGrn7T5p/zGjhiBIFatjTWqogYRw269/HpaBFGv43sdP2owAg0BTCgfElSyH/3oRzZrlgIi&#10;gl8pCgnyfwgYNvR8474R2PVeZrDHH1f0UvjT9cccE70fKQASK83JyiFuU+sRBE9NkhtZ/pcTRXUY&#10;/g8sRQp4wnLkfc4BkURCvLQNmbaKAIl81ur9QVRWAVNWF/uVEpJZPWK2HZa28YjPACBRDXYACZnD&#10;vf24YfaV/6FPwUuIhZ7NCaVloIV4Vnosc5LZulbCRSkSS/4StdmkR3O1QEng4pFc4Pu59X+5xiMO&#10;F7wv0npQk2q6dqqe1JypNT1+Y/N2K30fwCMCSLaXWK0Vjm5JExGqKVkVKqUuf8Due9a59ujYSdaD&#10;ryPBgV6A2XRiLy+wGIqYX6qYspJxY20NPpJH9tjFOq79PNa9dsxX6wCqbuzmmHEoQxN6IKQn8OEN&#10;LYFEwdK+4/19+9vfrjEXaQETJ04cNvCITCxWgI2M7sILL9yuH0RktpHZR4YsQBAQZP/6axxR68h+&#10;rtcCj2jWuvHGG6lRtXstXDdqGxIMstrIxkAkah4nnHCCzZ07twYc/TUofZEFtq358LSKxWnULkGh&#10;2qp0HhILH0Mg/TyNxM6kGO6eRL6ieSjx21MsJkO7ASC7Ah7wkjIAIs1DbTrUWRbXQ3eRGmzlY701&#10;tVc/IKw89CLaFA0kWDyCFhJ/EjO1FJFV+TcaxEdQIY9AKkh9HjGuOM1i7AsmXLRalnLx6mddpRl7&#10;gvZSrZIUlzyfW/8R58O/4VoIgBXP7efXxSgvIg5MtNNuzce2sXMHAOmtbhpt9emApsOrTwUewZrI&#10;d1TfTe74g913zGG2fMJEAiWIhCDxrBvnbkdroxWx61bop13GGVvEHNJOQtpj2NAXnXQOQsKdDF8n&#10;dW5wZJFIV0EUkRNWx/c4BflX3R8TfARhXHe8v+9973t9Qjsj0xguDSRWf41Sr877ute9brt+ELGw&#10;YQSBrI9DN97R0WFK+Pv1r39tc+bMWe9YRL+Jdmhvb/f9xOiPPPLImlCQLUMymJDd6Gx/ylOegs+D&#10;HCutG3ieAK4/8On9yNFA4B1a5/DlivLqvCWkOMqfYf6vt56Eku1YfpIEwZ2cPRVLTEpKIJzsuXsJ&#10;ldO9f47yQLwKrzoOtgIge5Cy8WLe/xRCaVCv+00oEhk0kFoMmGoWBSm25tB2z16qhVTORtXBXuZa&#10;RnSgx3pYWW1En+l7cke84Y9CyAASUynuI+BtH+J7Jo44XcY3GqxaioFXbS69EZzJlCWn4ciVoEP1&#10;WSmUqbO3f80iYWHg6TXXsbPztqXW/bF32sM7T7G1aB1VgQYgUUD7UC2sLkwf1oqq2UhfCCKJSnTU&#10;W0em7LKxlMz/8IcJoFnAZFrOM+miZo1gIjjNPdkHCh4Z2YzTCIr1LtXt94vvfve7fUwcURsYLgDp&#10;X0pDJTZku9+e/6IEL/NVzNPQ/a5atcoE6JdddpmpiZP6b5x99tn26U9/2r7yla/Yl770Jfvc5z5n&#10;X/va1+wf//hHrbZVHKsVK1bYRRdd1OvTwiw5kK8j63Pq/5y1fzRhygR2883KmWBtptcazYrZHiOx&#10;r8hIeGbiy6rcX6ISs3f79AK4+KppI16yp8MDJnsJqqqsPqptRVfZJHbuVAAUDf/cBaF0DBVWpCqv&#10;ImXz1aNRDj7Fe/wo8kkLPDaB5WYARFxH7RBVHCz9beR64kiV23DcXoyaQ1IhwBAq8aZ5IP20EHW7&#10;8o5XtWq+CidTI6BWEgtVZ/5i3v+e368J/nSdmpN6AyJ3LKfhYo5iAg+xxk24m630hHXlYtXBWc7A&#10;KyZTzzUGD6W+82yIpfu9FjxiK19wji2diHO8BbAdPcq6XfOgC9i4Zi9pUiFrOiEztoIWgheYYWy1&#10;NqK15hx2hOVu+YU/s64iHUMAWzUsdMxNNbpwTSHhJ0DXjvf3zW9+sw+AxCqswwUgMR8hSsqHH364&#10;LV++vOYs3h6fiBhu1r+zdu1a03M4/fTTye4mmTP1WcSxEUMXsEdwlw/j0EMPdU3tXe96l7373e+2&#10;97znPXb++efXyrILfOTXigCSNRNu7Nl6Lg6RW9dff70PfzStRZ9L1oym7/trUFv1mbG2vXoP/yQq&#10;feO+akVmvp4VfgBE8zEiq5IK1UKU2yHw8IZrqiIis5WCmXbjtdwQO8NV0VjI1Ssk5/L5//HZIufL&#10;VVVQr5mj1n/HvQDicb1LOCAhtVI6IssWM/I38/nuvZT33ZfIHyo7ekivAEQXFopxDegTcT9J+E61&#10;VkpKVqkeD8J9lM8ekC7maQGhwTzx/F7HJ4JFaosZ4eYXAYhyQZUCFgCEW9Nw6i2kfA/XPhjYPH4K&#10;b4uZo7vZd79h3cccYj2TAAgAJCFruYgJqzpmFFFYJGGyqMpkxCZEYlXxhSSqkQWQVKnR8zBAsuiK&#10;V6Lbz0N1VfYx+kZqI5NWG06vEGIlbwIgHua34/3dcMMNNmPGjBrTiox8Y0xmc33fv/Pd0UcfXZOs&#10;twUnukw3WbNObKSU9VHEciL9Ge2SJUtcszjzzDMpTKhOkL0O76wDe6B8jexnAyUFyhQpMNrY84wV&#10;ebOmLh1PgCS/SgSI6MAfcYDRf8nKmiGrlVddUOmeufDSr6N10DsGICjjOijh3yjlJwMCEtxF+ELc&#10;Zz0ZpkAkVmmPFEB2ZX/4D9V6BUChNlvIxXItsgYC6+cbAUB8R0n5oI/Cafk3BEOlqoh/j7pkX0XS&#10;fRplfqdxYjlgBCDydwxkxnqig52yWxwRmz7tOxNTSC/ZuCr1Lns9Wo7yUUJFVv2ljnwvrTKyGZ9y&#10;P2LRCEdfoYUuP819KzJ+OUkOGkavukvQAFFUq977Tls9cSxJg9I0IMxXRRZZFSApUD8pT+iuAKQK&#10;gCSYsAQgrEISDEfZCoBkwT77W/H3MofQtpLn56HZ4IRspFoaIdBPCWchsW5H/FNkjZzWUVLdtIzk&#10;zRvim2WGst9nGddIfiYxYioCg7YCi9iRLzrEY8RS9B2sWbPG/RvPec5zPGgh3n8Mm90UcB4IVAQC&#10;OkZsBBUBZKDjxX3jcaLZSprHq171Klu3TmkDeAbTyC9tcwh12wKoy3FelZXDS0OR90Hh2x46Vxa9&#10;WghCZ7GViFclfUu41xbTlZuspIHsDnMnN49UixLNo/KVIwGfZ/IdpZKUvuGVHILo6afYyATtBRA3&#10;FSn/Q0l9AUDEGN0s4ynTQrs/8tlV1k2vkCLZi+6EGQSAxNLvFVLrqxzDTCrkAr9oTb4QAKuz6k/X&#10;AwXHyIj+C+XsQlhdHwDRs+CjPBM1542UFGYLM+9mLJcvsxUveZGtFCDgGDf6ZlM61p3oKqRYpoSJ&#10;8kFKhPGWXQMBQHCuk5nGdwKR0SQejrOVV17Oo1nIM+eYUkHAiVi6P2hyMaJux3OiR4b2oQ99yJlY&#10;ZCL9K7RuCkN7MvtkmeFJJ53kjEp/WWftSJzgYqbRHNW3jWvoPR5DcyOQCFzkU1CY8syZMzOd/kJf&#10;jqGOYdRW1NNj2rRp7jtRg6gpU6bUMs7XByI6r7SVqMUIPKJDvquLfAquOUZYKWx3JPk7Bp4Tqpyu&#10;BGSZN5axwr9J1fRnhs6cWHqqsg4px8PBQ8I9wUvULVQwk5c1ocugGkeVCO/NVafTh+YYQOcDDkTe&#10;zE28uMb/NxVAnEmL0QRbeTyAGKKyHqt0QUtUx8rbjP4Yh8sLMcXsyWfy5EtF2jQNxPcj9rhaxB9C&#10;QUajRWnoMkchOHhdyKIILulgsxd4pXczEldYek1B8E/jnMSzo+UttWYpLIA0KDQEnNk5bJbd7Zb/&#10;0x9s4VFHW4f7NnjYmKwqOM7LgEQiMxbF/8r4OkqjxkFIFKqLlX4nAKkAKJ0kHT6ML6RI0UDrQUMs&#10;KLItXIfDhftCQq7/NluAcYjPPUrF+vlHP/rRAZ2tQ2Vog/mdwCOaT2Snf9nLXlYLRx3pABKHXgw2&#10;dv4Tg1WmeLapkvb7wx/+4D4LOcezZqX+UVKDGbu4bwTgrDkq+kw2lG2ufQQ2yg2JmebSiubNm+e3&#10;FsEx+j76Z8APcept2Z8pK9wd57Ix3I+W8C4aqB0CT6bqh6qje+HEaLZSJNZs+M5O8FxMWJSXIion&#10;zfuYTJfCXUhAPhOW8XM+Xwm18xpR2Hlxxo2xgTvq1UBqzRgC3wlMSDFZ8kuglShUzMN7HuQEH8ZR&#10;c5zXT4kNpDbsA0nNWUJAlUAp6SZINkzULvELHBPfS+p7Do5fSWjyCKcXMsI1EF2e4LfGtGMwFg9C&#10;4NHJvSic1gow+Ry0dpktv/5au2/GTCruonYCDiVAowhAlAQSAguqxVYalAcyzjURma2knSQyc2He&#10;ypFRnac8xqOtk63jyqs4Jg1kyjjT09x3B143DQZdTpe0o/1FBi17d3/H7VAY2VB+E8N3tRUz+/zn&#10;yeHZhv7cMpCWFYmvs2VG7rrrLnvDG95gs2fPrjHprEM75mYMNXkzao6xTEl0nG8o0io+pwg4Ooa0&#10;kGjWUuHFq6++2nTt+hMT1F/IPPfwlhH8J7uSOA0BSFiESvYiNIldMD4o3w6hXAne3reJPBC1FaeO&#10;YUJ78qQIsJQUDauCuM2YrabgPN8Hv+zLeE/RRO/vLk+qUqDlzQ3F/zfNhBVFVm3loBEz5JcK6lUY&#10;qDelcdu9+Lo0Ear0Vs5FVcKTn3Yg3LgTPS3elQdAuMkKpq8cdruKvYnjPRYiet1PoPLERBdEZ3R6&#10;TSP4ifp4efisz0INnsYpIHiIgZJnR74eVMT8Stp732WPveJiu3/ydMABE5WDAdoHpis50hNsvQna&#10;R4XM9DwaSB4AKcp0Jc0E8ChR8j1PRFahlfpYtEpdehBgfstNnKWDkVMpbx59WjZJ60F6pTxcO+pf&#10;FkCG2weS1UBkfvnnP//pj2FbsLXrOrPah0w+8W/+/PkexXTEEUfUgEMgIQ1E5iXdt5j9pjD6jQFz&#10;BCRtoyaxMQ0kmqxi1F00W2aDGpR9fvnll9uCBQuekOA4YteKR1mKsyyF1fyIdX26R1ElJA9acdcg&#10;oHupdsCkeCIP8Fh4N6+VdS7TFsFP8kUXicIq29G8fh+fywQu/2zgv+oSqqCgwqB8IBFEUjN+UGME&#10;ICpUB4h4UfwUWezfAMgbiUfeFeDCwRsjsJT1qDLv3htdeSBB89D3vg9ah+W5GW/c3oLjh7pP9hz2&#10;+Y9zW92AZHXvEh5DwTYhEmC9D9sHW4mKaQOjlLfH6NqinGji9Yo6I2xNyXjxL7pesttsVJsf2s1t&#10;QurQ/02R2X6EdEedx7Na6PJYqSIxlPAxtT9u+Z/9yO498XibP5HOjgrRBUCkgcg0VUUDKWLWqqCB&#10;VAGRIj6QIm1RBSDSQCrSUprJUsdHUqJqb75pks0bs5Mtu+qNVl37qIO96xwqZ/IEYSpc9cblisyI&#10;1gBcv4vRATHjJAYmx/014zYmswzf0owaiMqZZBnHxhjW5vw+CyC77LKLKTJJf9n8iOEbkfWfKeZu&#10;9N8j1qCKn8vMoyRASfExKTOChRzccmzLZJTNDo9Mf6jjmjVhxSq7m/o8tV8stBifRQSTeNzjjz/e&#10;Xv/613tSY/9M+drMVoWODGU/H/rzS9dijbFE033fDHA5EkKeWbp8vVL6HQjcH4DvHIysSJ5Yid4f&#10;+d3h0eR4KNNcZacKhzDRDoD/Iei7X0SmLUokUWoqn+zO8V7Ge4JwSGgWIxT7K3uCIlV4JYYKCzZy&#10;c72lTLLcsZcHpiwx5eK1fVS76vuc4Axsb5O5EMUaAxSFiQDEHqFar7IdVTJYnwMeFQV7KRKgvBfa&#10;xiwuFKlbYb12MvsQfywfTMrAw2kCc3bL2sbuYqCb1G+8PSh1K3GUFVHDC4CgmHwgYLGMYYnPiiBI&#10;PqfWmIJhAZnOq1pVikQQxUxUOQ9lg1SN/N6CJerAQLUe2HYI5lUSTiJ1GIeUlMGCdJACjIOe53bv&#10;P6zz1ZfYI7vubqtHjw/OcZUrUXium65E0kD0OQ6xGukzxlPgIge7QnpHj7PcmPE2fzRNpw490PJX&#10;v41alb+16u03WfHff7Wuu2629nv/ZuseuNXa7vqTtd3+B2u/7SZb948/2bq//9k6/vZX6/zrzdb5&#10;l7/10s1/s45b/mbtt95s3Xxe+e3fLP+bP1rnTb+1zlt/bR23/9zW3PojW3Xzj6zrtl9az+2/t8U3&#10;/58tuuM2K6xUwqkkgaE8sKEvw/X9MgKI7PN77LGHM7WNhX0OlcltyBYfGa3MPAsXIu3xtz5GtflH&#10;YeNHzCb+xSzyWPAwqyndc8899sY3vtELGGY1ucjMs4x5c4/j5jxeNpor3oeAT3PkbW97mzenUpRW&#10;9i9bsysbthzDmjc+yv33iM5SSa8pMLiEjvXFKXDvYNCg0CQcS9+GBG/M1aWvWqF0LkAwg2/lU57E&#10;jmgglCzxiukK36XklKrsKn3C+zVhutL7HCWpihUJ7t+E5tUsTkFWlJAoTTPwwo39pcUUN7Zb/+91&#10;x3/mYl5BGNgsbkyJg1xkaTIrQ2oUW6GgUE82N092FymxZRdwQsmEjQwJ0jRxyKb6K9WHg4+lhlVC&#10;QkVluRIx6D8NfA9MXhqAawLq5lckGIAMTiulXoEKj6TI6x6kdtV9yWFwKkm6TtUwzyjnNXkbhDoA&#10;jrwXqTuZihYqo0cOLQ9A4PfyExGiS22RQEoZXYfmMZdSCfPuNvvnn6zywXfbon33scXN9B4mlyOh&#10;C1oAjE2jKkxQfhIBCDGN9IoZZ6vJWF9KH5G1MynIePCh1n78CbYS9XzOyaeg6Zxk9550st111BH2&#10;n0MOsHsOORA62O46VHSI3XPwYXbf/ofYA/sdYg/uG+i+/Q+2e/Y/yB7d/3Bbe8AJtnjvw+yhvfe1&#10;ew+GDt/X7jt4b7t3v73s7gMOtD+x743HnGJ3X3Otdc9byCNUCe8hPLBBP+FN/8Hq1atdYs5KxZuT&#10;IW3oWFkfiMw70YEby2Ns+l1suT2zkrU0DIFbjLrSWR9++GH77Gc/a8ph6W8C3FRNYLjGe1POIy0m&#10;5pFIa+ofMiygf/GLX2y/+MUvLGu2i+a8bMhvjEQb/NNxCVeQsB4AkSAWAURGadX11kfwlORf1BZ8&#10;J2yIABqirMR/ZdGRZcdKaCFkoofEQQnvQYAPLgaVl8JsXn4KPPXtvP8T37U7jy1yLh1fmk7a/Dyg&#10;1UaW8pMAEMxOhH8VK4fCqKVhBMQLvdFVsVelhFXtUSauCCA0bce8JRSssr/ilgtGMkvyYvjwDYEh&#10;O8yK/a9zU1YNnAf5hHSYFfx6mVv10CYADytgSlqy0Nb+9je27safW9dPqMl1w4+s8q2v2tovfMrW&#10;fe7jtuor19uCr3zWFn3xs7b8M5+xVddeb2s+dr21XfNpW/uh62zNh661lR++1pZ/5Fpa0F5rSz92&#10;HfQpW/7RT9jqj3zC2j/wSVv3/msh9v3w9eR6fNCWX3G5LXnVK2zxuWfZot1nEX6rfufKKqd8ySYC&#10;RwQYN2N5mC9A4iG9OOGhAsfsgLowfeXwi+QbpuGgn8JnONmhTpzxnYQDdzW0WAdRXW34VVZRe2sV&#10;pc3XAGT6TN/p96JOqANa4/uPp0fJJFtHf/Z2jt3dNMPWNs22uY272dyDzrA1H/gSOaGL3XJWwXmW&#10;9uAZ5BPb/LtnpedXvOIVWwVAsklwqru0dOlSv9GR5rAVcCi8WNcVw1yVz6HSImeccYbnX0RT1ZMJ&#10;yd0UBj8c+0TfTNSaspnwEVBU6kQhyd///vf7lJGPEWgxL+ZJO95rlp0YXaXnEGoEhm6AoVRSsEhL&#10;y/+ulfM4z/F7FEkSlHCeeFvxyfDQWXw/DR6qvI9QASSCiVwLVfqCVKvSPpT3cSecsSsACBQAJDVV&#10;u6N+4zasIQKITiJV/Icw/wsIB1PPdGU6qnywqvDKYc6Fl+UPkQoVTFiuhXgZFEUJ6MapwYL9rody&#10;7/nyB0IYqlct0VCtdmd6CCUe/J9uvwMEbcec5P6bHrQL1NLyP/5pj7zpLXbbU8+w2w860B45YH9b&#10;su9e9tjkcbZg2gSbM3snu2eXne2haTNs7qSdbP746fb4mGm2cPQ0e3z0dPwN0+2RcTPs4fEzfPvI&#10;uF18++i4qXw3zRa37GRLmndhuwumJb6bMNMemL6z3Tdpgj02hsZQUHkMIbpi/m6S2jTNowYgaB9K&#10;NDRCfmuaCFns1ooay3cVTzZk7NVHBOYvZ7wy2cNnaIkiTGUyl6llbpEclPwYTGKjVfWX79TAis9D&#10;vkko4NijzwAZI+LLxs0i+XF3W3jYSZZ/z0fM/nU344rKS9tPVXNMEGWSEYIg2ZIaCp/NagPDwaSy&#10;4KFzy5mfzZkY/KzeMr+IRQtjxrkY46O0DBDoZiV0MdtYdmSgRL/hDlAY6jPs7wOJmmm8v/7fK6fl&#10;BS94gX3yk5/0MjRRAJB/SICrxNAhBUXUpHtxuL5OaHVC9BZDNbesDPryjfwb3vo2Wv8cY/niZE8c&#10;lIDuPFe+jjJaiIi8EH/vvDZoI1X4cTl/LN9J+/gdtMATkCOA9MYrSfOI17NhFeRJAIhshP/i4t9N&#10;EstRRFTFjoXB7xE0EDlvABFvWAKD0k14aZOQVl8BPGTG6uEGc9WXA4P4CTyCVwPaxrEFIErRG7xJ&#10;REfo4gl0e00XnkIeACH/whbOsdJvf2Y9133EVpz/NLt9bLM9wOJua4WZjuY6VMyQwoZlHNcltIQc&#10;3QC7UXm7eZ0nKzxPYcNuHN9dzdTPb0KqZyvK0UEwJP0R3dDAg2qgnMAoWtMSRdXOd+0cs4P2tCpZ&#10;YpxL0VZymG+q6aoGIDJhCSQEIh6xFUJ7lcnuocBEaRUBlzyU4zw5amvlRnMf5JoUMHUpv8QBwsOF&#10;gyazbiytdMejwbDNKRdFx9UxOVZ5En6q8Y1oIg3ej2TtgYdZ+c1vtfKf8Ft1LMfCp5LymD3k79Fz&#10;K7onbstwukEeNZtnoSZOMZR2qIxnqL+L0u7//Z9qDQXtI/bDGOQtbZHds9VmZbKRBnLxxRc7WGTD&#10;b+Ucl/ahhL7+4JgFlKGO03D+Ll5vNpor62TXM5OZK9saV/d+yimn2Mc+9jFTYccIGtmw5kE9oNoy&#10;UU6H4jVZPwIMaR7uSkxNSO5rF0NfBv0UULmA1hg7E4iRVgHxbrAi5XpgASop6mon3vNaHQjhvapN&#10;WCrthJHnQt7/N/QQ35Fg4E3wetMQanjlQry+2SIAonuV7V839BNscS+EUdPvI/YH8RsSIsoPQjRA&#10;meqQbrYKNjkv5JVMd6d6gfcCkaI9i31vl3cx2ATd1d3BMdW+UTcyuD85wNfB0BThrdz6Tndyr+N4&#10;JMwkmBHW3mf21/+x5W+71OY+5UC7lyzwx2G46zzLOzDmPAx07bgGWzGhwVaLwSr/AqZbgHJ838b7&#10;pTDd5ewj4BEguBYgLUHMWZI+EVYJnfDySPP6TV7H1/cw6iqvBwsgyhGpMrnlAxFomM7LtsA2RzFG&#10;gcEqaCnXtITrXjwJmsg1TsBshdO+2Dge4EC9BQzVa72kdrloRMsmNtuSyS3cJ2DTSg4KAKpWugXK&#10;qSznXHPHk3Ny2gm25vpr8OnczbNcx3h2APNd/EuwNxO8B5CuErCQEZsG99A2897ROaztJZdc4gCy&#10;sWZDW4KJ6byKBLr9dua3lqSSO9MmSpv5lod0uAhocfthKj2LeeqasyG0MZcigsr6tJBsAuCWGM/N&#10;dcyocUStKuaNxPvMgozAM/p79P0xxxxjqvScbUI16MF3YNCv2qE2SMgh3hpe+pfRVaIk5ORuPrse&#10;OorwaqKpqHTea56KPBeNQyBC0dssgMjFUKCdRlJ9E7/5C9/BFcXCOb6MY4F6TxvW8JYEEB1bTmgS&#10;C0uVD1tndXcYSuqwkUPdEVGmLG5EkVcqMRydOooM4HMvN4x5S6asip3C/l9h37nhuj30VlFNygsZ&#10;WiHA1B2k3loUaSnTjb2H6GmxvDWAF9pOBbv9yges+usf2dzLL7P7n3KUPTgRJgpD7koBpGvcKOuc&#10;0GjtAEwPgFGF2RqaikAmz2ddE0dZG+DSQ26GpP+SpHYkePkpqoBGAnlorgBFoMFv9L1ASEAyWBNW&#10;ggZRFSCpR0galSVQqaDdlDBD9XD8dVzLWrZrABIB3xpoNaDQ1TIRjYOCayQo5vBvlDBxleXMJ8Ft&#10;1fgxtghNpW0Mme/NkzCFUeoAUrmUxfseauuuYOL95SbUutU8HJr2Up0gx/OXwlH07PdQjbhEbbOK&#10;S0tb9y8y6SgdXnnllU9wAG8uRrSx40hyVU2o2267zQdFpqKRVOE1glkMLb7gggtqEWu6dlG2JW//&#10;Bln9gSRK7dFXEk2Hwx0Bt6HnEsFgfZpTVvOI2lbUVqSB6XeK3HrqU59qX//61+3uu8Xcw98mm7NS&#10;bSNEXRFsE9tAyE/uvJt/PEhHBVHlMvgVxpk3cHxCcOGtiZr7xSogqrrrkVay/CgjXUK6iigGH0ge&#10;k1aegotJ8jnez3ErgRd6dR++Vq94bYh6DaCWcfJvYCkP0YSVCpkeRICmUP0ZCthxMGYkV6+/oiKL&#10;EUB25mIP5eaoT6/+IHyuLPQqYWeJq1eElmHOSox9iOqyyq/ZH2DS2Cmc1jWRvnHRm8SadP96EFyj&#10;nEPSRMT65FhfyTE73EFP9FUVku9l9RrL33CjLXv9K23NaUfao5PG2BKS9dYSJdUtiZ+kvYrCZjED&#10;FTAHJWo5y7YM4y5K8odpd0DdMh2pEKIq66amJddMZF7ivTQQUUEgg29hsBqInO6qjaUiixX8G1X3&#10;czCGHu4bstoD9WpDel3W71RbS6Y2TBN5fCYFfB4VnKM5JKp2QKlnLA7y0ZNtNQmMa5qn2KKd9rGV&#10;z3ypVb/4XdroMoEJdVZkWYUA8ZqJVI/GsygVsJxnHvT4VBwJf9lyJjfddFMt/HRjDH9zfh8dz5Jy&#10;b731Vh+WWBZkkxnNFh7M/hrRs5/97D6RSYMdDzFa9T2J3QFjQuFAvodtyfQVr19abDYHRs/2sMMO&#10;8yoDjz32WJ+nFc2oAwoMNQCR9rHGI6yi5cgDO2XHcvBQ7tA/4ZeftXzhHPgiQrkDQ1oN3QX21HUg&#10;C483/estL1XF37wuvw8g8kp+80u+W1WzWXnuh0OIXAVpGf4IIptgiR4ygMTKJ84rKv/h9C+GeewC&#10;E5H3X0UWlbgiDUT2OEoIEz6WOGrC8EBIUSgFr+3uDM6+HOoI+BAmkvKiYA7k2EpsUbH0Qf8J3OSQ&#10;l3mRrUrGy+qmeoMlYLdE2nviqe+MklIuhTIK0V01x5K7fm7t17/L7jntePvPxKm2gCiktmaKlY2d&#10;BuMdb52Yd3pgvmXARUy7BIh0CkCQ+gUgAg/5IwQaMbdDW/X0EHOX4zon4PGM88FRFbAow+BL7mtR&#10;oylRrNjbCyY6bnCay0wmpzu9Rrie1YBJJ1pT90SaVgnMeL9OyYnjx+LcJ6cEk9u/qBD8yFnHW+4L&#10;1xJdhbSyikmc93AQD/frSV0dPtlTdVtTEJ0Ew5YyYjSYW/cvRsjE+H0tZPWjiGas6DgdLHMcyv46&#10;lwr/xSz0WOV2645Q79n7A0isXjzUMYo1qPprKjGTPGoi2xJ46LlntZKBtDDtc9ZZZ9kHPvCBAU1b&#10;TxAYatK+8i6UW6f8MV5G/7WK2LrYew/0ffDkNfCvo+CVkwN4OIAo+lUhvApeEs8NOXmxtUYC0JRw&#10;F3QWnoEJ69N8fgffIzDL0iwNhPUbEsaVwK0CJmnkVe3aNjxLhwwgzjtqWo7S6j8Cnz4BNSn4O0I0&#10;lpAQe1yV0DJuWuBhqp+lxu5+syL5SPbl/W7w8cmkXLwYcPkj+ytnQ/xded5DkGj1ICQdC0AipQV+&#10;HVjSZGqBVA/g0sFWbizVkirLWdX1mOVJulv+/vfZnYccYw9OmGULcI73tOKIAkhySP5qQZtgG80B&#10;BHJS5yTVsy0RVts3PDckBUYqYYbKI6WVBpkDEhIOA4DIWa9SJwE8ApVHYZLC2V/yzHaAzSloPtKK&#10;5CRvxycik9YagE4mOQFLBfPVOsBtFYzuwV1m2txXvdAK/7whBDUIZHnOgnCFTaBou8XWdcI42QX2&#10;PCylOnV50pM7sbbqn5i0QlNjpzmFqJ544ok1R/pQmeNgASQyyZe//OWmfBT9ZXtPbNVBSk++JQAk&#10;al7aSkL/4Ac/6J0Y1Zsl6yPJRkANdmy3xv7xeWZbFeszaSQxYk0Aee6553oTrYF8XTUgqTFpl14D&#10;gNR8Hj5RUtPV72G27yXF7BQAhFYYnigYrDchYVC8Fr6q9An3i4gU7YqQS9XdfOlQQn7fyhr9A58v&#10;YH8SG2QZ4/De3dD9ICrhrpKwnkcRnCE1j/r6Z+mQASR2AA9Jx0LQXwIol2AX342Llv1NuSDSRBRK&#10;xs1xI4kc6mr2rvAygYfyROTsKe/BoMxAuoUZV47nRpF8vbG77kH/bYIuNcA9xjGoPRThkJ6VNBs4&#10;oPp0CEfaISmJitBvJ5GwnMe8VeKeinxDpFH5pt+Ry/FmW3zgibayZWdMPIQfN06EMY9BG0GbGEOC&#10;JPkUVeV14HRWpFMEEGWY99Uy9B2mPhj9YHNAYoa6zFbBdBVI2eplzimNJo9mk0MD6gYcugAJtcaV&#10;ZrQSEGnHsV7Aod6jPBI+S/Dv5Jn860Qtk23NoSdY4ZNIKY8/yMBz31XGQKDLWEkBIfzA40DEBt0r&#10;pbEU6oqk5aGWCu6HEjW3/ik69G8UntrdTTFQtop6OuGEE4bdDxIZzg9/+EO/kazDeqRU492cABJ9&#10;A/G+99lnH/v4xz/u964QWOVWRNCI+wgIonloa4DCpp4zK3RkEyijnyhqVuo5on1V+6x/++LaWEcH&#10;eQ1EYltshV8xWJLBxN2TR3nxDRzmz7VCfha8UfwUPupNolIfiAMIfJXyJUlZVh1M0wBIUbl2WHdK&#10;RF6Vy9/jsFh2FN2q6CvQQwqAfJjBkCD4UsZc6CTk17AJWsiQAUTVWYiCTpmFUOtRzvcRLviAULJE&#10;pHAy3ZjQkiSXpJhWjPTvuXlFCxRmsiXkDFRVNmU32kopuZjfyF6sM2wSED6BywQXSGBooapwKGke&#10;/uMzlTBBatb3BVTFLt53ILWqhFS5B4tgD/I0iY0l+o17qfRFmHJ+8TOrvu0qW3TEIXYvfo9lcoaP&#10;bXFfgudJ0KPDMG9ViV7yJL/UHxHKkwSSCaus/uYZkBmcGSsco7fsSXDS18J4uSZFj0nj6AE8ZFJz&#10;UogyGpJAxkN5Abx10L1ITvMOpCvZW4gN/8e/QQkmWDdaGDMrl0ci0VzCzKeSLj2oHF2Mnidm6skw&#10;A72RpdBEYOI+sZSGzvc32y8FHLF5kzQRFf6LDt1NZRpPdr/IJH/+85/7fWXLhoyUUN7NCSDR4Sxm&#10;qv7lf/zjHx28Ozo6PDQ4awba1kxY68uDic51aSVysItiPbBXv/rVfeazxrqWeBjXimNG6GvqPl+V&#10;S3LXgHZ4AAb4EcJ2jwEIlFOnvA8iKR1AlF0uk5Wc5rugVewE0Ggf+A+f53AnlInYsuStHONOtlqg&#10;8nWo1lWHc29Z8AOAhI6wwVssaTBlvBuR3YcIILKZqb5sj6fYO4snKscSMiQxY1V0g4q0Ksz2G3O0&#10;lC9E7z3NXgmHqF6qmeWfoaEwMFU+60JryVHmXeHBMpiEgoXxL97VJuhW/pMQEyd2Jxt9qEyl/2Sm&#10;SkXrKtffjSM9z3sYZrkbRY6fCfzzlC/J51QmkRLHVRxPFRC8/T4r//0ntuI9r7ZFR+5r88dRQgTw&#10;KOEbsRakAxzVFcxT7iwXwMiR7vkeaaFEmZPwgXSRD6ICiYMDDzH/EGYswPD+IJHS0GOF9A5EAoyS&#10;EgqbGf8Ju9mShkl2//Q9bOnFl1rX73CsrVvmE8lHRbZRzSNpHg7CQhE+LEltY48yEwwvn2I3Ql2x&#10;MAmD1JQOe59lM/xv+vtAZM5SVnE0qQy3Cevb3/62D0L/HhTDPzJPPOPmBBCN62677ebl0mPjLJ1R&#10;lXuz/dD7R24N1/N4sgJBNhotG8mlzwUairaTKSsC5RVXXOEDHs1W2fL4zqVj0Vjv2yPjr6qfY05y&#10;tipHxc28fiWsiWKJXqRWlT0EIDJhCUDkJoDv0GUwKVEmqjKR3xOlyXfduARKyTns89/ss8pNzoEX&#10;Kr+OSFQXn2V+DpaeoH3IUC0ASc1YWwpASlxEjsBYLxQSnan2dyT2S2DAe3BxRAZxM17YS06eEtpG&#10;mYgseqIHBzsAQu9eK/K5evd60UUkZDSWnvLJ2Po+y41gSkm6uZdQjVIVIkMpRNnqUlWvpmr1ir5+&#10;z7V/gg4TZOZIIeQ0qGoyAirqC0L9UCa1yl/FtgAuGahOvsw5XulWBHddTlXd3/zGFr7tvXb7ESfa&#10;PWOm0l2Q4ADKfSh/oiqnNWDRrZwP5WukOSF5fCTraB7VRgfCXMvgHOgBbEKEVUhC3ERy0EHzIRek&#10;i0TIB8fMsrtOfZa1XfsNCiETNeK5GwLK4AB3k6EmsLCC16GIglQzjZUiEbS/JmKwmmpXB5BNlFqG&#10;i2nGwoCRaf/ud7/znhzDzax0vm9961t+29EvM1IisCJzy2btq+nSpoxRBIH+TnGZrLLJdWpvq2zu&#10;jR0za8bKZoVHf0p0wvcPsX2yoDDU32fNWPF645jEa3zlKxX51PsXNRDXQiLfTLuVhtp/6r8En/MF&#10;tQDe8z6CHw9Fi4NvepIgIfaAR8XNV/BNlS9B8wglpOQ6oFwJfLTAd3nbnf3ewGd3Qalz3HUdBSYF&#10;O0JffBBP1GpOfc4bAQ9d4ZA1kBLW8DzxxO691/n8nPOR3D8BgBzPp7rJ4MzxaKwiZiuFn3kbXG7e&#10;62WJAJOyorVCUkySzARtT2LAlG7/Gz+mGLYGVfJusNMFh1MfhuWOjnDHnsC5CTc/ICOrAVL4NprQ&#10;fOsxb2Kk7CTTjR7yim5r++lvre2t77Rlhx1jC5rH2iLVpSJ7ex2JfPJBKGFQpUSqaCfq49FB6RD5&#10;I2RmGqwGMrT9MXPh81iN2W31HrNszUWXWe5PJLWt4X6Eh4o+Kwsg23ysXY2Ic2lTlb0BB3Prfhgd&#10;mJFZq5ChpOONMbKhMpSBfqdzqT+GwEt/sZJrLB+ydUconD0b7qxMdDmAN2WMsg7wrEYRM+517P/8&#10;5z+14IW999675mgeaKxi8mL/vAslNOqzyZMne07KSDR96ZoGyi1RCZQIpnr2Gt+ghSDMynvtZl/x&#10;swAcIZw2Vqb6E+/OoWo4LcBd4MZik5/qwrl8HJ6QXcaCUyBIiSZ9gYfKea7E7PH8lna19lmO3z40&#10;P8AmTM4hA4jUoAIgIvOG5xOK4Si+2OtjPZ+IqtkklSnHI80HEYImil+mNpNimJUDIie6yr5XUgAh&#10;aiuhOUqhfACllZ6HCfAT7K/yD4+7BhI8LhGtUoRwht9P9O3Fkk0Ygn67DAAgfc4YI49yvOhhZ4/o&#10;4uZXzLfkp9+ytldfZI8dvbf9C/B4dApAMpVICPU8V66GWtOinRRxdBeUdKgs8kGG8Q4VQBLOt3Lm&#10;GCt96f10wgQ8OpFyhBPCYZV7SYNwOwEQZXK4BOTPdPBDOFJ+0V/KV+Ogfffdd5OY4+YAkcjozj//&#10;/FofkGj/HmnVeCOTe+ihh2oMf2Mg0p9pRmf4L3+JSZS/Bx54wNRrQ/spjFlO5Q05yyW1y38QuxjK&#10;HKTfHnTQQfbc5z7Xpk+fXsuQz/ojNsezerLHWB+AqAJzdKQrgVTjXNP2goUd5i6+Js1fFDoMSXCu&#10;2ldhMacQWKQyUYqwmuotMwKAyJwlzQMAKbItyc8ccj8kuBdsJqv4BRzrZ+yHKWELCYJDBhCpQEHd&#10;QhfQ/Xrii5wwf4OfvwfGREQP2Y+OlNJAvLDiNPeNVBgMba0iUgSB9kmBBoApMTCdhSOoiP5CjvdR&#10;iCQaN6ZkLFM1LhU5ndh8OkpPFkB0mJRxRrzw56x7leqpDwtsO0APfCYygXkXRWW2L/4XFX4/bw89&#10;jbLoM5pt5cRYgwoJAhAxHNiJmkOlJUiGBgiDNX1xPhZi+fh9weI/c/1cJ2088wCHLJ4yQ1HNiuiq&#10;LqiHp6qeJunk3oYBRFMk2vf1WpVwxYw2xhifLDPpH6aqENb+1zISTVi6xhtuuMHU+CobIbW+8YhM&#10;M5prIoDccsst7ji/9NJLaxntAoMNVfGNZiqBh3wJSkTU8QQoMv+tXbvWrr32Wtt99909IVSmyJEU&#10;uZXVxqIGFcfwuuuu8+cf/R8am4osGV5uV6S1poZV6jWkSSs++nuCfK6kZ/nRpEZMYYVKwyD9oaCq&#10;HURZKReksid8Fe1DzaMcQBSBpcoeuALscMxfH+E9OSQeCVNjmJv1xRABJDhdYup7TVp1x8EC6LuM&#10;y8vQJPZBG5HDXBFXICYDIeQsqS+IHD9U6u0LIEEFE9r2lKdbd+lAXj9X09rZXM2eFLi5RhoScqVJ&#10;HfqwnwYx6NGKNqt+AOIRwDzdvPwltVNzIT04vIp5W5d0wX5XcX9kbPc8aO3vucwW7EF1XvwPMlup&#10;tlSVPA0BiAoZqoaVO8CHSQNRQmHngbta/s/4PSjsot4lnUg+7Whvmq6qZ7WKcex0NVpOIE3qdIgH&#10;PYgj4wfR3hyZdVtbWy2Ud3OBxIaOExmIiu/pL2ofWVAbCSOl64ohxaqDlfVtbOz+ImhEBiowueaa&#10;a7zgoExP2dpjMfluoGMKXGSikrkvgodMWrGHvMZMTvm3vvWtftxYTmS4hIGNzZeBggLiZwreUGl8&#10;jbMKVYbx1uKCl8hRrpdR/vU1t4J/PoP28TTrKO6LrKpIVgnaCKBlhehSeZu0B+XPmXqhe+kS5dhJ&#10;AyHCk8oeZTuP97/iWNioN6Gvx1Dn4ZMAkAx/EbOtmTxkQ78N+hAmrJO4EdQumay8uZTCyhRiRjIc&#10;QFJLOFQte2VPRmL/Mr6SnMoPJ4fw+89zPGTlqA7UlA3pPyQcwgKDY30zAEjWGiZfSvpsdUpBR1Hd&#10;Cdl6PwfPwiG+C2lCnhkZf+QbslX324KXXWgLJ08kx4L7VZQWOSIlckTU79zkVI9RVMMCIMH5vhIp&#10;cMkbL8X3Mdf9ST2UJikRrqv70giq6ljVs4vSm90OTFjZXg3KCTn77LM3SbreGMPYlO8jA/nIRyQJ&#10;pj60OHdgIiNFC8nmo6jjYGTK2Uq86/PvZBm4XgskBAKxEGOs3KsIrPW1ttXvpHXod9IsYhXc/pK7&#10;xnDVqlWm0vw6T0zc25RnsaX36Q8gWS1EmlI0Y8X5WMZsU3VNA/NS6B+egogY6b3wmNewJvckKpXm&#10;eyRjJ6q06zxU5iu0kCpmK3LuLCGq0v3K+g6TOAFLJduP31/JhHvY+bIE/CH7hDeCLEMGEI8+cx9Q&#10;iGAWp5VNPYQvLYC+DW99DlL7HnxLwptHWamFrexz2pLJLVOWp+MrFE0gEp3pIUGmhFmrzAAmyXt5&#10;/7jbCn2g/Tw6pXQg1dpVGQBFaKUc37WHIRr9shpMergoIGTiv7xFbknRSHruOMMUxOU+GvUXXvyI&#10;zXn62baieTzuHRxg1K0qqAAiEVgVL7AYyqUPnwYiAGmxdpIfH9r1QCt9j6QizI2Jsog6VRk2WF09&#10;nk9lXRTNF4MxtpDqu5F5uVm+zsbcx0ZJsTPhcEiuOoeY4X/913/5/UTHuUwYIwU8fP4qui7dRrPT&#10;xhhutq5VVguJjDRbvTZqDAKTDRVUlJ8k+kAEHutLtJQjWuGxW6Oy8sY0sqz2ptcCRCUWHnvssR7K&#10;LIYb/6qqtiEA0bqruQEwhdvP4WxnswwpdCprDWXZKyVCd9Xl1QVveIpMWAIPmwiFkN7gPB+DkHsK&#10;8wuhu7ra+WQF/lTZQl1ChwwgvbxaTFzyN5OwZjdv44Zu4ibfRAr9IWR86wZlt1N2pABErWzl7JHT&#10;PBYEE4JmNBH5ToSo9BOpVpCa8a14lFAcaA0M4bX0T4PWpWCS4obDbcYnMhh2tAEA0anT4N/QK533&#10;EasSLyrIAKjz4d132v2HHElp+IlgIw8bLUSlS7oJ21VpEeVxeC7HBkxY3iNdIbsq2+7huoCqzF+U&#10;KYnfPTHLff2+kRLXUKXB1TI6Fc592gsAOXLv89wBSZNuhtWzkyVQ4KFkEJlNt2Hw0COPNadi8UJp&#10;IO9///trvSw2xiQH832UvqM/IErbKp9y333kDmWYdB9H6mDm5hbaNzLqv/3tb+5f0H1nK+n2B9tN&#10;8Y9kS75nS8JvzJ8iH8dXvvKV2p3qmS1atMgUAKGtxlLOeQHMplzHYJ7h5t43ChDyKcWeMOedd563&#10;yu3u7kLA1oJLs3DFTNw0fxdRqG+nP9L+8Mq006uiV8skXMvk7zWwJsNbEU4pDVWVH1mVPvhc1c4L&#10;BCFVkpfynkAGzOou26eGmS0xfYYOICnzDCG1aX6yO4X0hQbmXhjQZ5DUn4ETaGf2kbYhB0/oTKhI&#10;gdCvN6hlnivi276k8ieVyjM53jchqWRKZguDLa0DqyLU6Q7u3mCs1L7oT2SQfwP4ULKO9Khpxq27&#10;CviN2qb7vedwTn/jazafXuHrWsZ7qRDVwMqlAFKgTlYEkQ0BSPCVqH6W6l+FhMPsZ4PxnXik12hK&#10;rzRO8la3y6YcYu2f/ToVaBi3svqtpD4P5Q8xvMqDEYboyW7LGBIZYyyoqJmgcNoY3bO5GEbsI9Hf&#10;eS4Got7a2cirrB9kkDNzi+0ewe2LX/xizektzSlrhhno3jYmjQ92fDVeKjejvinqiKjte9/7Xjvw&#10;wAPt0EMP9QAIAYxor732qvUqGex5hnP/GBQgbSmbL/OZz1yfPk8xMzF6JeeinST/S6fB8zAE7OSA&#10;4P3MZa6i3JPXDZQ1xwFEmgi8AVCpkmtXRQspQPlkf95fzX53QUruDoLgllrHQwcQv6KQlCIAUba2&#10;m3D8c7FXIn1AwWr1jQi6hyOxI427gzx0JQzgEfuHCETkJJIzKEZnaav3ML7yUTDpN3M8QnoVKpwq&#10;FzK8VNA+QjRYysDdCSVunorRg112AwBI9qPoY89uJUO0ayQU7ZBvt0fecaU9ttee1jkWKUGlQwAA&#10;NZTqQQPJpwDimeSpZjEQGCgZ0SkFkaB98B5fymDAIwAQRKXdHL0/ilQVXtcw2xYccbZV7r+LUVLy&#10;oAIU3B7pFiwp0aoBIOPgEA2Bgx31zb6/TESxfaxMRjEr+t577605YDcXI8na47ORQWKI2UQyXU8E&#10;kKzjerPf/CAOqHFScqNA5KMf/eiAnQajiar/vW2u8csC1ZFHHmnqR6IaWnKmR2e5TGLZ/TS2Ysrr&#10;86tszmsb6rGiBiKBRfchH48+mz17tv3P//zEBc+wwtp5QWBLch/0YfjdIXxHkFHMo/OeSrvyXQCQ&#10;KkK1V/pQl1d8I2Wiswrw11xlbxzuz+Pz/2E/VfZDsIcneeX0QcyJwez6JAEk+iGU/KIsSuUmC/F0&#10;ubL1KYTsC4T0nUf00s6udcQyw70Oc32WZlV6bkgKIAKT/2fvPADkrKo2nN6TTa9A6L0jUpUmiqKi&#10;FJUmYMFfFFEQEBWw94IFBUQBRQEFQUVReu8d0tumbd+dbdPL+Z/33O/OTkJQEiAGZOBmZme+cr9b&#10;znv6UYpigCVPjd9M+WCO+zltPoOJvCEVlnsMqSg8AYa6ZdWbQQCiwLhgo3hFXquptmqvKQBpRTLq&#10;UvLFJfPs2fe9254mJXqK+ucV8k/J1hFqgQQAySsNPGqClwoEDh4Ahw1mfNRqwCUCTK2ksqbr5rhf&#10;YchQAASV2pBptnzAZGv7+UUOwCF9gkJCQ1yhKhMo2YHcedc1keUrMuYv8yIx1kLEMYKJAKTW7XRd&#10;icOazquNRo4BbyqlG1+10d4bUkVC9W/x4sW20047VQ3ocYyi6iVmn415n14tF9paQIg1N2I9kagm&#10;/E+2lFdyTl/utdTnqM7Tu0oK3HjjjU4jKasT6JancyXrBoS/XP4gmnDsvp5pNwnEdo9VPLFQW3kY&#10;REF/B7tHCSkkB4BkS5ui+no3Tl3f4/unnP7JuaiolEPc49ViBF82gAjaQqKQvhC/UNVKijeMOJVb&#10;0DqdxsNtjkFdnlaJR1bMW1/NXS+bR1RlCTiibQS7Cef0VjZnsBSdjocX4l4fgJCnSpKIRigaKdwg&#10;oQiHtQeQiBOr0K7VwWO1v/X8WdR2pVyX5f9wjc0iWG0h1QG7yHarGhyK+VDtcamvZAvJu1QR1FMv&#10;1qLtQ/EbXtdDoCHwGArAkkbeAaVGQvn3AAJ40I+0pB9yYuVJ+tjev84ajzzayvXP8agKHQQAeQ7B&#10;vhIdFFw9qPoArxbv8jLR4SWeLumjNq2G9OevRjqT1TniqK445ZRTVgGQDSmAMHZM4/PPf/7TOfpo&#10;/BbxjqVeY7bZ+K7vX0kA0djp2rGUrACitmhTBJBoS4kE+ZXsw8sFijWdH58r2pCUXDJWLpTnZk5B&#10;hT4JYnYfADy+TB663dwD1TN4uHOR3HP1t8Ih0OKUUVd5zEcIyC5CP/MY2Qulfa2cQ3WVvx9UQofg&#10;Wpg8IEXGug0SQPTcoi2J+jx68bopQCKTGwlE1SFQZeXGIaxeAyG1VEGqqeB25i2RTKTiWr3pN9lM&#10;etEJpvMnMICkN1E9X6A7SD0CECSfaPZw11PZYDrWCUD0WC8If4iAsbr+qvq9xCHuuWCxdXzoY7aU&#10;0rHZEcMsR+qQbAIgijqX9OEVDZX2vVpJ8N8HBUr9VWCDqQZ6UWAi0BCAqOlzDRC9uFGdxUgkek6G&#10;+yQ/V4rqg8unbmk953+L9ausAmRMZfQVme7ZJCG8IefVaxdAxPHH1CHRHvL000+7V8yr4YUVCVvk&#10;3uV9JM8bvaJBP9YCqXUvfolY+KodJm5Y+arU338Xz1D72ytNvKOkE4tRRfCKaUz0e0xSGCW9WGr3&#10;1ZjLVwpQotR03nlfNMUh6VVgb4lzL3kCRb3kuXIL2+4D1ptX5VYFBLLX5XykHIIqf+FF+gjEVinw&#10;osAE5yJsIgWCsAvlSWzTozj+Oo6HBUzc77VzQ/zahiiBuNxBk+qcFozKkkKIk+BLBxB/EALr7Dc8&#10;JIahkoxB6PE0AAKQah1fSR5BXRXSFffZSELGSVQvDFKmsD/X/g6jsRAgkWgmANF/waFX7qjBiK+b&#10;yway9kb0ajhLBAs9j6vmZN/hV30vAz73KinJo9cs5l7Fdiv87Uarn7kthZngGoYO8Uy8qoOunFcq&#10;YSsCnsWLKjcAWwTFoJS1V0kRBRAxg66qFkq6KFNCt4siUY1k0G0aN81W7rCbzdl8a3ti0FAqCapw&#10;FOMnEFGQotK56xpJckXTNZJqiSWVudXfij1RfwQiqNW6kGaa+o22ldQ4KT/2oNuxiAzBYw7gIDVL&#10;OQMgej2C1y6ARDVRbQXARx55xAPW1kR0apPjrSsBiVlZdf3tttuuWge9lvqvHuD4qiHDWlxYtTrk&#10;2aRqhLvuuqsbrLfffvvquwzZep6tttqqqstf1zF6MW5dYKF4Ef1eq/bRvESJKJ67LgC2JnCs7ctL&#10;vebqxw1gH/eHMexHhol+9L0/+y3eS+vhK1/5SuKSLHqpVCZKzhpcpwOtmgNd+wE2jN0sk1feK6Up&#10;ATQo+21FVFfufaXsHZP5Dm8sl0DknUraJ8rX5isz+f0MzkE747EVIlCyTUfa7JR6LVbDSz90nVVY&#10;Cj9TWnQpOaqure7PI+6fb6N7kpcg+hvffto6cOnVQ3vEpFRYEUCUFIyAQ6so4lKDJdCI+j/AxZMw&#10;KrPkFIQaPLJK/+D3lAe9STwL4IUh0A356tG6vXSelF96ApcAge4KH9J8I/IqlY5PDiBS5AG7SyK4&#10;Ej9ldq63Fb/6mj02ari1AhIV1U3HcK5aHG1UAlSBJ0kQqgWSBTy6iQ/JQ8ilWnIphZK4SgGfUiJG&#10;1EwrKFbVSMzG8kOOtMx3cWt8eoG13nKX3fOhE6xl85nWMmQAZXaRTEZSj4T75AUQyu7LZ92nwCKW&#10;1JIDSEpDWJCoHRR7UtQ5KqurolakdG8eMcXS55yJwAYoY/3IlFOAfZYMoCiyXsPg4XtTrtaoCWq9&#10;sOQOetBBB63CaUeCEPX8L4cwSv0SdfcHHHCAp/R4LbwiqMltVpUTV6xY4W6zakpCKRtJU1OTLViw&#10;wOSKuiFz/bUeY7Wfa6Wc2qj42tiNfwci8Zlrval0/YGo3wZiX9TvA4j36s/+H4h2YMstt7QLzr+A&#10;KghxDahkbeK267REDG8zy+M32DDegUc93lXuSAQtLMtoPiWhh+xrVFklT9nO98SEKOtuhZYlAj1b&#10;psytSdKdnVCvlNOkWPvIY03WQZ3/UtbtOgKI1EfKniTdeYhkDm7MsoTIFxR5IFJ2T5TxGMf+iKJN&#10;hyN+yaMAYkdIvidRdF2fdHyjXUQLPs0hp0v1Nw0oqeCLiHIFUNpKMqZTuxwAkdARJBCldZQ3ljzC&#10;gmS0ti+dIvBYBUD8KdNeqtVL60otB4boeYORWQuijfl6wFac+i57SrYGFlQZbkQSR2Zkfy8hq+JO&#10;LhkgEWSQHFLDBltXEg9igEeGz72ATvvYMfYUILRgnz2tdPFPzeayKFq4fgoxV5JuI2kOrr/c2k94&#10;lz0xcbQt4JoZkjSqkJUlgYo5Ge2HEO3PPYoARwZpI0vRqzT3EOikVHCKhV5Wrff+o23xjrta8Ybf&#10;s2hbeKIuf1aJvc4ErMM4ru24v5rHi4B77iGAP9pClB6jlhuN3j2RwKwLgETpRTaEaGORS+qGpKp6&#10;sXH+d3YZ9b+2rscf/vAHl0T+XUDguozfq3VObaxIrUNAdAaoBZj/BIq1wBFVU752XPIYYMOGj7BR&#10;dWN9bW262aa4jP/dmRglK9XLnYs82ZWcgJSwVBv6ebYYtVNKOwMEooM0kiYGt10BiOI+pJFhP5cI&#10;hyhMd89USqDCjAMepHLPld7Ldf/McfJ8DQxtxf1CdU/dTzRYdOqVf71MAOldBUBCJkmFZCdigcdr&#10;6DEa+OUfEKcz0f9tjH4dQpqXGBYGxwfIc2ZJCkFC0SBWyzXquCDOFUDoTGFHxL8z+P0ujtUEBEVV&#10;UKPJGqKYkJB4cW1fq0ggiQ2nQrBiHkihurarrQTkkjoVQxpqejExxSYr3X+VrdxzY1shdRKG7hJc&#10;SJpFlR0+hNofxIEgHagmiPJgZakVonTu2eGDvJphAfE3O6rOFkPUl2y/rbV968tWfvYeHNkW8+w4&#10;IhQ6uCH+UT3cK42OM7fMivWPWvsVl1jqiKOtefLmqLpGWTvSTQ/3zKsmO+CRBUR6uF/a70kKeVqT&#10;JKKR9KdO3lgjrQdpaDZA0iRjb/MinqiXJQhbIAlMa25dBnJtB/5VOj6Wj40SiLhrvaTvXxOA/CcC&#10;8p+IXNTNR3fNt7zlLa/Sk72yl40AUqvy05gJeGvH8F//+pfXNJektiGlEXmxeamNlv9Ptp3IRPy7&#10;OV69Dkn1b0khqJZHjhpDnO9A3I/H2aWXXszYafyCqkrYoVhSD9iV4IF9sUzZaCVNLJQ+Rt6/LWDa&#10;RPeQQKS2ktuu8lwp/1USL1eiGF9F34lGYicpF1GT53fBK+tcjnuK47S+5X0lB3wASn5Mvn9FiNfe&#10;oeilrLJ1BBBhqPx0RFZV6y8Q8UC4NUpJfz06Wz/oCIih1/bdHRRVtUKpsqSukgsvAOIuu1JVSY3F&#10;IHqlLamvpA8UuMh9bSqeCztwh3fx+6U0TUAIIHTNktDeSbv0f2vvuLYmAFHN1lApjBsExwZfBCnu&#10;JVdX/76r3rq/+RFbOhNvsWFSSxGrodTt2DB6Bw+zVmqm90qFJBuFijuhSsojBUgqyA2ts1aM7k+N&#10;GGUL33mYpW/CENZNlLjHt8i4jUpJUhUpmSsY6isFUpBIbSbwzOBptmCu5a+9xhqPPd6em7m5LeQ6&#10;DdynVxHs3LMstRaAlaH0bvvQQdbBvdMAWrEOEXgYmY8BHRXCWrLrnmb3/JP7Kp8XrEAPDynJd+2H&#10;8aWsu/VyzOr1QKIh/brrrquqYCJo1HKq/wkoVv89crZRComxC8ccc8wGlbLkpQy6c8wy7rLI1WKM&#10;yPz5822fffapAu+GlkbkxewqrlbChvKfYlheyvzHtRKllz7VF3m5qAOkv0eNGG6XXfYz6FGo1VkS&#10;iEgCSWiU15Fywi5igvRR/gmlKw4FQCZBSRIJRGp+aJ2RUNYBRBk5FPMhN16CCFUTXamhSkgipfyR&#10;0CQZz5UrUBRM9E95AXkl8XJhE6+9PfilrJeXASAiq1IcuWLHrR/B/iA9Xw2ARJWfu9aSjqRCjvrS&#10;DHJHjWWBasDkjYW9QPEfDiCSQOTjHAFE+j79DeiUNuecHbnLDtzls3z3BI3rymYke6/Pk3JiKbWK&#10;I9dLGYPqMRp0neWMt8eU6MLRysOvSY4ozZPiJYT1Pk8LnrTnDtrW6scADCMwkstbSm62BO6lSaDY&#10;OXSwR6LHCoIymGcg6o1DBtus4XW2YJc9LP21r1r5uce5OQsBsBBgSPbJAGBUZ6eoTI915dpZaBl3&#10;kpLDQEVeUgUBCSquJc9b77W/sZUf/qDN3WYLm8u122Rsl9sw0lAParNO/hawZACRHtRqvdhm0gIU&#10;DPIrJk613vPOM1shoAcWM8yoxnStRnDDOjgSQ3li1bry/v73v39FJZAYSBgJVXTp/c53vuNeYBv6&#10;S32MLQY4xrFT36XCUm1vPVf0jnotSCC1UsV/kkCiSuo/2UCiQT+menGpk32l87eauYX95vJfArqy&#10;iWI5zVF7HFFeKfyiNCDmU74pZfcU/Re/fwLPq+2wPY5g14nmybkIRyMAxaTur1ZrVRC2otBFC5XN&#10;HDsnNpJK4WyIFp6u0Y4QabA2rqtmRMxevRX4MgAk2j0CeMiUHog377Hz0SKtsXJJbgkNQlnei+j0&#10;UXgPyM4hP2eyTRYYLDeWSyqRDUSDKW+tOpdUKnL/LW7Jd9tC4CfTJIX8kQbxjB5fDrK6uVhnUfu1&#10;Q91VAUQyZwAQv450ZJIQ5ZzEIhCAuFaReuqFf/7Fnpg5wVohyAVqnQtA3DNKnyHQBdx5JQnABgEq&#10;Qy2Nh9ZcbBGPbLWJLf/8aVa5/zYEDmwbWa6qmuOuN026T4ndCnYXqecy/NcDoOi+XrddXA2fqdzO&#10;e4r+En268knruvZiW3DiUTZn2nRb7GlUxltx8Dgr9B9OG+CldlsBkJax/axztECEKHnE7xWbbmO5&#10;q37LBXt41DzyT2AOXqsvgYaIn4ijAgljAsNrrrnmJburvhTCs6ZjVDxJeZs2pKSJazOPsd/pdNrO&#10;OOMMHy+Bhlyg9R4DJddWWltfx/+7eatVRf2741bva5RAYsEreYxFIN1us23tuqt+B60S7ekFJKis&#10;k20lxRGSSFRfJcTcwdkdby6HlhxkaVRTBZcwcIChOmtFWhdJH3LhxctKDkchg0cIc9B7nhiRfGU7&#10;fsfBpsjeT7RUomFuaqn9kKjN1mb+X+qx6wwg6mD0mvU8VA4eEtt4kph8JZEMqjouD9n/Kz+fQODd&#10;GEg86hwBBnVDKgXAgcy7wf4hYJH6CiQmD0ylCIAoE2WBzL4VIi7x2kojheTLX+Rac6IbVtSjOYCU&#10;KOOY5Jh9qWPh0BOxKGQYDP5dzj4IR5RaRgw/zyVTVVl5uVqarPHLX7Ul4yajksKmAXD0Ag69CYef&#10;RVWlGAzYFDRzo1AXDbHnR4y15999mLXd+GtC2J8Pdg7lwfHa7MktNYy6tVRz6opDiGwx+q+P4dDh&#10;WUAu53KKkkpqYbZgfH/ccpddao3Hn2ort9rTlg6b5PfOklq+PAKpiBK37bTceNqIAdaN59dKwKbl&#10;vR+04qyneNx2rkLCNzEHTPSLZUZ9yYP7Xziw1n23NnVIzIclVZNqdatKocqtykU15lraf//9TXUc&#10;FPx17LHHmiLK9a6/19ROPPFEP0apxk844QR33ZT657XwqgW5GDejfqt2xemnn+6R+yKmchDQ5+hS&#10;GyWuWq49GppfKpH+TwD9UgBnTfdSH+P8ab4U0PmpT33KzjnnHPvSl75kX/jCF+xzn/ucfeITn7AP&#10;f/jDPreaN6npYpzQi/VNAKK1E0F02623szv+ChMoAgKAVMqd0KmU9aZbeMdOKqcbNqpKf8uNN1CP&#10;uXz/RWjYFuxbhS/IDgxIABYV2UJUA8SN5SrznfyWpIHK83cvjHUBpyQr3wLd4AaJBOK44Soyferg&#10;A1xvsC+8Kq91BhB1KOaZ9047gER9VexxjWjgoKK/F9K+zpEz4OKxAyC6VQp78JDo4JU0zKPRhboa&#10;xDo+EyQDgOBOxN8E2RAPkkVq6bVJDOI7EQFv5VhGT7OjQfJJIj6k0rHWAKIR1iWCz3SIrffqH/pT&#10;ACLTA0KCx9npyxKTs3iJzX77UdY8YAqMApwEaqtODORtEOY2VFqdkkoAkxRc/1w8puZvvqM1XfBt&#10;1FVPObHvxeClMk4OvLpHdAPTmuAWESzcpqPnBNRWkUwT8VS2GIGIXJk9Cyc5uSzD52WNlvvtddb+&#10;8VNtxe4723zsHu3y/sKgXlBqeUCkdxg2knGjrIfcXXMBuZ5f4OVWWc7VmoJdK9GLa3xqP78qK/JV&#10;umjU6+td7qhXX301uurLPDOqstDefvvt/q6/b7jhBndXFQBE99aYQbfW4Lz655gyJXpevRbUV3FO&#10;1Vc9b1T3SWJTcalaQ/Tqtp5I3KNLbOTQxZXH9p8A4pX8XalYzj77bC9odemll5LxlhQ9Xn88rOEX&#10;e8Vj9LsyFVxxxRX27W9/2y644AJTNcnzUO1+5jOfsT333PMFNdn3228/u/H6mwLhEGFQ+VjXTyin&#10;A0p+xYtFcuh9YF/aItotpGj6EHQqqZdUTfMkr1Rl4QA8XJ0vR6MQ1iApROmgMtDIXmzB5cqX1ONE&#10;FZTYgl29LZIV7c4wk9FI/SrsrZcFIH1GGg1MBA+NpEZMpE/pREBBH0yx0rwpDUnlan7dnWGm8qDU&#10;V8W9+X6fGgBJXHv5zT2zCJoJhnSOpeX5nMYmkqbYVMkQ4dxALy5eNgFRORF/ofy6KGCcjfBzRTxl&#10;jnJHMl1XKixasE2JmHdb5oorbc6mu1rPwBk4l9URczHKcqOGWjOuuVITtU7sZ08DKPdNHGaLj3q3&#10;5f94PQIC46L4BAAo45JDEjqaAKB0pgIPKeF0SzEXvvz1g+oHO1gGyUjAEkBPC0fSgsZZ4Kbf5dQg&#10;9ocrtS2w4j9/a/OOPdyenTjeOjzAMAQxtiA1dQ8fiivxYOsYTP8PfzfpdP7GFZdxjRCQFF8bShLA&#10;tdkLEfRWrwT4aquXNsS0JWsaN4FFNJbH339LzZiYtbjWO63WKK3AvxjwF/NTxbrmOk7uvnKZ/vWv&#10;f+1E/dxzz/VU7Zdffrk3laoVsVa78sor7aqrrvL33/3ud/67CLcSK2600UYu+ayeUkXfHXbYYfaj&#10;H/3I5F782GOPVYHilXafFhgpj5ruc/HFFztAqb9KTVJWyII7DEnlol0rhlD55XAw0laMJNHBRQz0&#10;nWzRixAcDqC/chjqy8YRPkuFD81L0rRHRyP9pmqEWZuA+vpofoeWyJEoCZwWvdK9AoDoXvNoqMY3&#10;WACpGmjUQ42gBjAuQQEIRN0DCaVWSSQEN0vcD1E8ARK/BQBCcEx5F86jSYXl3liSQGQb0eCixnLP&#10;A6Ex0goDnkftJSkkbRO54yf5XsRufiB2Vdv52hvRvedVX+0QWSJDua7kmJiYVkJUOlxGb4MtOfkU&#10;e55Yis6B4zDVTIarJ4Ico3Vm7Ehbgaro3uH97dEDd7D2i7/K2nkcXAU8iPSuGr08mCgMm+4TrTda&#10;hlH6qDIw3j3JwvxSpClqXJXttECDGOgLSLYRXUcOze1ILT2ykBSayEyy1EornrX8lZdZx6HvtoUT&#10;p9t8jOvN6LVTBC7m+g+zroFDrWEKNqYfn8UF4G7cVz0Bp8Q757UmhdQCyH/qewSZWqNyBJpa76Q1&#10;SR+vRTWf5jbmC4tE9/7773fiX6vzj/mv4neSRmKOqtUNyx4HQbr1u+++29eOXpICaospVX/4Nx80&#10;BwpofPjhh+3WW2+1O+64o9okMd52220uMcT5qR3/Womz9hare5mtzdp4sa6WQ2W9sPnkAMPOC4HN&#10;fKWfxNPpD+UGtIdovwJrTsVOgg0j8UJdFUQkcUiVL4O5mqSQ4K1awhMrC60s29f4mxgxgZKYcvcJ&#10;leYl8I+Beizld2jvhqrCChZ+US+RK3VY8Kfv9AD6sY3WwJ9SJyUSiANIPYfhrVA5EhXW1nzeiO8I&#10;kJERnQJSAUTknaVB0+DJuD6Fhi1EEZmId3kGthdAydn+/P512qM+mNHmXYNkuuFLf7lhJ/D0WgqS&#10;n0RC/TH1iLJxu52HiVn8hC0/4GDrGjrGMqOVeoTytSQq7CRVyeIBw23xpltZ/cc/asX7/wFVb+L0&#10;XusqYdSVB1U30kEHg6GLgydaXymalpjuWfWgTbgXN8TxvUtE6oi8OGQzkUFGByeBrRKem5Mm+S+L&#10;JFLG7aOskolF5JkMd8kQaNRYb5lrf2+zjj7GZk3b3BbhypsdNIXI+QnWvskMq//wwVacjXowKOuq&#10;OaU0kKtz8i99cNfvkS9GHEQoY1XA2gDD2merdQGuJUZrumYtwKx+7Pp94nW7W60KZ+XKlab4lVrw&#10;qI3ajiotfRdBJaYfiTYBFaVSLQ+95MSgsZYx/t9JfPotxuusCxBHh4mYeSCq4mIG5Bebt9W/j+fX&#10;gpK+q1VHRrVmWC8Cx4S2SSPAvpQaWVoF6RU87ljKANkpKkv45s/sp7PhIQ/gvMn8LWchAUYAiL5s&#10;5YkX6mogUilP45rHctxfIVFBHVKGppQcQAJoiWQE+svv4qg3aABxvllkK3gPraqgFwlrYcDC4omu&#10;tsGI9CxA8DWkCaJ1Eck8Ep207ZbH/7nA354XSwOqgWSgizNpAAhGJekHSxyfAUB6bSoTpQG9y5G4&#10;ev8qkK3lpnL1T1ANKaYdDaI/naN6YthWBXSlIEj/6RJbuPEMCC81z8dglxk70JZgU3hqzHBbehip&#10;lX99HepOyDm6UdVAjiqprBZcMKQEs4akBh/BIPiqxJOiT0JEfZBQXEqhqRJicPAFSqKuK4m30XX0&#10;sYdTuvktzz0r8upSRtpcEKddSwY7pFxilmEeFpOC5cLv2IIjj7fl+77VHqsbZY/UDbJHJg20jvPP&#10;4Fz5lQcJJG7s14pqJvZTTgCrE6/VJZEqZ1oTA1ELItVrJfag1QlP/D2WrS0x/utCCNdytb7sw/Uc&#10;KhGrV2dnl+fC8ngGSrEOwGOvP59r7RTRjVffydMsqrlkYHdXVhwRJHlILSa1j1RjManl6lJbdawS&#10;QBfIxGOizUn9Wh3Ma8c+BjzqPjHwsZb469za+8TPLzafcUDjebVzuPocx7+dGXGqLbqh/Hzan0Fz&#10;IQBx6cNRZC4fLoEWHEPRKIUkiFmGnknb4kGEfZJGoH2idUggnkxR2hgM6uVt+A7po4J6CqIhhrkM&#10;YVUWDrnSBKV1ogZyqUiNv/+NDejlLKJ1t4Hort5Psb/O6ybUSaOWEDz3ypI+UASLw6V9kZ3CXYvE&#10;Rf8Rdct7ABFlk5TLLkb03CY0JBIZ11cBkE0ZMKKnPYtvHTeYyICNgchLJ4j9pHID5yAVBJelPrVO&#10;1O2soslP+l5Vt8WHSXRAzLr+U8/FzUsiEIEv9zI1OXH0KW7QYvO/fpY9NXKY9eCi24I77OJN+tmS&#10;Aza3FV89wyrPoK4KHn0BLxNJI2QyECUXhyKQqi19JS5Fy05pU1RjJQQw+obQQgAdNIaSjARuAotk&#10;3YbfdaqMJ+psngPzklK4saQeQDEtAOI4Lerqufqji160Nlr2gVus/vtftAf22dEeJS3KwrcfZhUA&#10;ppikYih7kjYtxrDkVhm+uArX+GXyo357sRbP/zfv8dTV7/1it1QA1+pgF4/VmOaVrZf3sMcST7Oo&#10;RE764aUKxFnGqjy1nah5nEDkajqvKU7uX7O6Ahjzb+1/GpSQNj9u9PA5flf9LZnvVbpQfaC+OVkj&#10;77T6INX8LaLa0dZmJ+BBFtx1B7sn0mASdfbDPtZfXliorDxWAm/CGHGvGuayg8TcX8r9pCh/f14x&#10;OkgfGpeYTqbWEWFN01xL+KM32OpAv/p5ur6O1b0iWOmYKM38O6kn9rNWNVnbh1qwif2JEmstwOk6&#10;IYhZa0mB1VJ/Bx9Q3zpOD0UMZKP5mqUz+5C2vY6/5WkKaFDPI9h5BRIh8lxxHhXXwsBI6zdP9TQK&#10;NbQ0LoQvlOXyHwBE9w33DLk4PLRbi1H0ILEJBwLxyr9eHoB4fzQ6jrWBOCTccqAu6nRiIPbf2KS4&#10;lXkUpj/Po9C5z5BEbDPOFvoO5xgGSk2eCEkm3gqAUZG3AoNdUWSmB9hM4xaygQzi/Jlc5xyOf9KR&#10;I2ToFT/vQmRNq6F8tf30rxM7TiISCMlF3KWES9FcQZfjeqRhVrxG7wN32pOHv92eGDXOnhw10v6+&#10;41R77qwTrHAvQKZIcgL+SFITHj+2KF8majLdQ9d1cPKx1L+RbZARP4RnVn9KjGFxxPvO4wg9g06t&#10;3kOXS1BbxnQRStEnYXcQfsIUCNHgFi1HfwU22W7ruuUWe/i4U+zy/d9uD/3qD5Zr4ZmFHUqlghgT&#10;3XojoarSokgDk+6s/v0q4FF7cs15VaapZiRW/652mdWORXWLRAqbSB5hYye4Gp+bd1aiS5iYGd3N&#10;w/srAFZZRvqnc9wOJeKQpLGpThiHVDG7dg5j5zReDLgIS+xjCIuSPB6UDWohGDc4bCT6iDBJyXc6&#10;WwRBTQyHJFOxF+5eXRVLw4TqtGhD65vfmnWhmKIs18pI7JVGQPoP+pHqsLNOOy0kA1SwIEk+++F6&#10;PoBg137UtelPyp1+g/iM155yPg0gUeCQmDwwARaVnI02j9Wl1Voi/u+k1zUR+5cCIGs6r1ZqCRvo&#10;xV+rS5OrH1mrslrzVSJ0xN2r/Bxi88RUi2vT4pKx+zqYiuNgyLZMosqJ/VBwoKcmgebFEAaptFwy&#10;EZgM5Zjh0Lc6QHEH1iG2SZXICAWRIuFIVkNwqQmrPfnNP0Zi959GYu1/fwUAZG1uKuGKbetutzpv&#10;CeLljwGAvdDoSEyT90GtR4JEO9X8HcYckJZDgTSyjyhKMy+bCe+IdtnCOHJkvZtr/5m/Q5bgnNtd&#10;tGU1e5GCJwMbie0qYKdjpDMUmy/SHTaj1FeSrwRHFUlPUvtQS3wBqa9/WzfOHpy+mdUf80FbevUl&#10;lluO0VmwI/dejNwVOLuSiAjf6nrOodYQmECx1sMr3reGda2FKu+YvsjSy2zgXPLzG+2pP9xsj/zm&#10;essvAUZFSXtlrAmddq4tPld8hGQ84/CuEUDimNeOfQImkVlLcLIKpRFAVn8MHa9ZSzR4fTzWGp43&#10;Ent39Uh+l3AI1MvU6EyCP5AmXS3BfgmO6o//FoTDhCBUWY4aME4GZDVwFEZ7ejhhk4Y5AQEBgQAh&#10;OIvHQdBcCOldce7vwZ08sEWB0wyshXfKCVQAEH2MatJVpNMEm0o9KFZcgitODVAAANBjSURBVCYN&#10;URF1hyc8K9mPvvstm1o3xtVVQwl67Ucc00AyKvQjb5o3wKQfrt/Dhg+zoQTCDiReaCBAMogsCwId&#10;xc7IBVqvaFuKS+J/4T1s6USS9RGVAitx5dUYy9nFnuH920hLlE+oSGVPOnZoWh4AkTq+4h5XiT1E&#10;kocqDnoUOlmz5XGan8G5R3EMgb7O1m4Yr/UMIEFHWJI+0AWTVtofWcxHYwuewYBKD/hCAJFopzB/&#10;L4krXWGeCShgVFfcCIObI6q9t7AvvxO/QC1goT9JQAKH5q9IgpK/a1nYKlFN+E0HN47j+wRSfClo&#10;Y+bl/aTW22mzf3qRXf+W/az9C0g+D7F50jxLEahRThoVdVG2TUlDEINIEJ2gbkAAEvtVcD95+ib3&#10;rawkEj6rdUPWlrJY23nmKCoRhq/sopHYOzDGtVzD6LwAG1cn6mv4uxZban+ubpX/AITV8V3DcRHU&#10;qgyZsJAbSsqU9KFHd+kjozEQEQ/EXcReKiy3i/F1FPKioLeK5FfDp0Rwc5Vl1fiVjGstP7Ma2FSv&#10;5+pIoVi4d7Wp06tJtN51PQPNL7cmpNUxSllCh9KAUhvuprJu/emOm23aZjNCmpIR1BgfRVoOAKS/&#10;gAT11SAScw4ju/QQ2UWQPEaT9mYU4FE3NNg8JkyYYNdff71PkWwpXV3aLf9br9otLQWSrJhBt5As&#10;GAUJV27B5+UTlsluCf0bxW91HEc2DiSMEi2UsI0B1KiypMIvkU8PR6KCjWUpvJm/z+MYkqz6qt0w&#10;XusZQCTqsSGlBnEA0c56CM7+S7i07QmhJUlYrAMSDUheXF5inML4EwBRtkoZ2pV0zItNUWSpsDWT&#10;cSZ/qzgS6UWSDf+iXP4aiEzQW4ijY+NKxE/2exL+4RHfClKUhNH9zCPWexueEPWzMJIsh/B0cJ6i&#10;DGmKu/BiU/AibPhaDroKIJFwrK91EFd5Qtmr3D7UJos3l9f+EOcrKSTDryKkMpq4g10CLKqPoueR&#10;ZMXXqwCjnqMGQNb4WGsc874jX/Tn2h+i2P5iaPMSgMqJMvYsJ9DuY0nTnLtHWyDaRQitHBqk5iol&#10;KkcBCnXk3C1alWfkEee6b0eW2AQ07pHvViyXdqLkEkUlBwda1LDWPFOV+Pui4dpqfn+aRBidJ9qU&#10;hF3peK1P2BefKo9KdtVp8ky+liX5q2ktYptgHfcAImn6edCRobZHP5KADhhDMSfUV/0BjSHEBQ3C&#10;9jEMl/Q6gmNHAhojCYQdQ5uEFDIGb8ONZ2zkMRs+9UnixdeKg8Urue18azlWiLGS47/omuhIskkI&#10;yq2UL0ZTTM2PLEkTPYnsJI6gRAXgoCSKVbone4er6CldS90kpXvKVzZhTR0LTbmG8yQvaxFsGK/1&#10;DCBBzPYIdpeeRQUgvvY7Pn4A1bNsGnJnkyoLFBZ4uGGJ9Bt8r2qFIT8WwOF5YjQRZL8FXHpwAU5X&#10;qDdiV/Ad6eNXJzQJ4ewTAdQRvqwlOJoTbVJlO0tARD3UftWSkEyjsL+SgE/SRgnQKLF1uwi4UxJE&#10;2T28YIy2KRYYHjbHM75AAonE+lXyjFjj0ooEd3UA8d4mqlTX8ycESF5iaml6n4coZuTRpUkLx8tI&#10;+MLnSi60+pgmHYpf19L+1XHgBX1f/aSIxrWiQHyA1e+7OpjoZjpWBLaX3mdo+qzmwClQCZ5vAo4U&#10;TcTZPfA4VwDSxQXk5R/tGMF+EU2mYVSCuknlx7wEWR9OJDiwCkjUSCB9hKhPNRcd5J3f0gHqfwQg&#10;YQR/sgo92kqAYHnWn1KoqJCV3LwVeOqOK/QItZV77gWXIf4ukyTxVErJUAyJ6PF+lBPoR4DpIAHE&#10;8DE2kkzSQwGMoXw3jDZ2yHB/HwTgjB05yi7/1a+q0yUPquge/UoH8a1xPW9AX/p2Zki1DsJsyFbI&#10;mwiH7Ez2MGTlcyyv7dlSYpKhYYBHGWAo4pYrG0fVYYiStVbYyAFEGpec6oBU9uT4bzBv2D40n+uT&#10;bvyHcV7vAOKYUbsRPFDtYYjyF2B4N2MKBBYS5wQOkj6k1hJ4kA5doCLxT2VxBR4qqkLumBIeCxkm&#10;pcd2Yt7O5XgFwCWbbTXC2afMrhX6kz5V2fKEewshnX6pCCLd9FAKsmD+lMMtlcRLqQAcbFhlyC2D&#10;kI5DtcTDb5FQtJjkan0uhIQIVrugtZ20jCQlj2pPXkxSKQP/TAuWd76XRKa0DPyR4/mk5V0bAIlD&#10;W0v34/1rMWFNgsUqIB+fozpXyTzHoU3+rL22P1cEE9FPninPs6hJxegcvheUESXoU106H6nzEm86&#10;FUkLvLy8u/jkLm1iNmhSy7qrpt8guK27h5dUYbLJBffO2vJrgdEI5ZLlb4evnGcf6+LINn6RVNFG&#10;k1JI60/jVN07yeBrCUU7UPDYY97wcCzwnvfEmzLWK3II6Yn1mZc7dhxDtsCj9zyKJLGZA0c/4pgG&#10;9x9qQ4ljGsb7MGKZ9Hd/bB4DVGWP+jJSa43eaJJ9/vzzrINcWTFNiLygvM43Et1rwX35P9DFtf45&#10;8KKiKUqrLqYkTposqL8FON6DID+VmVBKdtE03vU3reIAkiSWVb0PaoFUUGEVYY5zVGotqt653cgC&#10;QBVWNW6tdRdflRPWO4B4glvtAriiivTtztQuY9H/3NKF3RkfXNUcMITSajHARgb1MQwiqU2UG8sN&#10;TNhFCnJ3o7A8E9CNWJg3DfYdYRJrudf42b/URAeZoioORlBzCsa53gKA6KWvNXeSQqS+UNWMboKG&#10;upFGVNjXfWI4qCS/c1aTHkubNhLaQJ4Tqre+ASQ+e817fFzRoRz9ladR0OtLLRPcXytObJC6srJb&#10;BbNtTqoPPHei9iXwsrzWNNbJd5Hxj0R9deCo7UvtMbU8gF8qqovW9DxaUskzRIIaNUaKnfF+Jufp&#10;exHmDpokjGg7cOEk+U5aZlcU6EstFVHxIFz2cQZxEHwQ+UeqsdXcfSWD5Dg553JLUIr1rbvAYohz&#10;LSQJMZVxuZs7t9LZFvqdOMiHyyaDHcYieZ4okTi3G3y1BESKClDBM9gbv4aa3xnmoBdp0geEc1oW&#10;NNv2m4Wo8yGAxRjq0wwDQAZTz2b08LEkUUQyiTW+MaSP3nSiffEX37H2jK7G9dLBVTfmAftPbrN+&#10;0uvwFaYj7Pqqt4QvoOeYu3MQcHdmj43hGAzmOAJJPSXDeRkVVgAUaV3EFEPfkELK2HoLCpQm+3ix&#10;LA/TZ91Q59lQqpvuvz+Q6x1A+gaaBVh1cdPyvolxfx+qqIkgtUo4Si8YXHlDCmMkEA1uEcO5+01L&#10;nSV3NwGMPLQo3aosvZXd8Uz8Bb/Jv0YpvJONF4mZuxJrt4lEqCXGrloAqRVfalQMIkDxsLBUFNQX&#10;4jEiN17LYfdJIKtkrAorIKTMXD8r4D8AyJqIdi0eiAB7o7e1UlUAnORVew+PpXCK7gcIlOI9ZDcQ&#10;R5yHSw+KvvDSdXTtqJ2J8mEIyErcV+H0c3D5Amg12SkE2AKOPICfEYftx4e50XuG+6SRChXvIZVi&#10;HvBTfE8LN+6khdoqQQBJ01Kc005r48tOgafuUytOyo+infQwizss9XyDtc9ZaV1LWoLdCPVfMRsS&#10;6OlPXbsXYOjijkqQryLQOZcQGI0YPRofVMwULrZSp1UAIvW3Wy630aHBvcOCtBT8G0h+iIRRAdzd&#10;npOi892MIA+icU1jMO9VOVruk+acXmcS+Fl8kTwGEpTtWt5l228VAGToECSPoSMJIJQqK3hYqY0Z&#10;N8E223E7O/nM0+yu5x8hPY6exOWhYP/5H3+5FKksGFpx0RXO/f5ReJaQPooHM9zTWcWj+VJZNfQe&#10;VPIlZdZQunYPW6jjnJGsN6V2V3gCavnCO/geO1MZdsfV/hr0DWfA/wsAImKq0QU0PLJQA62/H+L7&#10;s60bpO4lYKaMukoD7GmOPRNlAJCK8mW5+kqubkq6KORGlcWE5Dg+Q1qUcukMfrud76UZ1sSGfFHV&#10;Vk2pLP8bcVLaVcmbNhl/BHNjIoG4VLJaqwGTWhXM6lx2iAyNbpoJGkViuz7XQS2BT+6byEM+BS8m&#10;Hazptxeoh+JzJPdw1U5ixJXHlhN7jtH6F0F3N1RP+0AP3KuIsdZxDjR97pDhHAAacMgpYEw8nggh&#10;71KjpUnP0gtoZACVIAzwPZ/lFCBwkXdZwYMFRZAhpMoGwO+9Agv1hZNyoIaWn2i6cKJHAZfcI0Vs&#10;TDc2nww/yGtJySJElBXnmZ3TZE9+m+R/B59sl7zp/XbTUadb5m7Upm30LAVEQqBdmcF1OgCvLIGc&#10;GVS16p+vgISQCxw8bjQa2aMLcRR/HAFp3ZxAH3Vduf6qTstKTmqh9RIsWqKvpRRP1JmAic6TQIRd&#10;J9vDCEqzprmpFQV933Hp1i7bbvutXTXlLQGN4WMn2k577GXvfv/R9ocbbrL6hgZLUfsmRjwUvONv&#10;vDQCgcWBwEfbh+ZM0igF70qVs1i7m7N6BBqjGHNUVF51NYQseIZdAYjy/olBxu6rv4toV9KUuc0X&#10;P8txjyRczoYH2OsdQIK/tAADnYAWoS9skYpFtKvYbB/Cvrkl6z+idCymIgBB3JORST7SLn2oyV4i&#10;uwneCp4eHu+F0qFg0/f5/klas/ixEPwmrZazzLppjPJwJ87q5hInGspiRV/75PC4+WrRYjUdywtx&#10;JnidBR48AY+459Y3F7EGAKn9ak0Y+e++i91/wWNEQuUnh18jULntxDMlJy95GEn145Rc9oQEUGI0&#10;uCealBcU59FEgGWryUDQI+MeVM0BVHSfPMQ018s3oEGRgLkSwZ/uGeSzHLj3Hq7RA8h5mu1asYpN&#10;H+w+SacDk+1nZivd1pFDeanOpwCZW5+3OWf9wh540/F29ejd7e5DPmKlu/DIaxIhVz0aT3gD90m/&#10;5NGm++ild+GBYja5lfdLKnOGQKYUX58RUHRs9IDjOnlcw7v4sZmLrKBP9QTlNqggAGrU3nR7uIC6&#10;38VFXKXlgyO9Y7hB4nXmhvREYdnd02I777R5FTjevO+b7MRTP2I/+OUvbO6y5dajzlWHQZILf/fA&#10;dGX1dOt7Efd1ZcP6JLma/HKen07jrfXTyj+U8LbDGH4ZxKUpEeMr+jWGzxFA+rO+YYBl24W+6Zgy&#10;v6Wx80pyqVQu57uVPtRiRGUtC6tmw3itVwDpY4I0FNr2iVLZ2SMpmUHs8vfwVz8UBJ7G34rSTIqs&#10;eB4Y6Q/rGD/ZQ+TSq6bgGx03BBUwPtMUmi+VN2Gdf5Dzb6ItpDG5yk0UdS6+7jXTAg+xe/JsCPMi&#10;mhW52cAx1pDZqJaJwFHLtkd8WGVPRdSpAY81EPL/6lKo7c9LpQfxnBfreDRKy0CdqJtE+LOqZeI6&#10;xYQQSccjAplmQKWGiTEYkWjGsot4Rjnh8hxlAY4FQ1m4+26kEG0pV6VEVZOu0waB606uK08ygErq&#10;Lq26NvqykmulpNaSvUeJJkUQ5b3UkrLUH2+x7EVXm130Oyte8ntr+OnPrPepB7g+jIjEBoGMovIb&#10;SGB369029yc/tQVX/tqyuHZXepoh1CjJUhAQRXwvaiPr9oNWuPRma/nxddZ46V+oBbOCmvM8h7S4&#10;dDFa5EK4iFyE5eknhocdAqhK49QLeORguKT4k+eX7G69/l83LYM00kli714Pn+1iHHo4N40kVooG&#10;/qI8BJOAlBJgQyoeWYHKhZV2/UVfs8u+er795ttfszmP8ZzJK2pMfPXK9V5A38N1uriOxuANAElG&#10;KnHwVuyXG9Q0ow+zJs+A8dme2VIp2pjbChCRZykqKqnmXcsCeFTkWerVWHXsGJbiTth3P8/fD9Jk&#10;dRVdUpC0O5b/V0lG7c3XO4C4+E4Pglon0ViLKji3KYJ+CxzjJ/h9az4TYIOKyvPCSGeIfrCiKoVe&#10;dErqqwRElOIExC4XlStLYEJsSGl3rv5zJu9xrrOC7xJRPuEAA4prQ+me0iUEAOkDudp+JokNE2ki&#10;HJg8SDR+1LLrTmB1jFjKRH9QQ6gjDV2fq2CNNH918Fibv9fQ+Sr+JLYPDaa+i0x+ZMLdfdtBgR+D&#10;waKvxaC71W3NOlnniItOGLAi6iipmPy6XnJYIMRnnZuiVS3Huj4EkPxgYgpkzm7mwKBU0tnyoIOi&#10;EyBqcxbZnMNOsCWjd7DiJm+xlZvsYX/BBlB/FUGqVJqzMhfO0RT30wFnmMKFO4srOuWEy70LAIbF&#10;LCuIM+lBXKX0u39YZffDrWX67vbMtJ3svq33tvZv/MTBx9q4XgrmpqsFB5sG1FBLrNizlHxHSM1k&#10;MiiCLimIkmw2MsPLDdcaAaQVMFv1nLuctcs1yp0NPEsHEQIp3FGKbsNRrrQCwCivQEszIO0kNV2+&#10;mBxtELa7/2aVe2+0ypO3WOXpO3HFAjSaAbwm+t1Gv52LAqpk0+FawuOcmAGpJnETrshlN6dJe+MV&#10;RgBqBn0pKcjWF6Mkht8A/u9EdUncR22GjVjG20MUEkchaVUonlcRXXMP1Jms1eNYU9dwTJPTkhCC&#10;rWqkoc7IhvL67wCIaK/TX9daB2IsbZZLxZIYvsXvGMM9vF9oLYMTjQGv+MAnUZsRQIjYtDwJGZXi&#10;RClROD5b3Mo6SxdCJm7jGromPlGiPZGtqgJIkklYpC6CgLrhyyIAnfz5o+OuSFA1ssNzVKglB9e+&#10;1+ShCpb85KL6qFYjlKyPxRCfp0rkddPYp1rwi/1a0/s69jmoBMNLKiYnRBpc5rzUgcqpoYc0MDiw&#10;rsB/aFmvFVdA2hsyVmyGiLbhjtqKz1sHBEtMb3xFwHcjNxfTxiUNcXkZFR5nt1p2XqdlZrVZ76xm&#10;y/NdpUtGgTD4FepUl7tSVlm61HJz51pmwTyOn2252bMs99PLbPGMnW1pv/Gktt/YFoyebHdtNdVa&#10;b76YGzRasXuJpRfPssL9D1j5gu9aB9UoWw95r6U/dIq1nvxRq//YJ6zr69+x3K33WfGWB6znPcdY&#10;ZuRw6yC6exb2hSfqqLnysRMt/72vWfvpH7Om0z9qyz/6IVt23BG2/D1vs8yxR1Cd4HzixZBS6K7s&#10;NlnFcCiItbnHGi683HreT7ncfc6wzr0+abMP+pg9ddZXAIhWVHLyCGR1SlpTjAtjW3l0ruUuvc4a&#10;Tj7Tlh36AVu59ztsyba727Jtd7a23fa0djIwtx1OKp5jPm4r/u88CqRdT4YhiJa2JeOVZmzFYjFa&#10;1gpn3ck+yuCyXvCNtMpqWh/LeIO9h/NMLn1oYT8BeJ+PfW4XVPLDmbskCBrbhjO9olGlKTTsuVJb&#10;yXUXCcSTJzrNexPHfYff8LzyOB5BhhwXlD1A0siGM+7rFUB89iMBdXqtgQnuoZ6W2B2i4IDsOriv&#10;98P1kN6EAiohrTGqKh/4Ot75TilNfDLUQPICKq/iRnwnL4fBMKoTrLP8bjaf0psQgCM7iOiWtFW8&#10;B9qZGPOdMq0KIElXXVWiHobAsJCLKPS5huomxCw8iBaRmiSQ2NYAIJF4r6ctUYNfqxLh2h9i/5Pv&#10;qtKiG7w1QRAx0lUUHqee8wPPW/6hZyx33+OWvfshy951r+UeuMcKj95juTtvs9xdd/HbfZb91x1W&#10;/Mu/LHPTrZa680E4dDh9rpdraLKma2+yuWd/zZ46+dP2LLXb53/4NFt00qdszvGfsKdOONWe+cTp&#10;9vxZZ9kjp37c5pxxpuV+QyXLf95jmbset8qCRvc6qqDbz9MckNt6benPf223HnKMPXLAB+zht77f&#10;7tr3XfbosR+zrjvuCyouvZSpeEWbtX7vJ/bIwe+wu976VnvogAPsqT33sdmTN7MVw6fZvMGTbPbG&#10;29rSI4+09GXfs9KTf+G+19issz9h9++7m9XvsKO1TtiEOvJjAZsxtpC2YBCfx0+1RRttYk9tuqXN&#10;2XUvWz51Y+saNsjqJ423p3bb1po+8xGz+/5py8/5tD04cpDNHjPK5o8ZbfVktV0KwHTSumcSXPYv&#10;GB+eSZCQLiBBIF0VH19pD+76AVs8cBdL9dvMegZsYgsGTrdH93mXlRfB9aYTZkySSlO75S+5zlrf&#10;fpLNmbybzR84lRo1Y+wZ6r483m8kYDbeGvtPtQbelwyZYs/zzA+PmWlPbLOfNX0e4rVAIBLcubU7&#10;JBh2uvQmR2Sp06ry5HpawevnNn3bUkCQgGRkDPWVLyHZPEIuguD2HnAjFI2SzfUapI9jwfCN4Fnw&#10;EJUGxe210pokdEzGdGUfd5vuBNeulACQEm69ZTuUC6F+x+4mxkipnxTNIyZWzMSGAx/KLdvtyrn1&#10;83LWWyqdhGvnrpqTaEoIHoESQ+S9cIF15ffABVGBN0JuQISkiQEoQG9l7JUOUSDiUopsJpvSZvAZ&#10;VRYTlcHvukD2S+R1vk8FsTzxtAv31ELge3e/SzqTqEfigPRNVlhaff/VDFktEV7T5zWN7oayCv5N&#10;36OVqNc54KDuyzz+sM3b6Z22ZMretmCTN9uSqTtZ26RtLDVxhrVPm2iNMydZ86Sx1jV9irVsupEt&#10;m7iRtUzaHiK2q923//sstwhpkNTWK//xF7t774Ns1ogZlP6dZO0jRlvLsOHWRoTzEpL0PQHH/viE&#10;Yfbo5ME2a9wga6LCY2rCROuYsoXVT93Bek+/ACIH0VQEuV6at9Z2m3vax+1BiGRL//G0UdaMS+rs&#10;wUOs5bdX9s2CHgzvq+WnnWVzB4+0BePH2cJx423p4Drr7D/GOsdvZIve+35rvfIK1ESkjmhdaZ1f&#10;/6I9v/lMJJJR1jZqiHUQE9EAsU/tuLMtO/jtFBY7yNq22NS/ywzvZ22UNF7MM/QMn2RNEO+OT56L&#10;emwuQ4jqiRot9d/+pj0zjHIEQ8ZZ66Bx1gJx7+1HXiTOb6KmTPcZZ1CdoBl343brku0CDVPpviZ7&#10;dpcjrWHMxtYJ8DRxn2bKJS/e5wCrLCJyJFnG1t1snVf92hZtuaetGDDDugGKDDEe3ZNG2JyDdrZn&#10;Tjne5pz4GWt7/+nWsuX+1jFmmjVRjbJz5DTrHr2tzRm7i3V993IELpi5kKOj6mdShY3V9sn6ISCv&#10;/l30WEHLLeYS4Ba9cvVp0sQYynYkaRRloWcb0BC59KF/HuH7LwKwe/Euo7iM5wIOqd3l/AOt8rgP&#10;mgzn+TGcJ9vHEBxEBloX2TjS9kHu/7SvaW3PmCC+6sX36g/DS77D+gUQHxFxScxIwu3WAkhYk5qE&#10;hfz8SzxADkMroVwxAhAmwHNgTeV9Mucz+K7WSgCkLFDZJAAJAKLvFVxYLB3ADChfTz3vTIFuzawE&#10;ANGUJMr2GJPyOt0YL3lF1ByoMRJsiM9S6KRcFdP332aPbLWfPT5qa3uwbjN7agCg0Q8vk/54j0D8&#10;elRnHXfQPPVEGsYOtyV1Y+3pfqPsln519tcd97fs/DnMQ7e13fAnm73zvtbWD6YAgk8eDcsTsLaM&#10;85vJsdSy9+62+M0QuynjbRmpw/P9BluO32zkBFvCvZ7abHNr/cE3rdQAiPiG54XdYfnpH6e6IpuT&#10;PpFGlgYxH9jPuq6EIMaX5hjPpJbTzuT+Qy09fBRtNH0fw32Qbvc9CNvl3RwjIwosxl/+as/u/mab&#10;z2/5fkjBI0dYGwDSvtOWONpcRGXRx0i2+oBVfvgla9lqivUAHjaaFDvU0yjw3NnhO1j+13LoSF64&#10;YDX++Mc2e/h4nmm0FQdTQngw9W36w/gwdlJ3zdt+d8v+5WbWfxtMFNSrnfX6aK/N2e5o65mwpWUn&#10;jLZ2atA0jwJA9n+rVeZjvHePK2btvtvt8TftagsptZwehhQ/eiPLMg75naab/esS6OJipDUkQZ1z&#10;1V+sfSb36jfVciO2pjTzdrZ8zL722DtPteI83OAjI14V0msk6w2KF16XFf7Cc/oARA+c+FNrI+hP&#10;d4DSEXKkboB6dLgDr8eP6hg8Iyp2M0BwKraPbQEWhSKIdglA5PgjAAmGcgeVIus+Cx1DgyJjem+J&#10;aqalnZjG8/h7nncu9Ee6D0VPhZIMG9Kw/3cBhLF4IYBoyBQEeD17/CMEFpLexI1NAIhUVyVAxN3g&#10;hOQK/9cEaWIQB8krYxSnCrXUIWSouXKFnWEMiOSsPEST0j0RN5N7B+08oqJc8NSZNwCkuqsC9yO8&#10;16CRHkNpBFsWWvcvf21dP/u1tf/gIms//qO2ZNJMVCpsikEEQJH+O08yvpXUiVi057bW+/XzrO2i&#10;n9jyH/3Sll37ZwzFsNJ4M2X+/Fdr2uUA6+3PvA1kEw2kLPAgwGHqZtb1xfOtcMdtlrn1Nuu+6k/W&#10;/o4TLDt4I6R/0jpQc3750EF2P4TzgQO3t+7H5aWS7CnE6RUEuy0iBUcZ1VIZcKhAOFuoZSGOPB7n&#10;UwwX0fipz1o7/S7BfZcGQWwh5gX6YMedSHKE2TArUO1sr8376rftfiSE9DBUpEg2mf79bQHJB1On&#10;n8RSlXpUnDrPtfxJ6/3McdZShxsmAFMCyCr9JljrwE2s+8cAWEGBrVAaYjeaf3KRLawj9xtEvtx/&#10;HOAxFrCh31w7A/AsHDzDlnzkbCdKGaQ/bOpWfqDTVm5/imVH7miFkeOsEwmkYfQAq3/ne6yyLBUA&#10;hMJQ7V/9ks2aPN66R0xgK0y1/KA6rj/AVmw3FVD4Owc1hwSRGoalDfYMRv764TvZvDF72pMDd7cF&#10;23zQbjvyLLcdObEScWSbKHYnuJHGDA4bihhdXbIv+0NURIguBOYS5NCXemyXMvTMAoqU2yVc+tDv&#10;vqhImmhXAyAnYDvaHM90wgucwV0TgCCZABhWlCaljuOQQFF5ZdGYVFQwilIXwQKrfyXnKI1n+HtD&#10;eq1/AHGXWRGkMAwBQMJ//lVgJWn38/d34L7ewURIPSURUMZzgUkM/Y8AAvHyFAAQI1UrlFuvJ1kc&#10;BSewMUwZlfWICDW4Od3Q6/UktwpbQJwmi0XfJ79tSJP0X+tLRBAPYZYDIf5L8kJK4a3TBcHsxA7x&#10;yMPWcfDh1IEH1MnamqHoUIa03ytGjYYAvg9C/CT7DU63C2JMHRX3dsphKL/mJuvZDokEHXwRgl9E&#10;3dSLPn/RDm+13lvv6ntkEc6Lrrf0lDdD7EdSc36wFag/vxROfd7Wky0Lt11dNthXVp71KWwEpIj4&#10;NwAiZlJrrfHTn7UOckBJ+qkg1WSRlNoH1lnuM5/iRwyYsseh3F6BsXwJklIWAKv05/dBo+yputHW&#10;8LUvIKI1euoR2Sos22jLv/BJmzWsP9dC5dofhmfAZGsauol1fOsHeC+lAoDgHbXyB9+x+YyRgxfA&#10;UUL6sQGAHmnSs0SEp/qh/tvlvVZ6iER8Ih2aixsWWsdmH7Fc/12tNHC8dSKpLB811FYcczyVEaRu&#10;4aB0gz158ntsHmq/9NDhAOIISi7TjyGjbdHW03FWuJ+r9XhmAe21Smu3Nf7s95b68sXWcNZFtujk&#10;b1vHhddaw02PkBs0JF4R7QzqFEnsyKQVxXC9PuNAosYuPKuekQXoAa98VHP6ICQJcrlXfnDCJVcD&#10;3LjtIgDkCGwVGzvjW82yu4oEktAvz6aBRKvEiqXN8Pp+K9f7MX+j6kRFFnzpIoAoiFMq9w0LtP97&#10;ABLWr6OqQq6E5tXIb49yRVeOIalQxnha3JXPGvQEzaNeMf4tg7qM62quYwzJF4ugeg6jeqa0FfTv&#10;S/z2vKuxfCHw6psKTT4bo8pJhN//518K9FPYtiguOwVe2KMOVKuxrFiCQnANXXr4UdYCASwPQx1D&#10;wr0uuP4luL7OP/ujUJ963OIbEfEZY7x3KrKl5ODgrr7BclvvA6FljgYOpRE4NXwzW7rb263nvid8&#10;6OVIpD3c9dMbbOm0vaxt0ETLk5upNGyItQ/ob3PHjwRs/tE3l909tvzMT/5HCURqOV268fTPYrSG&#10;CaFVsBHksH8s5D11JgDSPptjIJRIDe2f/xrHjUdCwFMGiSE/ZCwqvDpb9s2vu4QCnFq7c+oZW/yl&#10;swEQCqANIkEeKqkcKq961FOpn/yMMdTYiRjlrPnH37NF2FNKAhpX4QEmXF82m0VIIR1IZh0T3mxz&#10;P/ZZxlCqFE777j+tdczR9ONNSGNTrAsQXUmRp+bjTqYD8ibkqQorbP6pR9hCbCM5anpUGNvSAFRv&#10;5LdauO1My8y/E3YJr7ekcJjrKFMQyXYGeiXz8hygOZ/9x1diqwIZC5sluDwreIV7eYnWDYuYvSL7&#10;lUeKZCDEqSUAEplLF8mDHqnPm1J/i+hTcbByLjTnANpkaJoY3jVJIAFAKkV+U9gBBvVcdhecQT4C&#10;cwtD5N5EiuiRlBPkENFID4iOhv1X5GFf/kX+ywCi7aTgqFBlwReo5sJFRRH1Z6FblxGo/A5+Vxrk&#10;ROKoFp1KUpnIC0uiIHEgSnESAnSo5OURoEgh2FEKxWO49o38LikkyuVRZyXA6rPLvPxhfX1cQdH7&#10;Fa8LwvMQf9GL/aqVhdzDF8rtlCcLcbllhdV/4CSMxkgDcPM5bB89FB2aXzfeHpWKp9BAYGir9QIe&#10;IQ06hKfEXP/hj5bd5s2cA0EeDPcPgevi86IpO1rvP1BLxanhvffym2z+jJ2sewz6/PHTrJnU480T&#10;xlr70e+3wjOSFKLg2mnLPvsJW4DqqCxAexEVlkifSGHTZ850sJOdpIJkk0GKWjh0rHWeeTrPXO9y&#10;BWXgrPPcb7h9pDKgztVSGdqzGMAbvvVDCC8eSfQxqzXLvl/+xQtt4ZARqIzwvkE9lgeQFg0ZYx0/&#10;I/bDfWM5OJO21ou+ZwuQHgoCsIHoxZF+igNRd02ebi07bGddYzazVrys5s/cwzK3BJBceey3rGPI&#10;Oy3dfxfAboL3vYWx6zlRAMK6lqxAHMmKk46wZuwwaUrSlpAKS0hkKeamee9drbDwPo4KqtzEwNW3&#10;WLUtNNeiX/ye4k0Aoq80xvJFdK68oihIHfT6A5AYoxUgIho/pLYIY1JdlxFlXCIRxN5K+w4AgrpV&#10;iRMJeFZEeR/TK2kjGtGDSr7ibr3QKbywMpn9cfD5Ln/jtKHb4oGl6PaQ+Ee3j3o00aoNZ9z/CwCS&#10;EGvf9PovVFkIeUPlKsr3OsSJPBxuBdfQ0mmIhRtzpIxSUk8p/D9k4XV3XnkxyKOhpN+Dz3VFmXrd&#10;FsImRSrJlt6E8PFVjn0mcE8SwUkF4SxukhBO6oVK1G/1bav/7U+aBqXCwNsp73EASqehJPYE8VFA&#10;q9zUYN2f/ZJlxm8NURthPbis5rBTLBs/w+ac/RnObfMgK4004XJkwRXh4ezrr7XuHd6EvWQs52Gr&#10;AnSyEOaW4VOt9yN4LF2P2+3NFO366e+t54RPWfOUTa2JIkbp6dhbiF3o/AIS5TOzoG4sFq0l9bO9&#10;w5Z88hSM3Ugp2BRE7OXV1IpU1P27K3weY6YBHd6EDUREuCgDM3aHLuwwivtoO+VkArUX8oTSf7ON&#10;v/A1a+aYMinNy4MFknh2YXhvupAN38iaTRhVMjDask9/3uZibyhgAyI7IfbSUdaIsbzz1xivPVcS&#10;1KEXI/oPv40H2gBccbk/x+UAkMygaZb/8ClmV19uTTvsYR0Y1xfjoVV//AkI5PW27JDTcAh4M21L&#10;6xk4Gq8tQAIAKZ+Ea3AnakJdv7vd6t/7biSmATgI4BbMuBbxLssg5WQPPgBbyWOuekk9ucKWXPIX&#10;W/6TK63p55fQLsYu8ytr+/5vbcUPrrWWm+6zCilZHEsSw4DUXqSlZLj1wImL6+tsd1QBJKFP1WhX&#10;9xzlywgiUZ3lRvVFtF9gX/+o5fIHojGZyTrDkafq5CPGVwCSeF95PJvABScf3nOo34ul9wMoNwbG&#10;2QFEKrJOZ6yVHTuQKN3LuesNZtT/CwCixRckjYjyirMNSacDgFT1jZ4XYDHtIkBgP4KqpnJEqCVc&#10;LIUUJ24TkR7RAwiVHiDmziKDbzVT71CCn6bAJR7BAriBczDSK6rYY3YRxz0KXv/L00hb5o2XRkDz&#10;40s1ISD6QvsneDSGtHpynS1e8D3rGrcN6qtxlhpOQsuBw+CkN7WOrwHY3SkYAlX4C+nTW9wgmLLs&#10;366xtl12R9Uj1dBguOr+lkannxuK6y32i5aZ++Dl9A5r3mRnaxo90bqGDMYdtZ/1brKZ2feJ7WkC&#10;khLPGGkl3bbZkXIAWYg9o+I2EGwr8sJC5ZWuARDfi5zTfOpnPO5CnmPdwwdYC/eeP2qypU6EIK/E&#10;a08HsTaazv2yA0hFHP0w3MNRDc0ZzTN+8wfcU+DKoRJrWou28jNn2TycCfQspaEDsO0MsEYM9F1+&#10;f6mYOL43Zw0//JY9O3agtSIp9AwfbB0AQsOAqdb1wx/D0C631HkE/o2ZwvdjrGn65pb+0jeseMBJ&#10;tqLfprZy6DRiS2SzYa1T9Mk+fFKwR4nz6srZkncdjcRBeQPUfN3YQTqHjASoUKfhalxpQGLD3fTp&#10;b11lv5u0uz04bivcdqfY/NETbPH4Ta1x4i42f/p+1vB5wHEle0QTrm3IpdV1PaYgZEMKZntFd2sg&#10;SjVMft+KdypeS588mZpW9T20z6KmPZAUJKRfly3WnXyil6hceWXDBUC8qY5RyMabQWPSS00Qs9No&#10;jwfJzmmRdpdU+0j50ZXYF24UzV/Rp17ni/1XASRIYhoQiYCpsEprJ8iplzir69nHH4HZ3BV7xkQO&#10;0SQAHh6Yg/RB9t6QYDFk71WGS3/3tAFwjUxklgnMlXfkdt/kO3nuyP0TQ7B4Y9n1lfTO1WjilTcc&#10;EXGdZ/YVOFGjEJZrwuJHsT3OkQh4S6d1Y2RuA0BycLopvJPScL3NdZOt/dzzGGIAWtpIaVd8xOWU&#10;2G7df7nSlm6/HW6xpKCRWgii2zO6v/WOwgAPt7x8+MbEkGxtzwwdbQshxoVxOEXg4dUyHGJ4+Iet&#10;eOXdVlkSuH9l63AAoR73SrywlqEyKsuNFyO2XIubKdPac8WvfESqvBv7tOXjn4XQ4uIrl1xsBisg&#10;trMGj7NuAhoVCY7ujYsTL3L22XiVAW7EZ6QH42bL+3MTUaP9FBUW+qsk5yP3z9qSz3/WnhsB4cZD&#10;SsfK9bhZAHL5ZU64HfQ6C9b4rW/YM+MHWQPHdRJX0g74Lh22mbX95BccxyjNvs+e3gVVFkb93qEA&#10;6MztzXY/zDpGbobdo866AGpdu0zMjH3oWHgh+iskTZVs+fuJigdA0oBXfvQYa2PMGlGpte/6Jis/&#10;/zD3b7PZX/653T5jH1s6elPsSQORVPpbF3abNODUNnU3y5/3bUAatZiqcyqFDP127AtTuQHxwK/A&#10;Qq+9RC2AJFJIyK0sSbeGg3LrucADKZi0JVbCE664DWooCkSJHklFBf0JTG4CIDH+Q4wutEoFo3pR&#10;sWdtD475Fg31lbNmcpsI7rslGGsHEIG4q8s2HOlDvVnPAJJYRaOkUR0LaVllBJTBKhkoDZbTcU3S&#10;/Xz+Hl4K7yE9wOYMbHDTDdl4ARDFhFCkJaQ8EYBIjRU+h3oiKg1JgBe1Rspk+7XyFXw/h8YGUXZY&#10;4RZJ6xRnG7bIGwAS9lTgg0IcfqIHjt4oIa6QIey2lq99zxrgZLMQ7B6IfQbC1qDAwM+diYoHLlZT&#10;COsq2imzoBKSp66/zBYSeCfVSglbRQFuvXdiP2scj7Rw6GFW/saPrfSN71rT0e+xZ7cYb/UjmUOI&#10;vIjyImwFj0wmAO4C3B2bgkeEz1gnbq6f/T9bPqwO/qKOJSLvJgLzZJdJAES1OvxFZ1o/8TlXYUla&#10;6BrZH85+uM0fNtl6jsWIvgCC7HUzSL749QutHqmjF2mhVyAGgDwxeZA1/hIuHY4x8eHjmmlb/OUz&#10;7ZkxBIQBDFmOlZFcANJ5CSosRZtpEBoz1vzFL9uz4wcDBkggI4dY9+AJRMBva+2/wFtQxCpXbx3f&#10;+7LNAoxz2GW6B1Prhij50vStkKiG4VLcH7UfY0Ld8soxH4DPor8aCiSi3pPOQIWG95XAkSDKHqSL&#10;TuYmf+C7EOgx9pLKpTRruRX/dKcV3/MBywNGJQU9CkiZjxUTN7P0eeeDsA30WQjNRk0kkMQ8Esbw&#10;dffS2tAgiqN09EiEkUQE84Sd/KxBULS/a0fIJ1b+AsO0E3QET9DCSE4SfWJePBGsmFgBiGI/EhWW&#10;q7OIeyJpYsa2Y0dgw4JJDhnKZfMghY/DiIznqLKiF1iVJm44A/9fABBRnkRVFaxDYTc7NUrsEaJV&#10;iRgXIsVF7G9ENDwdKWQ39rRc32oBRJMmETFIHqFIfRAhg0cWOmmVvQVs8iVcIEvn8P0DHB/0jQ4g&#10;sJFBAlH/3gAQX6KeikVFUXPMjEAkEeG1nzRMwlqy0q78/kW2bNLW7opbwY1XRHsZsRorzoAQN0Ne&#10;xRswtVJjqVKegLvrml/Ywo1mQOSGomYa7naFzjHEjlAuNf1zuHCy4lojapnFz1jnT86x+VuPsNQ4&#10;7AWjkCZRySzHK6p92yNJerowdFX/NDXZko+f6G68UmEZNhnFgXSOQIX5BwWTBn2+65NZcm3/dyZc&#10;OptcEg5SQxvXXTJiI+t538dZcsv9eK/y96ufWsP44dYrewXHpgCSpycPsaZLvucPplUj1Y68sJZ+&#10;5Qv27OghliJ4sQBnX0G6ahxMdPtlSCC6sZb6AkD3/86wWWOHuAqriFNAsf8UItJ3ttTFfwr3ZYxK&#10;8x+x+fvsRYoTONlRxMgMHGzZqdN5fgz09CNPfzqw3XQfCYCsaAocamOvpT9wCtIJNkAFUGKLyYwY&#10;h8cWHnJvPRx1/XxsisQvCBQ6uqz95BOt1T22ZCvqZ/X0ee70zaxDHmZyv5b3j/J08H9MduxM8IbF&#10;CCdj9nLftDCiPrIWQBI1VgIgXo+uJLbhSdolSMDHWCk7BZBVbIdsG8G+EbQkfOfFoiJ4BA8sqd7z&#10;5S2gS0iP9msawO5Mmlg15VoOco/wqqpGrtLLl/ucr9z5/30A8dERUZGCIwCI0y2XFsWtSs2kzfwY&#10;7TvYcg+goZ5YBUAkhQjVQ9beolKZeD0RudEFDkB10/OIlNnKBCYOwlP5K7dN9OhSdbu4KBvIhuXl&#10;8MpN9TpcyV2eVSA143UoEj+54PcuAGHKKpmszf/Rj2z+xC0gWvJ+Cl5N4tiXfO4TECk2WuLZI1WP&#10;UsIRfGDp3/6MPFHYpQCQHNxxBvVJ99Ch9thEVCjXMTfORIjjY7c+8g9Lf3g/y22PpxTR173YIorD&#10;R1gDaU2UG0svBxCKHtWfeqItRYVlAIzB+RtqnB7sFdk//sGPq9I+pllEXIZog9BWJAmQ1qSetCNd&#10;HzgdIt+Y8Db0+OLvWstkuH6pjFD19EBo54zHBvKT7wMIPE+8KKnOV3z+8zYHQEgrQDGRrhrpT+qK&#10;K8IECGmebLbmY06yuQBNJxJVZRDqVyLBe/rtbt0X3RQOw8Ej27nI2i/+vi0ZU0fs7CRLjSc4kJxa&#10;BdR9JpUa/V6GfWfZ+z9IvE2rd6PS02HNnzoJ12HZYOgvKsUu7CRp4lh6d6ZOzlOznUSKXbNO4mZO&#10;OskakahKtB5UfSuZw0WTNrfUV7BfdWkMqLmZFH4LahVe0ZD8uuOz9EDiijQ6IkJREBHrlKiwNABi&#10;AuTNaXchYXyFJfBWPNTrGBwBhrQe8q5SE00KpSaqBnQHEmlFcPWu7MtvqAqlBpOkpzUvoZcPoQpn&#10;AG0nkR47l/yxAY37egcQLUj3ttIgVO1B+qCdpUCZ4HEQftYwMlGarIqMmr8nLuRI7CBKOKbJYoJK&#10;SB/ywEokEIFFkQSMZcTDkCNLaJ+Uj+Q9D/rnbS/OxS+fOIawGCQuKrm3CtQGlcgbL02AdK8ACB5r&#10;wfsqcNo+Qho3xZSR1nv+T35ocydtCpGCM4ajN1o9KpYlqJOsk7Mk4cmcwCkFbYRip+Wu+KU1Tp2B&#10;CgvOnkC3Hjys8thQnpi8pbX86XYfflcmqibI8nrr+vzJlt2Fed0EiQIQ6aHNnzLCum/7Z99Ukcqk&#10;6ZwzyM21EQzfZAAE11u499RQgOeqK8NxUlVqR5KcsPVjn7RuGcfpbwXA60TtM2/odOv+OhIQiRrF&#10;1ihqvPHCz1vLNJLdDYMYwNlnOH4B3ljtX/kKerAOrhWM11bfZCs+/HFbDHhUhk3g/pRnxhYzd8R4&#10;a/v978P9Bab3L7HmdxxtC4cDNAIvYjWsHylQ+u1m3T/4i6/9HhWkyrRa4Yl7rfuoI7EtjbHiVqRv&#10;GYMUjfQh0MvwPp8kjPPedzwA0pFECuCgcN33bO4WBEUCCpXRPDtlansJwmwev4OVr7+NuBx2oAuC&#10;qNzec5TbdyiCDrNMKg2OWzlpK8tciATSgVQTZzzR3qwCIMnIq78xR1zfp/BtoMJ9H6uTlcRS1P4Y&#10;yq/FFgjn+qeVgldNkhscarqeiFz6WrlLKsv4INvsJyybxz4lJ55qtt1EO+K2WjyuSjCyrmKPkoiM&#10;6GMRbo+G1v2N31g74qsSW57fwi0gQXvoKqwYj7KBSX7rGUD09FXUWG2FvJCtCX7n4vBYtu53jgui&#10;CtRXpjO4ctVlQkoQigLioyZIrr1uQJcKq47f2MSSVgQiMrKjwlJlsDxeD6XKUXwP8dF1HfUL3Ik6&#10;B29IINU9HrxOYh20EMIkAlINo1Ftji5SZ3z36zZv0hSAAACR6kYqLAIDV552Bmw++qte8gww9Wlt&#10;ENkV0igLf32dLZ26taUGjMLDCjWMUngMIL6CVCZtN97hc9LJOcIw2VBWfOZca5kwCckDg/tw7oPd&#10;YOUEuOp//jMAmoCJpIetX/+yzZk4CXtFnUd5Kx+WPJCyJ/+fVWbPxwgjm0ybFf7xN2vYZUdrBwxK&#10;3DuLVDN3yHC7a/vdrP2vt/gYZLU2qNWRvepSW7rdptYzQqlJUNFhl1jOecv2wYvs2sus3DCbJKzz&#10;kXJ+awu23RYjO2sPqaM0bCJZekfbfCL1C489Gta+ap/f8Zg1HXQEkhKR9S6xQWDIWVU/aFtcaK/2&#10;e3tNIg/izNiir33DHiCeo3siBn4kC4FOWfagkQOw2Yy15992LMkUiRlQ9UZxz7MftGcO298ekI1k&#10;zHgkEWJtuEcXKr3iQYeZfekCq3z5QuvAZXgu89aqPij1ChHwy+nTvG12tDypVoJnV6g/oe5oBzqo&#10;Jls44kJYIVJxhpzVOjqUavDVEshwlNKqYCKOWoxksC+Iw9celPZfvkfiT1ZR4fStylf3Uywa5z1Q&#10;0kTFYqgYmQi59N2wUKoGZvey5L6AOnAvmKI6jos21yh9RPWVaI/UWFKnq+jdCGy5xPxUtmN7IcFK&#10;u7IaWdQQxXqogZnWNxqn9Q+n/2mw1zOA/KfuvMjvVWyRSP1zFtg2iPgCEDZecRorbTrrNHhmBcO5&#10;VFdIIMraqwSMDiCouRxMBrMc1LbjGIygSc6ZIJlStMcXzoY3Ues4ci/rtFWExJpF7syjdhRGY2tb&#10;Ybnvfs2enz7ZWuHKS+jcS3gOrRi+qTX/H7amlSkIEQSFwxX8rOJ/Hl1+9V+sfstdcfsl/gH1UQ5u&#10;Wm66j+I11Hr1tX79rGp9CK1aSjb3+M/C2U+C84YpIFCvZ9BAe24sWX9vvT2JVeCiGewGpEpf/I6D&#10;7GnArAl1TJHUI2kSPq4Yu42thNCmzvqGpc88n5QpJBvEgylfBwgNH+q1Oh6eSXp21HElaoVIFu4u&#10;QigKAM6CR0lxfoo9OX4otheM47j7pkeMtZWjxtri3ba3Be8/1BpPOMqW7vkmmw1oKbtuK+qrxdy/&#10;+eB3WunGf0CL2gMqZGl3PGTz9nunPU9EewfA0I5UsxSgeXDMlrbklzy7iyC8NQd2s/uOu+yB3fey&#10;p7h3O+ChIMEGZfvFgP7s4Kk261AimBcyzpKuFPHfk7L0lVfbk9u/yZ5EwmsRgBI5345BvQGgWDh0&#10;oM0ZN8oWbDrD5tKWjRiIlxbf0+7FFnXPzjtYz89/xNziqUjeMjFy2hVqzjysBiCSGQJ4CDiU9E9a&#10;Bh2duA6tgUAGlYw4CrHeOl5WNik4xcihvuE+utd6rZsTn82FD0V9U5MFAq9+iQGqeGdk0FtCuxLe&#10;6gjW51TXhhTd9prU/YgeoiU5+agloKKYNLxIe3ObAUbv5hpIH4mk87I26n/x5NcGgCSOEWHyrvVU&#10;AWlUVyUBiJIrFtB3SwJx8JDvNcZTL9SCVwSIHwAEblQg4gAC4ajM5NizaA85RdPSkNdDqPPxxksj&#10;IHVCTCFd5ZKkp9WPXlUQnjTVZG3ENNy/xSYQJiKvIa4dg6fY06O2tPpPfzGkBCcgTbRCmmXSMXKB&#10;tLVd/zubtcNW1oyaRQZc6eu7II7PTKqzjj9cwZwq3h0xXvdoTdnCj5xmzyFN9AIeKaSQuRz/8I6b&#10;WM8Dd4fQxBxXV4qNbIN1/fYXNvvQQ+y5cdOtvh9pRPptCcHfC8K7t80dvq8tHvlma+i/GYR1ii0k&#10;zccz48bacwfsbakfYhSX+y40TcKVMhEp5j5Pnb/SSkrXfpnEkYfsZ4uw0ywiRUk7gNbQbzJux9PI&#10;IjwV+4Hqa0yzRjzSUkgdSz7wfiveeJ17h/EgPqJOU59eZs+//1S7ExvOs5Nn2MKpG9ljBF4+tPvb&#10;rOWPtwWa0svo98KTK/0LxaLqv/Uje3rnA2zFzvvbnF12s1nb70xm3n1s/p5H2YrPIS2Q+DAH4Kpy&#10;YRkjuS1dZqkf/MyePuRwxnkPAH5je36LzWzOfrvbE4e9xRZiJyn+/lIr/+1aW/iB99rc/fay5956&#10;gD3+znfZnE992vJ/wRbTghFdpX5DrnJaoo4K1eD6+KywIGh6xgg1CYDEvHdOgIMEG6yMuhbn6NrS&#10;/wtIoswR6/xGbZKLPevpFcHOWYgUT61gPihDBBcPPiZPX/nLOCLszTao4zjU5qjGpd2oZt919bro&#10;juwgssOKNhGXVMGTrnQAn0V7cOR5jTOrrwkA8do1LsFpRd3LBJxGUKBqDQsoUE05SAAQ7iqn3DLj&#10;IFgE88g+4vXTER/L0kPqMwAC8ChXTdk+xPFwfMSaRBfvN+Cjb6O+KIBENYSicNsabfHPvm+37rOH&#10;3TN+DFz1CJs1aKrdO3FHm30uNgI47zyGeBnhFQOidwVxdlx3pT25+872JAbpZ2jPAgiP0e7bYRPr&#10;vOl3UBqi3Ety3WLDkrxx0Tmfs7vHj7JHUOE8SLt7TD+7402kH3/8USdtGRZJliheBV5Zx2JKyjxg&#10;7T/+uS09+pO2YPO32bMAyNOD94H4v9vqZ7ybjLPvsmUf/KTNPflk670EVcKSJyD0uK320D+5Bnej&#10;DmLN9dD3TuxwBakacqjAZt1rPd/7ti097qPWeuynre2Dn7GO48+yhiM/Za3HkR7+w3h2fQXJ9vFH&#10;uA7G0SJOIOSyKqr0rmimjEiNxBdfe6+1fPNn1N2gWNVll1rmhxdZ7ncQbdVQ13rvwXbE87SjLulR&#10;5gQKYNl9eCPe+RyaXN4fJiDw3ueJYVto9jzpxaG/KQpldRKzUVaNFIIVrR3gql9C2NM91nrZj6zt&#10;CoAGhwRbzjVa+b4bG2A7aqql88h/xXdz6e9cnnEJ8QgEiFoKQKaErSQnLwntvkE0GbXc0yWhf050&#10;paaSN4qaQEFqZ0kZifoqAQ+R32osiRxmqqWfdV01ncMFNQa1ALK+lALxmRwQI0upncAPrsNVXMYV&#10;MBhHEXG+CfOq7BdIusSjlVSCu1r8DoaWzBikAXDNiABEjj0l25W/P8bfV9EW0F7bFOe1ASBVFZZW&#10;FYNe+g3rk6RyRJe7FOJZegERd91FT43qqlxArSWpI4KHe0QElzolOcsymTnbm+nD20RuwglzlWQ1&#10;6aOi/8OfAoBIPRE5z2S9J7TDF3+a1Hz33UZ9CzLWfgQX2oMOsqZjPobN4isYw69H2MBlF66tkdFu&#10;ZgemMMrLc6n4+HPW8cNLbcXZX7aFX/y8LbjgM7b8m2fZyl//yPJznoR4oB6Th5Peu1ut5/YbbeWP&#10;L7QVF55BdtzPWcNXz7MV36V07AIRdpQnRAV3QOxbS13IDEnkIh5iRprz8i1PWtN3r7Xl519JUsN/&#10;YtMgI+0/nwp1yVOcTwLCgrJ8IcGUFTQHBsl3w9/dqzuHQNDAdZfzxPyQBxSQvLw4lGqfQ+y97jiB&#10;jNbGb1kKvxbaeOIu918LlaxR0mjcJERzmmdgbGYs2vig+urtXK8dvZVMchkWPKnkC9ZE1Qk8pShA&#10;lVZOMui2MFUaeBFhD4QWkWWYdO02aoHkda50hdhaKjkIP2VuS5UUc4jjAtcrulcj45OlddE6KQFM&#10;jfeeSifEkId1bweukdFFuTigIOCg7iPnqyqeLBRSOckeoLFJ1oTTWxFZSVlqQow+8BCZlIyhR08i&#10;vqpCTMhpEBRgaoIqJ6tBLbB+aWwVQJI17x0JYOJ9KSxlPL/IEO+MN+gIJBDRHoJhy9iaFI/m9EjS&#10;BwCi3HwCkSSHX0G1jcoH87dsH0+FeXiNv14TAOL0yxeT1B8pPjwJp/JliAbpM0B+JU4MqUyQRmRY&#10;d9vHxhyjnDP8rToiSaChpBDZTgpwCxnbhPfjud5dvry91K3rP994hf0rV8LgyuAvzUHSxFgGNQQE&#10;pxdC3IJXytMPm90GhztrLsQZ9Ucawsi45ikDmYNDzUAA0+SCUtS/U0FyR1FyL+yjXohVFuIMwfOi&#10;SBBBCZxFCGcJjjafhdAW4JaLENoc9+vlAqjG5C0lbrsCNc0xeR0QvJQ8mBQgqijqqJIITn6BFoiT&#10;FDB0kwEaG4cclDshySoP1IPyXRoVdz6SHQJDdgk1WhHKnyOVfVmJBHUhlbYUd+4LJuEi3dlDVAYJ&#10;g2dPw6l3lHt5TKQIxkq03vsgCqqYMU6Vr01e8UjKUiw1l5T/lOgt4+rchQ5eyeI7qKSZE0JwiLRT&#10;wh6sE06MsxD8HPdZwY8p3YPxyiA9ub1X2ZQZ7xIDmefuwJDb+XLMWUbzAKEvMUYtjG8D3ynHmczZ&#10;ehr3n3CpQdYMhbaF6AQBSVgVSSlqPVMEEY2rWrR+az8lkoeePU6B44rOiUOX4IyOCbmeg7dfvMz6&#10;ZeqqCBKeywFMH3gwFcMr38uzH8tYTGMcyXIhoJAai7rmZa+SKiZVdg+p11GZS0PCd7KTZMkMnifn&#10;lQcNUlTtNW7+0Myv70h0v+c6vcrKDCvfQ/fcEHt4BVzefsR0yKVXaiuAhNTIwd6B+gpPK/lfV5Tq&#10;xIvXy/6hidUxZMD09CZ4wdhbuRYqE+UdRa//Oi31vG5jzsjKrSCp1FIFD/dVT5o40aIq94l77QU0&#10;5LmDVFLBg0lZX+Vb46wynL32n9NmMdPRrUesNF+KqEQvH1e7ixNPNCHK5djFHyiC+jx0pEXxa4jo&#10;chEkmxyEvheuWzRM58hMI6O9bi86ILNou+QBFUaipG1ZB/FdN/aTNBMvup7i4eT81Jlw9WKmM8Si&#10;5GXodddajMoCJtd58iPrsgCBl9bFQVUEE9VNgXukee/Iw+FzrlRsacDBGXwJVro+91Od8VbFfGik&#10;eSARfKmAMqi+gA4AKE1GeS4ukJXwwKOKmRLt9VxkHrsESHFsJ+fjr4DwwF4BPAqSRgRIqLTKpAuu&#10;aH1ryOhoD5+jRCBAApId0zUHmouYdFLHJEKOS6IVf+6Qytw1OjR/7gjU+iJKDTo0OT8JBfLzqoYQ&#10;XVxzmJiHdJrGJB5bBZB1Wr0v5yR10gc49NWfR52VyumXfP0Wnn0UDZuHikJRRqICjVFd874Awj5a&#10;o8DBAq2nNJ15/SjXejA88/q07byc4fg35742JBBtFelHNYmeEVN60n+C5h+AUMxgkcr2IVFR4qPs&#10;HWP4jGHd/bCZVLn6ungp7kAiZ0j5XqRlK5tDB87nu8c5JsWxWi1vvDQCkkCCc2aSOi/hNKO9KDKc&#10;cm8M7tZQN1oFnXk3rYkdIo4y2Y4+qJELrX6XsKYiWiLgPcyviKBU+F5+GOLpIKC/Qa3wHU0XUgfc&#10;31UcPHyrCHCsV5wAlNscBDaeaQAVj/PSItLJ+eJHAAAhgGig8IxV4Fy+2BT1Scb8AIY8JQ8vUqJb&#10;+zM48YxEVc6ooWpDVDPl3V7AN7IjSLOT3COqcnR9WW4yDrV6SDUUOax3lbLNSeru4fpPoxK7eTap&#10;7p+x4p1PWPaeB6znnrus6+7bLL/oaU5rsCz6+ci5u+lBUgsu1HKbDmqtMBZ60ACooRU0roCMkl66&#10;V62ANRHedLgLbpGYJnYJHZdnLFTFJ8vYKbLdQVTjLIARyHGOztV4JHyCz4P3JUp5bhRJ0CgR5Hyh&#10;eCoKXSRBZv/y1X/pMcPaTDqTaK+0vkqlayA/JzJbWzJXBALiXVUuyhNUzCn0xYvdRYN5cOjxIGbl&#10;vMJG21MhC4ZU5hUk9Aier/4jvWp3KEGHu1Db6kk34FdwEtTmKknMjwa20pP8fZ7rInNMpkDEDVgu&#10;QgpMxA0oHw2qLZdI+NsBJNpCQtLFnE1gIRzLsX/gt3lOiN54hRFwraGTXRHXPq4sMptRWxGYqZAC&#10;TooN0R/i9AADzhel6uCfJ+otTe6lDIFsuev+Zvnf/9l6/vg3K9yLJ0qHFDJe8RlmGXUUOn+phyro&#10;vMriovUSkU/zXZZrSQAQ4fe4B0UOpGgiw6FiW1B30iL18w5KDBESsYZEoHU3J3gCl7CsammkCHEG&#10;ApmXtILYUEEqEPHTOU5jk8uX3VFfwa8ykktCCiGpUvsUnQByT2U8kDcZG04Ak+JcgZNWWuDiNcah&#10;7nWo+KdzQncl7LjI9vRCm3/W1+wf2+xpT229u82ZuY3Nm7mtPbT5dvb0EUda4bZb6JSIHDsFNVpe&#10;KTHoWwkRyoMxJYlEbj8RoHRvH10VNEGdZ908dYbn5KYFriGpTIKPQE7j4U4AugZ/VLheBoDrAsmz&#10;3Csy6hkAL89z629JelIrqi9Sm/Uwtz2ck2FMCiwMuWiXuaiPv5pAj/OqMYbRpuLotX5efQCiT1oc&#10;iQRdXgbDejbPsgNTg73DI8zlniumNTjvhBQlwWAeW/DQGs4UbsrwH8n3V3I86/11IIGUmefXCIAE&#10;3rEoflY6AF/1GD+pP5wuHM7CnMwCVfCgEF+TGEBCf5eZPJNLr+fPgjtwNZbedWx/FsRIuLw9ISDn&#10;8PfttCZaLSu0fhbuhnqXECQWmkbFN3jyHpmzSFCjqsNpdSJBWGPWWn5xs83e60R7buhO9ky/jWnk&#10;dRo7w56S++zeW9vib59iT139FWu4/YbEOJ0KBmmC/noffNjm3vJ3KsfWi9cNNUgEFKyDMmBQwH6g&#10;dIZZSJ2M1ZIvoipMRMxpj7PGie6oIGlARm3VNOmTFHSOOwvoCUXNPAst56hSFEQVqhc4ZR2YMNAK&#10;sZPcIM8k9UlqKDn9qnq8i0oCOxl+iNZXQKCqG8qGkOJOVElxMAmGBgGQAvAEgICNxC1Rbk5L6DWE&#10;Nm1dzzxkz37hc3Yn+bDmjyRB4siNbMnQGXbfkBnW8gnW7yJqcjPwBZ4vA6UPuRVqpKUIrAmVDnOq&#10;5xUo02fZYFDXyfstg+jWQWulV030KgKej6dLfvofsGIOMoiEkpZ6ZI/hp7QkE4EX5zn7wW9lrpsm&#10;RqWNXjXxYC30jGgV/lPwIIGloIikIfVXQ+w70Gl4Isqslw3SFwkfIEsP2kFncO2u3MozHkb/hvGM&#10;1Jnx6PIgYYQmyWP1hns64JItT2YeD+F3vBLxIpXi0gHzNU5mJIGkUqkNXQIJeCEliZaakwfn+iT7&#10;PokK/Byk9N1YsHKRk3pK4mRwnZNEUnbVlsBD6ixJIHAHmnjZS1RXhJZGf5kvvpPffsV387Vq18ty&#10;fS3cJKaXCHHFMS4k4dOSnDNRpVWr7nBbsgjB0g579sKf2f1Hftxav/hta/ve96z5O+db9zfOtFkH&#10;72R/ndbP/rbNYPvD9CF268ZbW+N7TrHsR79o+Y9cYI3HnGGP7n+k/eV9J1rDrXeynyGMOaKD3QAJ&#10;/15IAQY9Lp3KR0j/KpeAOGa2vev1FUss47BLBa4aCmtI7IiOjW6lgWiJoAs8IBwYsr0JBOSZlTyc&#10;GNJguxCNV50TMTRSUwk25HellC+CCRHk5FxFockxAMNPmbN7uL/iNfxcXVsqJIBEffKYb4ltCYCI&#10;qK6gXys4T5kS5KLccTHJKw88FJfmifbEsI3toVHb2mM7vMOafvNH+h+CYXOowrIQbmUfFnY6ZY9i&#10;EyggiUd9leOAwNSdJQC9MuBTZmzV8oyt0mjKQiPzu2QksRK+/+RA4LYvxVAx8twvLW81sXmSOAQf&#10;ej5xEmnmqocHkj2IWel1jzDiVvzo8NQCEfdrSFpUebn6dL1Z0QUgAnIVlqMj/g82PbuT77/KSGxP&#10;P8m04LYPeVnJ/pHQFCejojvQG2+iL0gfhBJk8tvCJ5zG37hpk7Ldy3KJb3gtEIB/00fNS09Pz2sD&#10;QIL0jdjrYj4L0y13EJDK7yEKR/Ob0pMAFLjThRohsnMMCxKI6yY1ubKPCECY/CR2RFJKFs4hV9qB&#10;78/nuCedlLzx6huBqNoJ/jfBKhL0SBAT5xDDkLnnjj6KQPG9jioTm5BpaLX8igaoQ3NCenkvLbH8&#10;s3da+zWXWOu5p9nz+73FZm9MwNvQrWzpqJ0oprSHPTZ6V3v2LSdY10+uoz4GEqcKU0mVBKGq5IAJ&#10;ETDZxmr+E9crMBAhEngoxaCaPovgK7ewfImCb1noo/czPq7r3hOVld7lvKHfEo2GOPAUf7bQBFSh&#10;VoOIvkimKjaq2okM/kEnIy5Ta9edMxSdCFcvy5BIstv0pF4SBnFdqbRU9c87JG0bdokMPwgMW+mA&#10;ruM97UT2uf8J6/rVH633t3+3zDX3WNcl/7LsXc8mOq8+RYw/WHBv6jNAJQAii0mLg4ikBk6NaTwk&#10;jQgg5HLtxqZoLdGFEvkOl2kBgqvnFKvjIyvwkASm1B+SvIIq0l2CuzhGAZW9SPhpRi/NKBLxb63I&#10;Noo3QY0mRxlhne6oK+quUgUGyXB9vLQipIRkfKM+DUfqsl1GP97BLxPpXygX4R5WedTiBXlbCTyk&#10;1eA7D14WDZJNROVqSX5ZPIDPxOAo464kTalGnRnW0752X1JhvSaM6EJr2d2Cnj3kzUnEEibkcWbg&#10;80zqVkwWk1eczqJn8qSjJJ1JGW+JYFwP3lchLw0cgh+r40gnjqSSK20KPfwEf9/D8W9IINVlLZzm&#10;D9E0bWaRiQAgUtOIw4RCRSqcAIlUPxXUIFm4cnGlJVQ3uoiuI65f8+jqoR5OVMIr0p2UiQsp33Of&#10;FW6/wwp/u9kKt/zLcg8+ZkXV5SAq200JXN+dikRgUPNkcdWqpphfzeYR3FhR0LBZtU3VdIj6IElD&#10;EBLckJMfathB0dx4Tu15fc8Qjeurbn5dKrExB2IvVZ7ova6nH/WPIsud55dPLuPiOTsCsZTEJIFE&#10;HZU8k2H8ZNj2iwor6yE+syGts3EYqMcrrL7b8vNbLTevzfJPEWXzGKk35rVbbk6jZeYSs5KS55iE&#10;KHaM7q358QfTZwGxYjogZdzPY0rUiZXIGtirMvc8Z7n7nrHsI89Z9rGnLfPEE5Z5+glLP/OE9T77&#10;lPU8SQDnkgVcXLErKAPxZCsDHiEJoOZfzybgQN6at9hSd2D0v/lOy/3iKst/9xIr/EjvV1rbeT+1&#10;5m9ebpl/PNY3qFpaYkiS+Vp/JFZqN8mPUjEl44XDdMnOB9ynMTyyZyhdidTgMKvFOgYO5tRrfug7&#10;6ElxakKDghNPBScfKn7R/srvMA1aw4CTZNWgtHvtvopIyq8NCURcXMLoBr2quLtIEeBsieoswSEU&#10;ihu5P3aYSMWAEOCTGNODsSvx0nIwoXYFkx9iRUgxUN6YRfNeFu4VXG8ZTfJ+WMK6Y7AC1HoUJSQm&#10;UKRw6Hp4RRrg4QdC1bSoVNJLefBoUcobyqP2E75adMtphzhgPgSdoH+WkVhhYVIB9ek44ufAberJ&#10;XTXBe9qNs5wc9eZeDjBw29XrQhQrcK+dxTauLT5d6qDwVn1FZlZ9ceCR6ghipJiSvPtj0atu/g1X&#10;6BBDK5orc4IOVW+5pceo6OF0DVHtaIjR5+iPGilR8u5SgbRK6rLOE8ub4sM81BXPLYRRnEebTXzp&#10;LP6Ga3xusdmzS80e5fuH5sJjPGulOyGutz4G4XvACv+6z4q332uZO++w7ntuD4kTn5mD12drIMp6&#10;6d4aF4dfufkyhvKSktgBsZKnkqQm7w8PF6JT6BjIWXxksXV/6Rrr/PBPrPF9F1rqwxfYspPPtOep&#10;nPjQe4+3p9/zIXv20HeRtPE91vzuj9hzhx5nD7//I7b4mz/HVNgcWa6+MXICHUBEzR0PRbAbeqz1&#10;+7+3p/bmmlsdYgu3O9DmYLR/Zofd7LFddqq2R3beye5/03629NMUUlrAeGmtyfkBglJ2V+FkczJZ&#10;PQ/eZw+d9FH7+257271b7WjzZmxl9eM3IxX/DrZ08i72+Jjt7eEtDrSVX7kEAOE8TyCZrJWXta/i&#10;Qq/KljWLL05IXHyR89HsBHWolmOIwH+Q6fkwYC7bR1Ll1OPNFBoAs1qBEXWVlZhTQAXpo4IUUsYT&#10;tFghoWZ5Xy70fX6fH3guJljpaYIl7LUNIBpFSSEbuBeWuhkmOnFBT/5iMpwgiJQ8Cf06F0l5R0BE&#10;RnPSC+RBf2I+PEbEJRAZ1xMXO1UK80YKaxnbFQBEht8KtpRS4VNc92aOhZg4GxsAKycdN8Q27DXd&#10;WJMv8Z3P6sKLrdPVlu3L/VO36mJ1Z+Tn2sG9SYsRCXMIv0rRxMtKCbDqS89QVJCFNqjOBYB0LfLN&#10;cjRkWnXiix08c9DwVz3y8X7rDVr9gJW6d/RqcqCSWjGR2hKCXMAFC2dejoeINi61wl/vs9Svb7Ly&#10;3bda799vsM7rb4Irvc+6nnjceu76Gxl4f2eNl//Kui76JTr+X1nb7X+GLi0BH5vcPO5X1yOpW1VR&#10;gmeoZVPj51rCswZgd+wDYLogolIRyfuocvNdlv/Y2ZY77ENWOPyDljmU6pcHHGa9+77Tut7yHkuR&#10;PTf11rdbZu+3WWYGGVgn7m9dY95sLajbOiZsZy1TNrMVk6fbgilTrZncUz0HvM+6Tjgbm89l1nr9&#10;DVZZDAjxksDRkmYs1UcNcxvrms7IKuNSUSJJuVJIDEGh1dou/J4t6r+d9QzbiwJRW1vbQCVyHGPz&#10;qfq4TGWEKXHbQvr8TpIktlMPfjl11JeQzn7e1J3N/vIPV/tKpRiDLPT8wauKUZUkkiyTUv1KW3Hs&#10;mbZiwPZUatyYYlsTSXA5whrJcbaEzL8N1INvI2FmasAgS5GuZunY3Sxz+dVcA7BPpKmKQNGJb1BG&#10;tdz0B3tqi61JJT/Zmkn+2KwiVxQby5LIMkNfUwMnAiY7WfFbgJ1zCJwfeTM+ikFYNxWWBlhchC5W&#10;s06q6yX+Hg1DYVF5/IsOd1e+BRDIn2K62p9fpBaX15VsGzjlEIRslS35fTqgP4aOSqshzyxiPrzu&#10;EDVYKhujtfw/jn08qBZdLJUTSKNLOqHix2v/9RoAEC0Cqa7CBEcG2mm2o8hifvk5hvBDEdXFAcAh&#10;eA4a1R4OBV38PYn/iHXThZ0Ckoq7/cpTaybzfDjSyI/4+zlt4cCZOdfYp7wJWJH0Iqpv1hOAaGHn&#10;UAkVZeCFmFYW9NiKP91r7b//Gxlur7HcH35rhat+bcXLrrDCxdda709utraf3mKpK29hP9Sjru7m&#10;XPrexmii+E7xdEvLHaggUH3c9Bdr/Pq3rOmb5Hr68gW28uvfsPovf9G6zv+GVb5zua384i/sOTjF&#10;jjtRN2BoDn5EiSiRxFE4oeerYpsIU5elZ91ji06nyNL2b7fZE3a2trccZPO339FmzdjO5u7+Dpv9&#10;lvfaor32pmztZvbwxE1s7oQt7dGR0+2u/SlZ+49rAHdx0IomSWiBtJfOpIYgx6p78drsQ3VSqnmn&#10;dahFly+xOcefTJGoLayBGh6tEOgVA0dYPQRuGTXb6/uPpRogRHsgtc0HkL2XBIqlfptiTlMRrY1p&#10;k6jlQZp56nqkSQm/kqSPDUOm2KIBG9mzQzaye8dtbgtP/qylbyIF+PJe7MkoeQDgYgcdQIVXgiNV&#10;whMpttzLif6JPfEonPmP2TyAq23YdmhEdsI7dLKnqE9TVKprBJUXR6IyGVLn1QmLZOtVU5Gs9IDR&#10;1qbaJud/lTFkfuUanQiWotEuFzqAKD4lLN5K/VLrOv5MrrUD90D10g/CyHOlyVXWQfr4DO+q9WJk&#10;D7Yh061z2La25F3HWHk+thcZ3LmOVI1+H+nF5Gl17VW2hHktDSGFOef2kscsS/O6MTxHjtLDzXVb&#10;WPqC7wRbSizfKt7NsSQ4bqz9qxZA9HA1zS+2ms4z4QClcnRwd07lbugBuc2y1FHxAGTZT8WMilbM&#10;gG5sxlWmQS8YJ7epQm/cyM4zqlwtBaPype/xvex3XM6NYWK2ZJHTmq7Rm679A24wZ7wGAEQDHYyl&#10;mtsqgGhReJoB9OSUvK2UT4Nb2BEnllFMlNx4I3gIQOTmKxAJKZdrQcR1ml4pbBxuojvDlZ7K57/T&#10;2sLNuIW8M4KHf+KhUVW9iF1JDlofUyr2kZiCfF4RyozJkna744Nn2CM7vssWbLW/rdz2Tda8OVzx&#10;jJ2sc8Lu1NAg8+rkQ+3p6QfZ0k9eaOWODqKgIU9s8jS7hZJF7mdjjz5sDQcdZc+P3BQX281tNiVh&#10;55MKvXH0FOuiVkVq4MZkoN3OntgV7vzxuW4kRQPvGm93AVXAX0L4FGpB8Xr+abcVV/7M7h2xCanN&#10;Nyd1+WbWSGpxpVnvwJU3PXBr0pjjjgqxS1E/pHkIVfc4dunQaWSn3cTmfeKTTAGbT26gDhp95ly0&#10;1MyOlA2J5LM2Y88pFQLsctLRy89owZN2+z772Lwh46wHoOgeMMw6hg6hINMwapVQr4SStN2DINID&#10;x1NTg9rlw2ba8kFbUk1wBzIPb22tA6bR9zrSuENkqJSYgsBmIezZAdMh5tOtuf8mpF3fyp7e9t22&#10;8Eu/ctpUQH9W6KYjuAdL0gC+PferSwbeK73I0HXD7+z+CVRJJB29jdgW4KrDS30g/aF+PGDVOWYj&#10;6x6G2nYUUjd15Uuq6zFyOLG0YylCNd4WHfoOGIcnXa0ZgyxDJhmxRVA01TxxfQ1vCxdb21GnIRlw&#10;LwCkAniWkTbSJLnsVNlbCL8DCFUeK0gmPYDtY2On27wvn8P+aidqngzKOE0EI5X2JRE6vwVAhlG/&#10;h0JVSvWva/UmNWPK1H9JA1JLhm9sbefg4uoLx8WOoJZ9WQCyGmKsgkGiIomYU6s+EHPKT05S3Fvq&#10;d3hwf9B6Mxu5pqIPQNBYEFtWwXGnAOOpCqgh0wUVORMAydsMAPrDAM8N/JaqGuE8XRIP5q7obwDI&#10;2uzadT02YckcQNQUrJZIyb5GtBiksnmCz7+EAzoKSYTF79KGOAKBRm1LjGAJiEQwCb7c5MfCa6K7&#10;vA9TC0ckKSQReULFAxLOsfur6RhcpyO2QgqHdSBk6zQkLD28X5pJwCcH1goqqY6rbrLHpu1JgaLN&#10;qEMxHgI2EhXECIhXHRt0CmqITfl+K1J674ue/j6PFahkcSVF/ecEuLnR6j9GvY3Bm3HeVLhbPEeG&#10;kLeH4kI2FQ53zEQqB46z5lG7WPHH13keDo3E0kQuc08ihsCz1/JMso8bAFfpnm0rzzyVMrEktxyz&#10;AwWnJliW4k1FCFBZ9dMHbWR51CSqhJejUFNmIOlohk60DlKsr+xPTY23fwDbA3aINFwbcw2cu1Ol&#10;6JPSmpD+kP9qDSsvcUA1p8R2FKV64SrZeffbUwfvb60UZyr2H0Kf+luaCn1pikwVBg7w2ua5/qSq&#10;HzjOFoyZbI+85QB7DjVXz3GftTZsDbP3fas9usVG9gjEOz+I9YXKpzIcHfgAdODUIrFhmwBKmwPA&#10;29tjW7/P7C7sKCIkWjJIIlJeddOUPl7PFjV0ldYma/7cp+1pStn2jNsIAJmBhDEMxx+43FGDmI86&#10;Wzp9K5s/ajoqJUBjCA4hIvKThluW6okqZfv85CnW9ltAi5Fy3b7IFo8vZ4aS53YSgAROOP/c87b0&#10;bcdRlXBjr5BYYQ0VVVMdyaOHmi2FGgBR3fsCALaMaof370oBqmfvclZEOch8SwgJeXX+5g+2dFAA&#10;kDJSU5ZrZQCQvJcHHsIaHW2LiGVpPvtCBxBnERMOMQgj66rCEm1IWnVZiFYEZrSvuYohNP2s5rbE&#10;R/j4VZw19sEDu46/kwBkSSKed280vyudiZxwFCIgAFFAsyqeKtfezpzzbY6FhkRHE8257CCuGY9s&#10;8EtcsxvwYa8BCSRwM/JekcrkBQDiRuNmjrmPvfAVxE6lDJD9I5SyXbVFANFvfdJIKEQFweC87jKl&#10;VovHc80/u2ju3JC4E68NgDpA/8V16IstlSzMV3+WpbRRHEEj/WokwV+J7LO2fIXVH/MROOgpELlJ&#10;cIekWYDoZeCI89TbLlP1rwwnLK55znHi6pX+Gz9/5fnA1bL38mvt2Rm7WUf/6ZiPplDnAiLP+TYY&#10;wklN7W4ImGpgLD38GDyA5kF7e1EaFq3elVjsOFXZYwpEh1z48MHBqvLsP+yR3baxJlXCq5tpGThi&#10;Eb/ykAGWGzLYmiGGuXEbo9tHJ873Jb4rUBVPFfQygN/ySdtagcqF7mPKpDdxVblMhMwhshvItL8O&#10;AOL6aJXqTTGTuGkufdjajz+SCn91XtNdVRVzEDo1fVaN9yJjkh061rLvPMJKT95l5QXPY2RHdTp/&#10;kZWfetB6f36+LX7zFtapErXYCTICygEQm6HjrEiBrQJ1SbLYMRomHWjN518M3WYdJ27QimKXY4JH&#10;jot+OUFjtT/0kNW/eU/OmWhto0cDakgZgK8N7+8SyMpxxC+dfrYVPnOBdQ7fiHtQqRFJwcaTdwlJ&#10;oRviv5hzGj/zOQh6M/ChsL2geVf0htKluFeCrOgK/nv0MVuw73uRDqfAT1H9sT8FkLiPACSrmi0q&#10;pesSCBL7ADECqk8/2ObPmGKzPn0KerHlXDvEnsRp6SQ2ZfGQmTAIqLAGMoZSYXEdnVtWtUgAZMmo&#10;mdbxpW/QD+3vVwtAEr2lI5uaRiFh+mrBw9VXWmm4jtuJrLFNOUoqboUAyP0/2Fj1WXFniglRgTqP&#10;NcO4XuC7nKQSeyff3ch3GLqc0QyijWe2EYhUk4e9+jTj1b7DBg8ggUGQtlqxw0pZkaR7dlFTi1UE&#10;QfAOiJT/iIfNYSwPeWBFkAig0QcYkjaiSisUgQkAEoIPe+EwOnO7MN9f5buFLoWIJirsLACI4gMS&#10;zPDcDtIorx99pnjIFkCrCX1xSunHRbmpnV15AhXUO9+Hzn4EBZoIXkKd0Qox6aBgUxbOOI1aJTVw&#10;hi2dubelf3c9/YVwyI9/fr0t3f8DEHkI+YCx1g7otEhdAcEoACA9dSMouDTSHn3vgaiuSEMCfC3j&#10;WRc515yI+x4MJyeHIJh3i6vFA6vrqh/bk1MmWGbkFAy8XBsOuRfwSEF8OuCgF46rs94PvM9at6MI&#10;E4RXpVpFGNPDhyEFjLalVB9soOaG1SNhcosU9+vQlLsvL8CtYEIf/7V8KVAPEOwhwXxeeW2XPWLF&#10;T55kBcq/VgQWia4+DbErql44rQygdg0aZamjjuX+Upky5z2MvYLk0sBa+9OWPvcj1syz5WndkrKG&#10;CshhZJCwJI2UR6Cy67+VzT7+DMZHkSJQEie2SdMSitwRSSJz11xnS5AgUmMoXlU3hPvj9KESvBjM&#10;26nIuHKjja14y+1WfmiONY/bxbn8AsS+yNyVAbEsx7bBTHTseTDp8x9k1kIUj+iZ2J6g0uKGaqix&#10;8o8+avX7vhspFJUYUmgaVZnUVnldU9KHwFTgIRWWxoTvNWetI4bZ3I0Bid9f5fAU4oXCK/WbG2zh&#10;yC2sF4kzAwj3Mr+6noC5DOB1AyzLx29pPV//Pv2Rn18iEWg7O5aE6PC1ftWCgp8cmJq+ZPgagTVI&#10;Hw4u5BZDesja/jxHXWBAcf+vFJDIi2McRPS3qhDK3qFgZAGI6oIoSj1tmzOlMGoKMYipl5TupgZA&#10;XFe2Ls+11gPx6p/wGgIQ5S6V9jukkvb5j+pMl/2F8o8jon8KUVqp2sUZRGAIua/UKp7GRCInRkhV&#10;L4yFYKIUgidFD5UOs+7WeyPXRG3FeqvAYgvAgiSke/ku5J8abuZVni/RF0X6qv6FP68KROQhq7T0&#10;P2+xlgPeAbGZZG1D8MgBCHpGiuBAmKVyGD4dLntrW3EYksRi3Ew7U9b1/UusaeKulhs4DX3+cFsx&#10;ZgCcf3/rmQD4QCzaMSYv2HFn6/m7QCfvpZWkMEyLaY1SGH0pw1YFRwMgThHfLcttBdXtlkPAKuM2&#10;s8yYaQAHEhESTS/Ep3X4YOv86HFWvvWPtvzgXaweFUl2NP2lry38nqXUaw7OtH7jPXEOwIeeVxeG&#10;e6WFcurXw4SrDofXyF3blwL8CKAjq7PKXFWWPobH1AesMI4Mzv2pVqnyuvRHfREHXhHHDDEtEPWd&#10;PuHj2C6WAj7YwwAi5YwqKL08yrXOi79uKykJK+mtREndAs1BEa+jbjj1/OBJ1kLFwhWnfJZ1p3Wk&#10;gEjmEbGtgj2komh1BxQIfUOTLf/4J619bJ1lRg+0zjquIfsG85gHGFoB4PZ3vdPKpM4vPDTP6qe9&#10;FW5+khvXc5ISAGpJTRkYisahM63rD390glVivWYBe1egAFxlgbHvGyTb+++zxXu+A2YD3T5SazcS&#10;Q+9QJI3hUuMxFgINgCsLgEidVRkltSNzRYXIBiTdlcccB/O+wgFEZmJNlUoXLxoBgIix4dgM52UA&#10;QhtCFgjGugdgXTlpG8t97yIeXYq1ZF8lABJi3323r91rFQCJe1Qsj5hQ9q+LAhyk/xM6EtRKuGtX&#10;rmdITiF1yVasdkkfPGsRBrQwirGqcwlE3lalKoCQ8QL1VRFQkbtvpvIWxvmHXGdJoFHcx5tuFmnW&#10;OjzS2g3A+jv6NQIgGn7prLUAEr8MTUJUJYqouMee6hhfBJGFe8A7YnWDuQOI58uS4UuLAX9u/LVD&#10;tHpSkjJJV9Bb2hrG+gK+h9jqPs6wiMeWFCJlTViAgZFYBy5pXeZYt4nSuBgqGS2lhiBHlHW1mN11&#10;ny140/4YrfFwGTWcDRqMn1IbFNDxp/tPtsaZO1HHHO+QP/zZVlBGtRV1RQZVQgq9+VIAZA6EvG1y&#10;P1uBFLN49KaWPRP1wkrFQkPrJH6LSZOxQ/tRwMrAh0QiSdSy0oU88aQ1c58yHKYNhzCPnAERQTcv&#10;Dhoit7wfHP2P6EPjXGs78UhbOgl9+DhAC+6007leCPHQSXg+zbSG89mMyviKcUUJ+IoZnlmuxN3M&#10;gdyJ1/IlVVGW6/TCFRTyBODNetia33OE5eqmQZxR/WH7SAG+XdL7a9ykxsGYXBiD183HzqBMeJO7&#10;UygbraBDWYclCbb86iJbOHgU6hqkW9xUsxB72Q4aJAkCInlUeV3YqBqO+xhzlvLBK+tZBCAES+aR&#10;BBR1owC/wlNP2rNverPlkD7yctGVF5SDWSDey8cOttRXWZukkqgQo9J5wKl4am2GmgvCLEkB9VWF&#10;NSBPqg4M4m2nf5HSuG1ei6WAm5GEMNUOca8pz+rAqiaIc8EuB9LvaayHYcyDXIP7w3Cj2hV4SboC&#10;FBt4X8o9WpirwgiYsfF1gFd/WzZlpmUv+w2ENu3KXimbu665yZbRryxzL8lD6jAxEDZsCJLxAOvB&#10;Dblh6nZW/uklHK0ocBc7vAUbyCsFIFqb0hRo0boCr7p3PYOCZ5TWnNzH919jLg5CM0vBOneukfcV&#10;oFdEApHLrtMK1IWe0VsSCGBC3Y8s5WszJGct2ClcKzjhSHMiuTwWyw5KSkl8649krOX2WOvDN3gA&#10;0RNpvGViDCASXHqdokUQ0UZwAEnx9V854pPQli1ZhOgqFfMRpY8qgLAYlPakjLju6U8gdF6YSikJ&#10;gkorS9nbQgVu3XWZ8pkNPZEUFBabjJCBq1hf+OH3Eecfn9eV5vqHLxSAl+m21q9+lxKuU/AEQkfO&#10;Zi9DBAwf/gISRheqpOUQypXb7m7pnfbD02gG0gljMWg0BBs1CUSjawxEAsnl2XF4yByDKP4EnlCK&#10;G3FOmVtJRRxi/dxtRcZZUurRLaW+AMyoJNh20S+sZTzR/RCOAtxnYQCqLGwBaaSaDCqdxuEY9y+7&#10;HCpGyNxFP7UFU3GFHRsMtpIApG8v9x+JQ8BkW/zOY6gmO9cXtlQaPZ4+nGdWosN1yNTqUhyEVFlr&#10;RUxKzz9vy/Z5m7XhopvDS6wHYt8xAjWUJBCM6Hm47p5BqCZQxZVOZjxUKEuCAtPfwsVIYegQ0nzZ&#10;JTZvMI4CjGcFD6NewLKdcVwqQHYuHldfALXlQyczh0qwgqShzsiRjTXUwjeY9BlSxuSqK2z+llvA&#10;3cuAz1qkL2WIrg3muhDg2ZPx+rr6N2HhNfVa4bM/tVYC81IDJQFB1AcCYoxzBQBJD9jYZu90sPXe&#10;+4R7x3k0tHgOSZFhY/llOm+/0xbvcjD9n+oxGt2sBUkMeany+GyARxcAWz9utDXvtj1qq4nWOwmC&#10;OhIDOfdbhpq0eS+SBj6GFoA1oTDQzt9fZ82DKO42aCQGdNmRBMaQHMY0x1roAkCaNtnFKleSksgz&#10;bil7gE+09ysm8vTJX5tXpA3Jng3WOS1acV3BblaVPPxvbBVY9jxbLtm5i8UdkPLrGBapp+ivp0EC&#10;OORt5aDSByAFBxIcQTCs5zGeV7zi4Dya4qDEanS56tC3ajUYJ5G01uaZNtBjN3gA6ZNGQ6aj0BKb&#10;Q5RA3LtBR6Zos/j9cmKZ3sZ3U1kM1Csu1RrMExWW0pko1bsDCERUi0V5bTjWDeqASra8K4vg6/yN&#10;0dTdJ/S/7q8FBwV145ivjPXzSjaX6GZUnIm7CcnoUG1l6Nfz823ZsZ/AeIl0NYW4gQlIWxDkLGDS&#10;SfBZy3BABC65y900x8JQoZ+H8FQgDjaC73ABnQX3/PSuu1vu1vv9RhVVD1TaEYEG9DPuwzyqq173&#10;hoKrk/sNHHWlpdOeOOZEvGvYUO6qKVXOGHT4dQS69be2QSOse8+3W+UBdMQazb/9y57fiuC1kRjR&#10;ZYQWgdE7UkoayejJqVtY859uYJxxoiZATe4SKeF2tbTd2g29pisLxS5hNyssWU4t8r/Yss32tE48&#10;woq48najXumG65ckUgJAchC7bgh3C/ahzFuINbr5Nut9ZKEV69OOYVpxerVefLktHkhmaPosgpqW&#10;IRsJpJnWJSO01GOAadsHT4SGtbjcpmQCIuTyel3O/LUo3r93pS046SRiSJAiZc8QmI7AjjKM2AIk&#10;gxTjOX9nAgvv+WdgpBTTcsW/bNG0nVE5cpwM7QBeBbVSifulAeEFE3FPvwQ1VjuEVDYracvoszRY&#10;brTn1XXbXbbEAWSaSwwZGI8yfc9JCnOj9wBr4Rka99rd7LeUI/7Ux1GdofpEZSfPtSIBjctHTrPW&#10;T5/pJXrF6Ck2qV2xK8NxjEBaySU2OdlR8kgtnYPGWOPWe5Jn8GYHEK3j1QEksXiu3SSvAiDOMugJ&#10;NfNhs+p/CQKuVdCihkki4K9SRlIr7oJHIfEdxdH8LWlDHljQBCQMjwNxUJF6XGosOd4IQLB/lFQj&#10;/UN8L+lDTKacFlKMglpIABQ0F7RIN9buqTbIo19DAKIJEIjI3Y+FEFyjgrgrgqLCPbHms9x6C5/B&#10;xroXGh4mVvWJq/aQJO7Da4TUJeARFgTyP+fxmaAgRbFnKipdieFUZSh17WTDBVVWEvi0vsAjLH3f&#10;YNoGQRgPmUy1NeidlyctScf92LO27OB3WutE9OIjMQJCDHIypmPw7MaY3QNxrkDIy0glRfT2Cj4T&#10;EbAhYyBQo2zF9C0s9a3voGJRtAekAEqTR83iTmcaelRnUrgo3YaS8sk868bgFL8/utCeevMBtmg0&#10;Yj26+hycaydups3EVzSjV180lM//B5FpVvQ70/fcfFt59PHWqr64e2cEEIhXv6G2aNRU68bIKu+x&#10;Ahl5V9IflHU+9evyUtiDq26wOzz/1Z/a/N3fS0T5DrjxEzlMPEov9iMRTRl6BWYZDNJdSHDlCcSD&#10;AMBLJuGOux3nXHxPYFwTJib1w8utEWJZZPwqALIkhyLX0bhLrSSA1vO0feh41lmLq/16WLjK+C7y&#10;1u5sEYg0+ymbtfd+toT5EPfv0hjeaRk8uroIamzHwaD1OAhV04Kqsbr97w/aY5O3wp0XN1+NIaqu&#10;op4Dgp/Go61p8CaWPeEsQqaA316NOwQNFlz1DKMfW9dt99qSnQ8FPGbQsFngRFHS/el/BammwJpZ&#10;DoisOPJdbkMr33efPf3mfex5wKAH5sTGT8JpY7wt3ByD/t9uY3H2WvePfgmA1LmLcQ9SjCQpSZgV&#10;wCPP9TqwtTRsv49J9SonleAdloxpIoGsE4BoYeg6jo5atNotauI0E5oRJTBPrj+b+9/sAFDCUC57&#10;RyUPY6nEiHLb9WSJkkREO6QCl20ExhTgUH6sAvSiWNyXc37M8YscIBTVk4XbUphoqOwZ6FdArgBi&#10;r4fXhg8gAgdGOoy5/pMRW1uOSdJ6cHWmtMdNtMbAwVRgkys/h8U6mojrPTAW4proXEOQRGLchxvT&#10;/XtJJSwORbHn+E6RpdhJsjaaO+3N1bEDSCyNi8+ztGphJrrU9bgSQrE2iA0cuXz55V2jnnSJfgtT&#10;1cc0ao0/X2tzttwEL5mB5I2EkLhtQUFoUh1It610EoHAZVGx9KAiyRMQtww1TOHsL2JPXIShFadh&#10;alEoAqcHqpuR3kbRy3hAKR2DfJlUjUMymTtEpRjyb/zWFo6ZYYvhXhXBLPVHHnfS9OARBBNiYxlD&#10;0OC3AARV2tM5PajAfvQzWw6BzEGgxO3K86kk1Q22hJWospp2P5j8Uw/AEYZ07ZT9DuELWhhr+xLh&#10;0ICtyNq8j15oS8fvhRpvE4j+FPo60sep5HaE0BT8JoeEzAR5YqGOgiA+PWQHa7zgmiCNOYBgD7no&#10;MiLWJ0C0MagCOm3S90sNJgM0wCnVUhbJr+1YjM0leYCFdPLKHp/n/Ky8CXtJdo5Bedkm23LfkU5s&#10;5QGVRx3VM3QyBvmNcH+us7Zzv8BDKDF60Ghm7nncFuy2L44QGOvlMCHjNv3u5twupBIR8badD7HK&#10;bOJqSjqL9QF8hHoc4dWFtLlkp7czBxu5Gi4jgznXctdd5iEP+C0EkOZ96L14xi1grntt0Xlfsien&#10;T8ZTDBvHKECH+Jf2sZta4YTPmV17C152H0cqwo0ZQJXqSq7RDoruGj2I+KQRtny7vc0eltqrN4lP&#10;ScZU61zeS+s0yXFRaDNE+4frXMOa0RpQcx1eI6PwKCv5Smx8b0+qDLL/C1Npm3AsmooYSCgQiTZU&#10;mM8SufaKXnVQQcvELeWQ2JWdmduIGQh1agQknmIyYEaN2nBtl+6GePxrAkDcYSIBkGoeKnErVQAR&#10;76LMmS3okJkoz0cAF5Q/lySYhwIgm/L3aJomOqiowkIQeEgkTb4jmtTyLJ48i0bVClkgPfiC99oJ&#10;XP9OvmNxJIQrSENueFl/8xr1Dkpl4lXutDkkDbk5woPCg2caXj6pJdZ1wRnWBoDImyYlNZbUMcRd&#10;NEHcMzISC0Ag6pkJw6wBG0gnRLxhxq5W+Oetwc03zfUJViypIBDboIeKjQX5tmNrEs9c8roOqn+R&#10;EGV+anz3mQSjjbW2kUMIzuP6ChzDA6uIgbmLgLz55IvqvuzXYRoT9rfruutt4WiMtxiaHUREuGk9&#10;HjswjlxQeJD97DeATdo9tuWw5JRvXcQQqb6kM2oo2qzjzrG5I3bCvXQmoEHwpFxXIXLivF2NRhMI&#10;tMmOMZbYC1Rby0dPtoemvclaLsI7jGdQ8SStgeafX2Jzh+L+CrEXp10/CkMz5wmgJcVk5ZUFgLQe&#10;fxxzpBxfSpgYDNkVdFllRe83p23B0agfUe1kUUEpmLHCPctIbz2DiUgfvoWtGEzk+9ekVs2jzgtF&#10;oyRZdH/6c9YqqSXx1BIQpniWlNsbxlojcTWla6929ZnlmsC8lLWXFJAaBrH7X/da/U6SQAKAaK3I&#10;40sSoaSaHGqtRcNH2fMfwS7YiusyZSfz9z1IzZZ9rB1VaWbUSFR2xPzgddc1cTvL7vVuYli2th6C&#10;L7NEx+exB2UANUl38hCr8EwtXHPxdnvhhv40jI8ALUhEbp/wPR8qVa7Ty7dlUF8Fu6U0FPyXAEjQ&#10;gutuK/h4O27xX7He/JsAFtk6UO0WZzLEW/GOndQTsUoCEbmUDQT1FokUy6i5CzChZeXGMpiuIm7h&#10;uqQDiFjMUDBLEogDiO7txpCIIuv0ZBvUSRs8gFRHq0qnNfNBIPR58O+DQdTtE1G1VZbK6c9I68fD&#10;3eFBo5w18rhSMJAvCImlUldJHI0VDaXr5O8CEkt5GtcbxTZFf1vGo6jyLY57hu/FhYuREI/Bgncu&#10;aT29tPg8DS3+KUqVjseTtpxvOnVCxMjVegKXVuv+xffwspJhFaMoxLmV1Bwr0Y93oF8vQ+CVVqJ7&#10;NOCC91WnUmMMJg/UJntb6d6ng3TQyUXbGWRSbmRJR51iMzbBdvfQSr2I/qgp3BIsY4Du/fRKa9rj&#10;OIgY3lsEJXYMGwUnjtGcmIhW1GPdChDc6a0kVcTbBVVK4ADBhb/cbEsmzITAQoQAkO4RBHTSP302&#10;uPpGAGT2Bz6K3YFEdPIXCLi57gCierutmDdvusfaPv9Vm7flrowT6TboqwzH8rwSgEiN1Q3RU2xM&#10;K2CW2nsPS//xSuu+8xErLebZ9dgad1QWqR//3JaRjqUweDTjiKpH7rc4JBSR+DKAdA/cuzzRWj5K&#10;dle4XpVW6gEJS1L9uTcURPwvuNK++X0A/HgILeDJPQtyhFAEOm66LQM3snmbAnhX/orjO5xnF5HS&#10;uakfXgRBlq0ieEwVlDoE4p/hvhWcGJqQsNo/ihNAG0SuB0UgarQumIHuJLAuc8sdtmKnQzz9SgE7&#10;TlHqsCRzgIIUC8zdHOxaT30c9Vkve6uXSWjrtNZLr7TnxmxiOSokFrG7pVFjdWEPyY3Gu4/5z41k&#10;7icOsKYZSGWAiHsEAiCm9QijMWePg638PBKNSt06mY9Tq30V3SvXcn/5nERCLWM26xXaEM1mFSUB&#10;dUZIIiQlu0pXsMQPQNoeC02RVmIGv21DnzanJRKIagmpEqG78mI7RQJRjr10YSPryX+cvv4lXMsD&#10;m1XfJDgJxqTQQTOi51DH9FyOYK/512sHQNZmqDVRPj9P8nYGzBJeFUqCJtddZeytBZAythAvPqUS&#10;uPLAAlQok2slRNjEuF6iLGWlfCLHYQupwH2x2CVea99rKaxXAHHruXSqisZWKVV9CnTc00hISCLn&#10;Ve/TD9ncg9+K/h4vGbxxCv0JShs2kSR8GGNdpQC3qjiRaXjXwC33QDAqIze3ZQSlpb9xKTp2CJP2&#10;l3RGPGQR4Oxke6+EbEkwV+1spTGp9KLSkiWY+zf85FpbOvFNcMybInFMRvLBpkJg4EpyNTWOqEMC&#10;Qd3x3o9y4EqveufX4fLZf95ry6djGCb/VhpPqHY8oVLYHbK4z1ZQnaQGjbWndtvHCg887A9aJvq9&#10;LCliHZhTJQ+sxHK1SDSyOdQffyKqstGuaukBMKRmkfQhG0gaMOgAdGUfsROO5bmXhfkWHyEC4Vwl&#10;9oyf/IxcXzgOkKKjE7tAO9lxszgG5JEi0qgLZYjvxT7SeupHIdmtgDHZANBfFRSPISrDEHb8+Pd4&#10;WO1hLeTfEqEVwKexnRRR41VwAe6U19zbj6D68i3clMkhB5WraJC409/+AepJSqgqEJLz5AAgw3eZ&#10;iPK87kser6aD34dX+nz63uHlgJXVQLUO5T2Xw27RsMPBgPZ0JAQ5ViA1MP5FWgkAK3P/uThCPEX8&#10;jnU2MA4KRmWxzVtqDaSRn43xvUs5zgi4LIxEiic+xABB2X/aiCtqnon0BbOiaPSCGAN5pHHNZ/d9&#10;B3VM6p0p0pbVchN/EEIeI5ys5Q6rAkjI3SBJWeyebx2fvehOiPG88iTj92UkeFSYgEQAEIDDduC3&#10;jRgb6IMzm/LE4rci4OFFo/geI3smR6xS7nKui6ONLeF+2JmkFZANJ5FGqmorp2HxuRLx27977b5e&#10;3wBSwdhn38Tx5AAaIKBc/l5USgtCTZJIlECip5a+E9hokQQbiQCkmDuc737J39hCqNRWwtgg7nO9&#10;AkjkYtwgpETd8oIKCT2ktZMKS2lmKy1d1vTZ82z22MnWg+G3yMY21DRZOMscapqiVBts7E7p6FFx&#10;lYbJWwejOkFfDUM3tUVb7GHFq+CoeDhxUZlEF51DZdaJJOJJwMU4Q/y6IOiK0bf2blv+sQtt2SDy&#10;KA0ZgTlJwXeoK2i9IwlKxJNoOfm1Oj+BMReXY0WOtCvoUCDwyAIrkMwxhdTSi6TSI6OtvKAkCYiI&#10;o055HrfipnM/Bfe8xI3QoRLe2htBZPBXsVaVa3VbGrEg6e9+k7xOJFNU8B0ETrEzInxlgCAHp6yk&#10;fzmIqJ2ATS270A2k7jfgBElWeWqfXPpT9P24jQN+ZQImZYeQOqyDZ+ggHXoKo3QHYNh4/EmcQSEo&#10;0tF4fQiv6gggLlhqbR/7Ek4GmwFAw5zQdmObSrsHFuCFeqyHCPGV0ze3zJfOs46/XmsN//ijddxx&#10;C1UJ/2idh70H+wxxJ9y3eQx9HwV4IPmk+S6jZJWDp9jCTfew3l9e6enXlbdKI+gYjGdW7obbbfk2&#10;B6B+VM6t4EnmawX7R0XPjgRUjyQz96STofKMGesvL8NXL1awv/7LHt9sF1uAqqwwbBzbCvBwAAv2&#10;jhJu0eWJcOu8K1pe30kCaSK/2NNvRcW8iDklpYoARH0Ke+plAIieySUQWVCCAqmvJLN+jFAlu+YV&#10;2FKPAjxQWQMgZU9VsjVtR5o0EdAMLwcBLZBqSxKJg4xoCXSheATn/ZX+AoJIIErz6UXvtEU0uC+w&#10;ebiOOY78axc5kp6/zgFE7nm/Q9VzHBsWNZZsHIk3lnMUNS55IZVJyOIbItW1SHQ8+aRYSNn0fnCK&#10;F4ra8Rup71iDnv7ZF/v6e1Ulc4hOzBEsTyltiYJHaMPV/vUumzNtJ+si5qMV/XMXhvHSEKLz2bTS&#10;kRu6+Qo6/SyEXVHqNgS3xWGbwu3CQQ6fZnP5bsEBGK4fnQ8olT15Ykm1I3DTLSqaMJF0eslq28km&#10;VTry8j33W+ee70daqHMbQK9cQBW/II5ekd0Qw8pkbFHno7/vRYpzUpFssCepoPf+U1BxTEZCGovx&#10;mDmAAMr+oPQmst8sxQHg8QP3gPt9jk1Z7/aukE5+7V5yt5Dk0+FVwWVQJvriikutiTTy8pLKK/YD&#10;IlxEfVPS3ySSzJDLqsgY2klw370LOUcu3OHuzsFXWqz7yp/YyqG4zjLehuQhj7Iecd/KCEAkeQYJ&#10;pBtC3HzUSSwcfK4AQEWf592aS0+u/bPN2mx3shVDyDB8lwXuAE9hFKCkaw4dBaASg4FE0TBuis2e&#10;Nt3umTDenth0C5s/cxtrrJuI+W6ENYzpb4sJyuxSqhGkkR6kgNzQEUT4j7dl1E+f85EvuKSaY/Eq&#10;D6arVniEnj/dbnO23t+aqPWRJgOB7DYa/zxOEAFAJtsKXJ0XnnCK1zjX7HmifdnK2pqs9Uvn23MT&#10;yNyMGlRSo9KeyBHCAxtZA8Y4lOSWrMbYVJB4V8IsPHXgIVQ3ZExVPIvrBelD60LAKuloHTn1BEBi&#10;Fu+g+FakSVD5hfV3L89/Kk4M2zmTWEIlpaBAI4jYitsHSUPuu04r6nhnDSB5lPi7LPpQls3kPH57&#10;3NeRggfL5KgLBYgTqhDV7KsQiarufe0W7wZ49OsXQHyORCDw3sHAlSPJYk55bKoAIkkjcd9N0pgE&#10;8Eh8v6uGdoxkLK5cdkdAA/WLAgsRU70wX6LjXF8AokfS0vT1zz8hO7EkkFBq1us+PD3Plh3yQQjR&#10;NNQmY6i3MBRjLgn5BivOAU6WNCKKUBdhLuHiW8TbJ40B2YZu7UnvysSCtLHJHx4xyBZ//Fys4qry&#10;zfU97xNPKuk/ldBQNAyqrqe6gbnr/ojHF2kzlOMIwtMBaIgAySAtiUeZWHMjUWkdcKAtvuDz9tR3&#10;L7Bnf0CxpG//xBo+9nlr2nhbAgxRtU0igJOIah3fjIqtkWuk4OpbUKnM3WEXKz50GzdvhxlQvPPa&#10;E5cQHSz1HwZ5V5i0W/YPV1s7acUryhorfb8y60rFR0BdDgDphfvOj8Id/CPMf2qRMxAicFKwSJqR&#10;4qXtip/YbJIe9pIGvig3Wrj3tAAQoC6Sy8qQAiTJtB79cefaJS5WqJuhsRUFT/3ycls2aaYVhkKo&#10;ADHF7qhp/PKKQFeKFMAjQ2tCBdSKraUBr7kVAHYzaei7ZHgfTj2Sun6k5A8R/XJEyANCWc+NVcec&#10;b2n1B55CjflGp9IylcUiVqnrb7PHttrL6skAkOIZUvS9E9WmgjuV+NCQPpaRXXjB8QAI0qZUphml&#10;sVF99CJ2hicesbkHHGLzXd2FegfVmyRIMRMl1RKRY4JceOWF5RkJBiORjoIpOMjKi1Gr0ZlQbpg+&#10;aYE7R5RssnVl0SQF0EK8r6QRFi8SdLgJkkKZ0rq2J0DKui9NAzwEDoBlaTPuL/sHz6HYMK8DIgDB&#10;cA6NUA6sgpG4tHwCv/2Ri62ghRi1PvuGW8vXTPLXF8FYD4Dz+gYQiQmkNzG7lFoFBxGBrDTMemQ1&#10;gYUkjMSF1ysXoruNUekJqATRFQ6+SGEcEjWa/ZTGgkdvLU6uz5D/6s9WNO1UBWDfGTLlB17YUg3W&#10;efbXbNmILdFdKzvvcBIXDrbWscQvEEvQPhZwGIcr6VRUMrtvy/cYtlHdtGPcrUAki3CO8prqgXAs&#10;hmNcuN1+eO7cyJ6Au5JxUFRDjJtU7wIS94Ri4+RWWvr73yTfFWnMFUNA3IcSJ0odVFYcgXTySU6p&#10;NuJAZo0ZYw/V0UaNwguKiHcI1DK40t5hjPUoVG7S43Nes7zHsJ8Uhk9GtTLF5g/d0Zac/gMCXsT5&#10;BjXaWr+kMvJsuOJ4FdTVYRnAr4UiSUphXobw9ULwuiB8PRDePOokxVIso0BT40kQ/9SyQHlR+wTt&#10;hHSHndbw3W/Ys2OnoqrDVjGQrMKjMYTj8RaCAUMQYSPSxbLjTnN3XXclcwABgOrnW+YTp1sHKse8&#10;VEaJG7E4dXlAyd26h+9TuEO3MV71I0fb8olTkTSm2qK6qWQXmE6AKHEYGLkbuGf7GPIz1SHxieuX&#10;ysidAshvhSQ1t243W/6d34WgULH7Wkx0of26v9vDm+2KIwCASVobMRgugSgOBdVeGQCqJ83+gmNP&#10;gn9CApcNCOlUajgrsRh6mqzzJz+0xVM2RWIbyzkEIwJ8nTASSmPiXm08h57Ni19hb1oK8/LoQThV&#10;KDcbhD0Uj/ZBDQCyjsGiukTU9lY9uqLtwwFEF38W8DuftDa4Hbs6irIDAEnJy9Ni51Cao5LsofQ9&#10;2j+gBXLbVcXBLAGHlfJ3uI5sH6hD5f3pnizVzseHSL5LVmrs2Fov3A3zhNc3gLgOUlTuZtInfdC6&#10;cclT5Kjy2ET1VAAQNXlkjaah53QpJAEacSToPsuIr8XyzryfyW/3srghnNGVdF0I2TquBw8kVD4n&#10;LVg3vooDFjXvsSbSWzw7fVu4vplsWKQKSp92o0NvgBAvwyto2YRRNm/yGOv9zMfM/vlnaziCioBk&#10;Ss1R/8Mg+vK6ceIJ0UuPwXg9cQt7Zu8DrO3v13L9FM9PniYRTmkBZAPQRoT7zM8hB9fBb7KUotlJ&#10;CVKBU81jTJXrqtsSpAYht1YRu0gv9o0OCFLXkCEEF+LhBDGR7r5DObuopZERsVUdjhEYoyFAvRC+&#10;fP+pcK07QYD3skVvPc9Kj0P91tULS2sCt9kCEoRKyZbwxMn89a/YKbZww648n+Qt1IgdoT2JxO7F&#10;/XjBmOnWdsbZ0ArQU2x7GkKhPkgPRO6qpR84wWZR3KmbaOzUQDLjkkomq4hwpRYhaLMTff9zozex&#10;Bed+JYiu7rkmBQtJIm/7lzVsuQvqJtK+aLwUuS7wlQs0LYPU2DBmJEF321jxpOOteM7nrPidr1vh&#10;O9+w/Pd/YPlv/cAKn/+iFY/+kDVPn8m4KoATAGEuKwIwSX+yKw2aZItJbbLk+LOpQIj01cNzyKuP&#10;8WiBUXhk0x2taQgqRKLxXY2XpJWR2jONIX8+zgzzTgRAiAHpJBAzCwDmenGPJSbFPZoWP2/LD8OL&#10;DON4HnuIXJo7BMJcr4JE5unyFQ/CexY13UIA5IG37o8Ka24AZZcSaiQQBTXFUPm13C9Op3W6JHXf&#10;n7oyiClGqIQEppTtpaMAgomAluwc7PGSanoAIK7CliSi4GIBigBGnpqMC+7/3UXcynNHc/yfw3NL&#10;FShe1VUDup9M9dIV+AKhCaXjj/6Yr5vX6xNA4npxMVir6Cnm7MsQjO3gOdFPI3mU0GHKYOapmpX/&#10;yrmNOhdT+wBEhnYWkkslIyknOxXD8Xv5/Fu+w74i76NkXayPFeEeyrQevIh6SfkdLNyAB8Fhpecf&#10;sxUf+pDNIe9QBu6vjM9+ecxoJ+IpiEgj3Ogi/PQXvXl/szvvxJbQirvundaw656UGgU8lPsIyaPd&#10;PbJQ38Dx5nDHnEN238cOP9RKcx9mDLvJxJtxuNIW5Ar8i1fWLX+wx6cQKOjqKlJ349GUQ8WSRdro&#10;giDn8ELqxS23ayr5uXZEX78lNSD22dk6D9nNVu62ka18y9a2+C3b2dIpxIoAHDmkpgznFEfKBoGU&#10;qBoV/baGIO1pK6ccZY3fv2ndx50uK5BQnrzKGquKjL3/uBnA2NLzdnVjvG9EBbQCz6E21EGy4yim&#10;Yg7qqaZjj7Wuv15nmUdJAX/Po5a7/RHrveGf1nPyabZ8BhIdYFyGgy8zB3lUTcYY5PDK6h4+werH&#10;ziTG43irzHqeNQdw+fyJvhAPctnVxJjMcK5dbr89AnGNJffOIMl1T5xgz21ONPmVv8CDjWDAzgUM&#10;+9JgS8Kgbe04FbTjnvvArfb8bntTVrcOoo23nVKGKIgRW5eu2UOgZAuFqeZuvqd1//VvjCEzSfEv&#10;oy8rrv2TPbjZ9kgyBJJi8Bf4KKBSDgFp/m5Cmn16JADyCdR46W738PbQPBal/JtkCRMx7fnxz2w+&#10;ZWo7sJmUyQDdhVRbwi05iwNFASYli3G+F2DpGlZnzwFW/9qP7LUreRbZOzxzbUJrExvGulFbMQjY&#10;6xIACRdl4j13CerDCvNXOgvs354VANMo2ye2jjJONiXAI+TAku1DNAF6UGL9AS6ykWYAkk48rwol&#10;ufU/GzxXtA2ixqoKVolo5wAiMBExSsDjDQBZH+TyZd4j6nt83uQhcTnTeARq/M15J0cWQFHCIKZy&#10;lQKQUDBmDIsGEIlZOD2FAd+7pxaBVYi4ueLunCPD2T1OQgOL8zL7+hJPdxuIotCDRTCI4p1tcISN&#10;1vWNr6MamkjyumB0lSSh6N8y3Lw8cVoBiCXjKYFK+g7rgGiopGsHtpwffMtWQNg7xKmSyl2qm7K8&#10;ftjcOVQxzWz4OVM3sqYvfJ6SK4AmyRIzAJgUg01Cz66llj7v87YUt81eJd3DkJuDePYqIBCjstRA&#10;7dgTFouDPuIQ8tX92Ix65/YAXl5P/ANhDunmub/Dvd5ujR9/v80COJZBPDt5rwAgSnthEFZDLZKD&#10;KDUM2tyWfviTVmqAiK6LL704RR5dqeEFhNKN9/71HwQIbgnBJXCUe7fjZNCBIToDgJQUcMlYNvJ8&#10;z1Nc69FNptuCnXexrr0PspYd9rKFlN9tGEXKG1RIKvWqHE+KHs+S+6kDd9alwyn9iq1iwYGoPx+5&#10;X3cjiwrpX1w5z/9zltuy938Koi/vNaVkR/LTuRDujAqDEYC5GDXj7P0OsNIzT7BG23jqlKBcjsAQ&#10;b1SYMbd+utXaTziTdDSb+lgZUoDhFp0nQj3NXHQCIO04SrTUbWnZSy/xa1lPytVpK353nd0zcVNr&#10;YJxLPt54oCmAUJ5oAKJUZI8OH2fzPo4aD3uYrIuyAYW6HRpF/hJxXrjIlrznRHtc1TFHUT4A9/FF&#10;9KOB7ATLUEWuwBlhBdUpF5Gl+W7S/N979AfhxaQW1MQkBNbBI1x3XdK5S47xBIYRQDz3lAi99ir3&#10;sqsBmMOZA2rAwBj6fncPLKmocGGO2SkkeZBPz/LYREqqMYQzRJlkk4UTeO6bOY/9E8EjelxVaYG+&#10;SLxNqgCS/Lie6MVLJCsv67DXtwQibtMBBEJvd7DRvgrX8T6m800sL9JXEFhYBRBxG16uUtKGOJBE&#10;heUJ1Ai8I1NvGVE3W5oOAX0vf/+K72cHkXg9iSF6lB4eqKA04N1shjSUMN1phZtvtmW7vpk0F8QB&#10;kJIkg9G2E0DIKmUJAFKUSmgsUeZvfTdGdvnwKyOt6pjzgXTmK961ly2BYOZQ2yjnUan/JIyuxEUA&#10;JHn06q0YRZ/daFvL/+JqUrtjP2inJC59QalluVlPWtO2bwZ06kLuJEUvc1+lMBEBUor0NKnkF26D&#10;p8sdiPxeVURREKrHIa4VjyTsVCV86HN3X48DwIFWXzeWZ0HtheeVKvx5fiypUwDEDq45d8/NLPXg&#10;5VxLvVjLl/a1aImEN2w6qvOS/uM/CHbbg/Ei+BHjbruM34qiV8wCXHioh4FhH7VLF+PTSh/aCdBL&#10;8XcKCakbLrsLgpsZNtS6xwyzpUh7zyDJ3T+exIfver81f/mb1n3tH3ByaIbwtlszACJ/hAou16kb&#10;H7C7tnwHhBsnBtyoGxnHhWThXU7eMlVt7KEOySxSmCw/+mNWWUitbmw31KL06oxNPgfBlKFyTHml&#10;mjn3Emxau6MWJJ9Zv5m8T6L2/AjSqo+l/jhFunCzboOwd30eB4l6OOgO9gbeew1X/9Hu3GJXoump&#10;4w7x70Cd1ztqkjVx3nLUdwsnb22P4OhQf86XPCOA1qKXUxeNdEotgyAgArh0XfY7m3vgMbZi7yNs&#10;yR6H2rO77m/1h7zXVhx4hLW85b3Wts/h1nLwkTbrHe8nduhnXlY5yWwYOHnnySTZyLVXd1o7ihuc&#10;S7BxgW6aZ6cBAihXkz1KOxeHmu2hBcpMAdNYRgpBAqnAIBYBlXK0jcrTqjCdZ8SgzjGFElJ1CdpR&#10;+TbXwA4qF2E9ezCG9QGgL8nIwUoSUfNOrH7QWi7eDe/w1yeAaD0nUqsCxwKhEcf6d5iQr7FIjmS+&#10;iS6n/GQZgKgojbviQ6puvQIN2UkSA5qkFB0jHSiG9p7CTiyic/gbKQRvjnXihNdhLeTYECnY5wp1&#10;wg0irjxSNnu+NXzoFHuO1BAlpI9eiF4jBE8qkJLyYA2Gi6fWeDuV33IXAwA6jfXcIe2bgkeaF1n2&#10;8m/avD0o4OSqCyLwB21N7MA0XHoB1FHYfjD+LichX8tbjje7daHHsJVg4YtIIgWSIbZsQiI5jpHq&#10;poRx1A2mnktKwWRjMQBPsvnb7mv5+XPYQgTdocJRkmsloPH0EhCfcoGLpjoou/t/ENCZED/cgeUR&#10;lcStGCk9dF2B0vyNhljTZdgjCqhv1valfZwEG5Tkh82Y9lz7dwzgu5LBeGNbTFLA+aMH87kfunwk&#10;NyX9wxurRwQVzlytB6mgYzTpQbAx1RNns5AMxk+j4np8xiS7d8tJdvfuM2zR6e+3xl9SW+LOu3ku&#10;ZJ1eFGa4eMoBtgu2VanAZHtY8ptb7K87HGHPjN7Tnhqzjd0zbaY9seMOpFbf02YxZ01bHODjXrj0&#10;RuYcIk2XRbM9xI5rSEMrGqYE8a24wuavv9s6jr3Q2o/9gi098v+s/qiTbeVJp1r7586yjrPPse6z&#10;z7f0F75h2euuJiPNQjhxnLQxLHfWP28rbriGKoJXWtfFv7LeS5HYr/iN9V7zO+u67vfW+ac/WduN&#10;11vvEw96rrVqEJRospqkYTEkOXrWyp54YpaVb7nHW/F23h+CcD/0DFsGKeqW+83uJvvtP+8i5xpS&#10;rYAvqq8Sjl4GabkYhDSEa/cK0KO0O0nKfKfdIgqo+rB9lOzdAAF2OkWXi2FEupC6qoJGoihbSAQQ&#10;xYQocBAQKRdhpvJE6ReJBfLkqp2+eqURSLLZrKGTtSJVVBvE9/Wo+1674Vuro1+3ACLuKHhFaHVr&#10;u0lhQRRx+SZA49NMPpl6bWIIHJKxzPPcBJAIaisZ1aXCil5b4fc8rRcVWMmO5u8/0dA9r4M76VrN&#10;UnKwtlMPBYfKyueheIzmXms451s2i6puy+CEFUFdRopQ+g0VIOqUgRoi3g5BXrIzEb/PLnQeqEnq&#10;Gw0NHLBl0WQvfc5WUtf6IcBi2YCNrB7OdeWQjWw++vN61daGg51PZbvHJuxp848534rPiGtl47QU&#10;7KkLfm6PjNiOTK2TUHfhVgrRX859lbm1fRReP0gvi4dvbrkv/BwVOak3mBNlFNd+TsshRtPjGM8z&#10;0ZU7TjnHHhy9szWNoU3YwhZO38hmbzGdcrzTrGHiZFs+YbI9vPFke/bUD1q5SarJtXzpxsSvQEG4&#10;b0jPWXzkGWs57ixrPvIj1viRk23pse+zle85zDoPPdy6DzvaelDJtME5r9z1QGvd+xArHIMt47Of&#10;wZh9lmXPPdvScNHdN/zZUrfcbG03X289D6OSa4FY5iFYJNerKGMioFkokXQfVYqKOnUCXm5mnU0e&#10;q789Y+nrHrGuP/3LUnf+y7L33GbF+x6w7NV/s8J1d1nlDjx9lhJfgKjhWpjI3Lp6XQjCumAQU6KT&#10;ndxvIQR8Ka7Os5dYcd5iJA2IdDNg28H3LbRGqa7a2BVKhwmg8QlXAgd3h6eMvNMiTFXFDF2deUPW&#10;kbs42QBc6HBVqh4knFryiPIkBaLYf41zhgMk7XGIV2FMcX0yGFgXexLwkORU9YnQ7RLxJhQq0MXX&#10;7iUDdgEJN6cwW900CgFIDSpXm6/sSPfJpCsAkQEd+4aXqhWAoNIKACK1lr6XdAKoFOrwV6HeR0mM&#10;IyDqykM9smCkVrpI+hqxo9p1LXKdkXhMrgMwrt0orJ+jX7cA4okFfXXD2QpAXDTWZnuWRXAhf+B/&#10;brjuKfOuctxUgQIwUfoCqbMklTiXomGCm+dzTo2goqztC/j8hO8lympRvPovbUvlvs0qdT0ImbmZ&#10;ZHZbH0z9jsno0PG2gnB3wfl7Kgv0902AyCwkkFk77W/pX16HsNRpzXDci8StQsQkRfhGJlV6GgI4&#10;78SP2vP7vMPm7XWYrXj7e+yZ/Xexxw7Y2R45cB978u3vs3sO/KD97Z2fsoa/PeXjWWot2y2nf8fu&#10;fesJtvBtR9usgw+1J9DVP/+2d9lzBx9mz7zrvXYHuv/n33cqxd7m+xRIdy4VmjR/BVCsoiqDqs8B&#10;BVFKj+V3PGrtX/+Nlb70Cyv87NfWdu2vrfW2P1j2ht9Z8YqrrEhN9/Rvr7csuZtwBVqHQVctEAgL&#10;rRcPvTbGsyQQBVxt7mzsPHOssvJpqyx6mr8xWC/gewhwGUJcotZKZe483P4XM5a0bghzDyDRpYeh&#10;K1puorv6nEFSzMhEzxCz7pRBuaJMkCketKvoGkjJrhqLaoXHXpJgIlXlC6qnITuViDl5z3jTCmti&#10;ztt1CxEnobB7cok5kjkbUgYIq7qh+hEzhruJLlHjeOySLiRBhmt4HEeGfAYQ8B5lBdBo6tqaC/7Q&#10;VbV7lHbe4/kkKKiICd5XUgkpSYgcEUT8k3AWr3EiubCB7/XsnqWZ5y0DJFK5Nal8Lna0iufeUSCl&#10;wE/uGcFrN9j2aJ6iQLEV6wYgKlesVOqendqRmla+h+sROAgDmJfjjCdWZe8XJWngPYg6S8WhykrX&#10;7qlK9C5mElqA55UV3sHnizlnrtud9KyhvF0Uw3wE+1RZq4BIBBDNl0ZGndIBr+3X6xJAvBymuCPf&#10;nRJbETe93rQ4phRr8wo+vpOGx4ynLlADLBwo9I7uU+kKlMLAUzmr4aFBvZACKd/LSC6Fyvb8/WH2&#10;AGohL0ijRZSwYdqKUa6NkUwhnXB4ufSqfxJ5fY3va1qJqpdA/ivySFVw32298Xab9ckLbcGHTrMl&#10;HzqRetsftBXHHW5tpxxplS+cbumzP2srzzwTdc9VVm4Vj8rmhhJoRFKoHFyFJe6wl753s4UXAIZ3&#10;46L84EMYtiGgc1A3LMbOQ2p3WwpZmAcJWM4zNnOOHlXK9xWctxwyM5vjFjwHscW8voy/FzAmSzBY&#10;tiCt1COlpVAp8J9Sr4RMcwyGiCpEJIsnkkZC0dGuV29j8lYocJF+yVPIGQBxrTS5zeq+2odOcdb2&#10;RfhhoZesvkqzXXI+NSfKqvxYnt04uESHe1b54pqbBEKgPKtKhyJjbd+chmn1sr+cKuKlNPtK26Uq&#10;is7PdPMPUoJAIKXDdLpLgnCyrFesI/RAKQ6VBJBUiUqjD7EWcISVnDy2Li7JpiRiJFsS/e2RZECA&#10;IuMqcHBel+u7s6AOleAlT1aBP7/pbz+I98BNh2Wr/aO/dS/dV3fwE1yYF4CoryUvXatix8pzGwtB&#10;iSdRjgCBRbukTfopAFN3Fb7TTMMD2EOKdJ806yAZrnCNKoDoj7A/Ih2O75qBagvLqK9p7zthl2+Y&#10;ko7qEhKNlgHEPweT8Si08fQHG5sDiJhESSEY1MmVJ0+siva/e1+ihVCePIrPlQgurFRO4m8YF1U+&#10;TVK5KCR11QDCZE3WdlrjV7WJxI2z9qo5v8wG9npdAoivLheDA4CoWKg2eqgfonCl+1n0x0AmZDRj&#10;8cjvW8WkCBqqeM0Q2UMEHmqSTrSQ4EIUJ0IEqtlMGguKlAfF3Al8fsDv02fSTABEOaS0S7mxXDed&#10;q9JO0ld8r4y6FTUIRQA7ZZmKrKyLTC9szk5qB3I91UQXCCi9e5aFKeqQhZBk2fKKHJcqAg7TCbUT&#10;hpCEXq6X8SUCXvH++eAkC11iue6T/Bn3cuxObdd0kNyaPBZALRCGvjsEgisyIQ+kEL+tTeRsZnKD&#10;1XaFTtZpVeVy7Ejy3Qs257rsqqC+Sqwwyb1qQV0PoVZzb79NtXM1g7OG+9fQEecXqgMeTkucsPrG&#10;yY9XfxRfrxy7UikpSDQE16n5ko4j5t3QhaLYI/Kvz4ECS/UjX6TQwn+17Eo8UmYgF2a4lJrPDO8R&#10;UGpnafXlEBl73UneUqHv6n1I9BlSfUoNJWsXdgkZtZ1p4IaeA0xSiNadizY0oRvrVpH+1bIBXS7L&#10;aN2ENaS9IsVR8D4re+ZbVTIUiAVJT5f2Z/AxFTOAOpF6H8XciZbp2ZZrE/dUdZTRXpfKihTt8sJU&#10;9HlSttadZ7CTposbEzKzC5+/yLnyGAtzJdmpgAzWl7pk9bWy+rqIv1dncQ0L57X11esTQDRPWvle&#10;dSjFxMtkK68jMb8iG8+xDD+PaL41nCALRiAhAFFMSFJ0SilPQm4sDMtJfix5aVgFo5ptxPsMjqdO&#10;dvEwfv8bTVKIOEFIdLLbQ5S6s5i8QzgFFuLIxA2yyot80JaToTBs9Oi4GN4DeQub3z87Kyf9g4tS&#10;CVnpI/p95GV14NH1IiEJxCsKRvIiEaZp0zknl9DMsMTFXSnjkYi+yEUNwa/uldpNobMEiNrseg+p&#10;7sP9kou7S2Ukzpojv9Ebr2QENBQ+H4yXv/sQxQUt8h7BV4OajF+CDI4nboyO0BjmQgRYqRNFyMN6&#10;i+SeWWIN5iDIKk8cfJ5CWhytl6DbpyVMi5iNsloiPfjXyXpRav6QEUEEu50mGUR7YgnXWcw70qnh&#10;UGC4brNfzP5K+zPtj7Q/0K6i/YZ2Oe1S2i9ol/Asf2Kf3EHDEG/38R3SsT1Ge5ImYNB1kX5tDm0u&#10;DRWjbJ1O2NWHx2m/pZ3BniPmJM++FTPoTGK0b2JAdwZR+xtm0sGFpJiorvK4+3cXt0LwPT65DtI0&#10;myW4L4eyYOtcs4QrvtZfr18AcVoXiHdw64scnDbFEv7+tbv05iqTWCgMgxvSVwcQSSNBIlHu/xLq&#10;q4rqimA7qSi7L5HtxSJJB+33LO6F4V5cXumBpGsOkakBxMKmkrAevtJva5Avar6L8NH37jyzQNE5&#10;N0fDmha/e+G7gKcPnMJ9A5FKTl/9XYTBO69+S6Otvosw9Kl0qiDEt7XPETzetHFRgLjSPRmCyK5G&#10;G0HEIgdCtTdQxNeGQEB8glqyRsIKEJjLWqCWgLOOFQFPpjzOaXVoHQRUN0YAIpWYzhWRD7Dk0AR4&#10;hGtrbUbdoOZa89hBa6O1chPWQYV5rTTSIKLixCs4MVQW0ETAn6DhXVW5hcsCDJXf07ffsEQv4Tl+&#10;QfsGjcJslXfxjvq4/A7Uc29DiD4QNddbafshCe1D25v2Ztoe7M83o5F7H97qnybW8XMceybnnkOv&#10;z6O/X+ba5/P3hbSvhlb6Gu3rMIo/4gmv4TgB0w859jTGgKSNla34m8BALybX5xwjJtHtHl6hVO+k&#10;tIFZzBNYnFXcR3EfziV+ykFLjjjsAy1tx/AqJ+XT97/2ev0CiO+PuEmiCkCitHTcEMTKQ/z8Vfix&#10;bQKAeMZNSRuSPFZvAhGM6EgpbjNhEVbQi5YpQFNg4RfglMrOCaHC0cKSsCGhQ59ZbBXitoOEkloF&#10;OapmEn6pMugJY9lHTgM3Wd30NR+rdKCPHvTRhvhdAgYugUjiocn/xwtSJfrbyKVqbFQ0toT6oOy2&#10;B6kWEpVaRIxkv8RuVFUhHC2+VQQuEB65DHFw1IVE5jlqWnxuJNkInESs1OE3Xj4CCWGKpMmlEmeD&#10;alsYsdrvohwbZdMo3LnUjWHAU99ETiq+az4iqEtEl02lrP2BLcuZImJFPHZCLuu30fAwK/+cyT6D&#10;Yz9B+wjXpcpiCbtb6V0cdxC9FMHdg+nfmf2xE4R4exr52aizU5JHk2wK1VbH5zp+Iwca7rTVhhNL&#10;AWeWPExaHhVSnlx0hdJMbEnUmiGzdqm8Bcduzp7kfbWWLexqXaV3sxKPImD0EOwsOwBCRNgXZNeo&#10;cdFPQKTM3lY6k4qrriSJSLMwHVsj98bWWSyfwn4HHMtapxTj8rxwCXj/b+OHj+Dr71W78xJtiTZa&#10;0X1GxFGJ0xI3dQN/H4Z4TJJFz/kfa4K8EET0W0nBhAQfERwBwaex6EuV3dl/X+Q6N/I97pbS38pq&#10;6foycXsCDgzSSgPvIvcSGhydu/9qg8LBuditJjFc3ByeYpxTgeOpwNlVEMNDe5D73Er7p7eK/Wu1&#10;dit/r97Y9M4d6voYyf2ei5J+yA12KQ1u0mPL1aeGpKXCDqkBoiqzJYmFo2ppkOAoJORO3Kal13Zr&#10;bW0TS+16Fs7WFaLKI/ry8tX//EvkP3L/khhCNe0AIn1NR0npJFtJwVW0KZoS70vaCKZ9FyL1QSBe&#10;q/2S3Uy1u4usVdVIL2G/K7NOy6yRyuMcfCftRqbp17QfsOYpuFQ6nVM+SlZqcnHl3oJ31Ux4i6m8&#10;I8HniV7PEwOUJ19UDYEWIybmrOxR3pAapUbX/lHWB3eTx/4Ym6cSUuO3atMxtaomeU6FpuvFz6u/&#10;l7hmL+lHeiobAyCU1MWukS9wjhIj1kge4TP7GnVVyYvKiQYAMmUAi+fLlGawvwWKv6RPjI8GnbGu&#10;kBNO4+qS3/+48Pw6BpCElReAOOMl7o3SlkQ+l9zHXXaEp1mIn2eBwSGx6EJFwjU3LTRthoovaPmM&#10;B51pxbawdOkwrnE6n3/Mb9LtPkgTYLARK9fz/msXgUvli8CWi9mIl/L5pxz/Xe75Ldo3+f3r9A0x&#10;3C6gL19AtXY2jXw9JG/MVT4Xmn0UJ5i3QzIOoB2YtAMwfh4YGtxfaPEzx1Woc13+FJzb9+DgfgIh&#10;kDpB/SGQDP1yuQShKKGXLtHXMvrlisBGXCcgo4p30ahZFaukmwvjFxJGyJwZtMFqwfgu9kxUS8CQ&#10;eAk5UUw8qnzsa0StN7RXNbCpsRWIL0neVc/bS3iFdVwVIkIOqgJjWkCKk29dkSbfKM1IFaODb0Zw&#10;TVLiTUkXZea2rDnGplC5jnYZf7Meye9UKp7LGv0/1ssHSdN1MJ5xeyA9bMX6nkYjp1VhDMeIyELo&#10;laXBmzyZFIybNM9eK+eT+LtAQ9z/GN7H0uroy2j6xd9qeRrSvFxprYiBu9r4270h5QWZuNNHt/r4&#10;7mmI9HvSvH4H9gvlu6MpLYm0Bx7j5cfI86q2DeA41NNIICW3iwCCZWrDUBM9U96G7z7Hd0hgBYBW&#10;YOFqY+bIHVmYDwHz//D6fX0DSNBg+fwGIzKBXB6Ip0WgicfhkHz++fIH+QV1lHMkUZUFZyJOpxpg&#10;qEXXZ3QLCRcFJOPYWBvRdmSP7g9xPgIifSKb7ONwJ6dCS09irX0AgeTdcEEHER5ATEZmP/Sq0vm+&#10;BT3vPqGV9uIae0LsSalR3oWmYKcdAIbtaGTYpeXw/MqjPisgMalWew4AyyENqZ6Bv6vF7/ydBJBs&#10;2GxpG7x192Hzcz/pnIsEw5UOpU+HQSTICZQ7gpxwx9Dn4/juRAjIyTzDOTyfDJs30mT0vJ0mb7On&#10;aDJWSnoJtg7p2WPWIjesVl13QpBV8J6RDl4eNVKTyTsnqaTIFWLS1aoBOBqCa7zFOOx/5AUIU262&#10;gqtocKSVSjB4H0kFGeqZBLOtvJqKgLU7Y0DUgldfZI40CfKKk7SruZIU/C/alYz3dwGF81gHp7IO&#10;sEmghi2V9mbekaZR9+QLW/DbDH5TBmpSnDshDtL5Czn4NXP1Lm3I+cSBRpKGgADQUPJCvcshRRHg&#10;CtTzJKYAh7cJNBxV3FmFz0ozgu3Rm7vbCrySRvCfA4xiuTxuaySfaQ5WNaDjIBNbBBLU1QCNEicW&#10;vSnJalBVK8GipI9s6RD+vpxrYfdxRooxdYZUYytDp2J7+PgGgLwO92bUkggoEtVK2HrJhDuAyKNp&#10;AZvku2xTsr2ykEImTqmp4ExYeGoypK+6cfS3Noh0puJwwnny1lKlMul4y+TMquC9YQBLhYpnlfKm&#10;NKWFVyZgRGYWegmOrgzXVSoplTR5ubRZ2QRlgElGPXFPSuAm0Vo124MxXxtgLRvXqkjtBqCExvXx&#10;c9c9iqgL1EpsxjKbsMRmLOZJiIgIny2+DeA5kvfjAaL/A/AkGcGlVn7Fc99Eu4v2JE1qOKnqUA9K&#10;RVWrhOdbj98EWVR8Cn+fxNUz+Oz0+RQl3kM14BEyCfyPvSSYSYBzbld/aKEGHZQbu2XAdfgIP0Uj&#10;ep/OSlKeJBjZ5KS+/C1j/23sCZ9l/I9HukWCLe+OimcbMtJP52+5sgcCKk5cnHvwOowteCSF9R6b&#10;pAupocL6D27uicRR5e7FiCV7yY+LeyVeV/cRE6a1GQzXoQEAtc0lfYFPbICOe0vR5NDiUk3y7p/r&#10;ApC4uqwGNCQdlRLJSKoypWenX9pjJdk3vZF3jaaSD2m3t5xGX+7mHrLVSe0t6VsDr8kROEdG9H9s&#10;jdY87utTAtEDJtJHQIzoWhriIRKRJByDW2y5/HfA43AihidBQPs2joDD1VZr0JsGSSVuLBH0hBOL&#10;BnltGoDESptAUDelTU04o2RR6z7k16FmKe9skqI4qchpJTriVeq314jw0uWuTfM+1YJOIvaLOyxw&#10;X6kTpDYoTGGoptNILZ5Dh5wfb12FiRgkZ1gPaoze0m68vxXCcwRAcoqr1QqVr0CgfswY4XKJN1ow&#10;uMqeIs5XxEzUMNlrEvmhffLPDzr88O60koPekECStRmNS1X1k9apmgaOFte2v+tvKeNRTbk3FMZu&#10;PJAM1WjJTgGuD2HOtiN1ynTeJ9LqUIOOgBQO5zfVvxADFJuIvIi6JAZx8SLekbsXwY4Sg9Y1a0VN&#10;xZeQVFw15YlIdX40VIvR0j4JTQyQCPSLNzFKYphCi4xZdKvty1VXC3Crf05AzdVp2ifcW5km3K7C&#10;M3mVQQHMCNabGDUBCAlH2esC0QItw34XyJZKl9JvmKPoEeMq2khcpIYNK/d/+fX6BxCf3wRAnLtN&#10;NqmDR2gVDNd5+xIBQ7sgusMROUelhagaAaixXhRAEjHdN5nEaW28hCNzAJFedwaUcjMa78W6ZCGz&#10;oIv8LtAocE5RTQs8GhLFIaklOlsR/5jw0TfE2jT6qM3jeX2i6C+gisCREIPyRvRBYEdflb66iCcK&#10;z1BQGnvGIg93mCeFS8EmAyAbASybkZRxB+stSPWGWkxumbhFZyun0Sh2ROXGihOye8MmlAdaNQSa&#10;YUoMkMq/F/KWqb0QRP7nNmet5KyxkSNcrQeb6/vEEWP4docIHC0UI1H4PSlZcGMtfAbO+QNIFqhJ&#10;CXhNAxRZiGOONZxPmjjsIG0M5x1CmrTgxipOX+CxOoCI6KoJRACMIusFxsJKMEZ4Vzmz5JKDpIkX&#10;ejpJghcjVvJ7r96ofeIEXO+rtgAkQVpZ9V3frbkF1Vlil6kFDzFsUpsl4FFxu6dAS/3RfamBw/On&#10;Wed5Eq5a5S6eBWAOiesTvjPEZwUuVDK0JJMgEf4vvl6/ABI3orMM4hRC1pqq6+wqahZl7vkzBPCo&#10;oE5SoSmvASIgCSCyZt2vOCwRZTYU3F3Q5SYit8RqfSfgQB1keYizOHwZC30jiqhrkceWcExuHKwx&#10;CkaVgEsQAg6BTCKpvJR3z/MjCUObXgZKgRr9dDCTfjnRSXs1RumotcHoH9yZx764h4rcHMWlqZHO&#10;xfXFMjpKDaY6CXW0sYzuBDi3CSRqnMa2onqeHcx3p3LN73K9P/KOdFJZyvW7uK+8gNiIcR7WAB7/&#10;kyosRilGjifeH0HycLud0AR9vHvz4fiAd1C5cj72DNSLhXfjnLErDNAW2LmmBLsYqqk860bzF7h6&#10;GYz1WVKC5hr1KfMXiihJlRSq7q2qrqpRWyUBdiFPlNY860nr3NdLBI7EYL2KoToYrUNQ7pqbiLgY&#10;tdVbAI4xtLrV3vXdmpurwsSAKbZLxnxnoGRD0V4VQEp9FYzrtYHD6kNO0ll5V/pxPn2eRVOgoKLe&#10;I7+ZiH9OVwQekrLfAJDXH3hWkUIcmx5PSpIkAEvcrxwppCJwLbzULXP5/SzexU3BmXl2Tm00cWqr&#10;A0j04pBYLpsG9gyvp8x5buOA8Cp3FouxhBFQfu7yfy9BoEuI+dq0sj+8cDNFsV2bZvWWbHDcjd34&#10;95Kb0lRzLps8tCC6+3fSAasSGyBWVm4gqRcAKX1W/RMPrPSWuDcnLpRegKtqmBTwxY3Kc3Negd9U&#10;9bGIQbQsT5bS/hjpiROofIbzvs7xv2Rcr02IoFQu82nBc2jVFhQG/1svRaCHVCRhbYpACTTm0O7l&#10;+6tZP99mfAGNyuEQvDe7t1AB0DYRWeVykn6fdVdBvVTBwaNS2hgJhZTkqCPLfC/7V5A2WJ+sM3He&#10;faojEdVoCww2iqDGSqQPSSAyWOt8EWVJ6u4CLzVVtBWKAUrsJE64JZlLoq9Vba2FQd4ZuWhHSe7p&#10;901Ubr5Po+ot+d3XZKI+S2K8nBmsNqnSVvW41N+58nicCT7M9fBOk+u7Jy4NGB7DaHw9On0RgMjL&#10;8A0AeR3uUXEK0r9HAJH8QToH9AGuMhaAiPt1T5cUTd4uF9N24ZixGJYDgQ2BRWraSC/U7YroSvyW&#10;WkBeXOFdhrhgjHthk7EOzt2N2DK6Q8RXadoAiSpBKgFPtSKjIZye90Wb4qVuvnBc4O5qW58eWpJF&#10;2EhJxL3/HRLNOVC4+2MCGPG+q3i10B9Xv8mOQ1+lJtC7e8UAVOibRbRKSGPFwkYEc1FYCrVXqfR2&#10;fjuKdhLz8UPuQwyNE8q2sCljFHtUOSYrNMRExMiI+OOa3l9sSdfoLqMO0zmMFwGr6te15yVravXb&#10;BsqSEJSgH129p+H3KB4nOlT9XXMtrdPg4SYV1UM03K2JqM5XPotx90javuRm2oK6KuMgYZQj9gyy&#10;qmsT1TaaDwCFID6rvIV5OIjP+9N25fNMrqe1JKIc10QgpGGNBJVRIMhae5JM62ioqCCu3rQma8HC&#10;DejaLzAolIAto9Yq4wZbzm+NoEnSUdKgl/LU3+HvcmHzpG3G+6Y1bRM+qwns+lpJsRjYWryR/aEk&#10;OyXST8kriiZMmUtRMHGukpNdQ5LUC8GhVrqJv1f3EutdTE+6vC3r85s83yM+/hWSeCrWo9Y3JKws&#10;eTDIDiI3rP9dO8jrV4VV3aS1hCQx266i3op+QFoIcHiV0+HocJd1ropNBtdmuS0SFZQ2kEBkVQLe&#10;R4AlFsvLSXplZfWUtPDCgKegtko4pFo1VqnGU8RVXFI/RcIsdZPsFlJjvUQjevRCcZWYCExoCoas&#10;FEMLwChuTkRAfUrsLS+qtougFNUNIjpScUnVJccAiEsOgpMXkEhlkHjneMEeQBOVWaVAvew8Xmm5&#10;bWi70A7kO7i+EmqDyhW0hzkPHb+s7ZoW2UikwXE1QkjYpxiIwKXHpgPl6krzJJrhtSqN10bXcWIW&#10;1KTblh5bhEDE/IXAENLR6KXjJA3wHgMsxYBEFVxyeuiPjkvRv25+DjX1qpo6hxQdI9dcMiTjHur9&#10;1fl+kPog1cmNNDE0Z/JMRwQXW5wxCpWpNFzOkSLzjLkYFakVlV1W5QZCVgWBw3Ted+P9EN4P57rv&#10;oO1L25KBlBo18VKKzEGVSegzeFc9C11dSblXSdSs7YJsBRwvm0oOopvD5TbLdTMFYkbK76JvJ9Nw&#10;sCgT20R8Sbl8OUOG+3Dxl7Sfv6CVSxfz+y+Sps81DZfjSoVARuKiipUzUNd9gvt8GHvlMcQ4vYdR&#10;PJRZ3B8w3cM68XjsKG5jqSLF0KS+S2w+sqvIxhEDG0tJEGIMJAyF4wAPIts7cOkvEkAZvAub6EuY&#10;m76wpRoG4d/wHXHVvN7fX8cAsrZTp927HDryWxYSwXnOyfx/e+cea9lZ1mGC/GMiaURRCJfaC5dy&#10;KW2xtHNmzlzaDm25FkEnIKgVpIBQEUEaoCAYIEgEDH8olohKjARBAqIQCS2iqNyUSKIkxFIJqI3Y&#10;aek5+7L22mv5PO/7fXuvfWamzBgyXGafyTtrnX3WWnutb33fe/m9NxYZkUj96EHwGiKpRuw3ufAi&#10;GzYgHyArSiREjSyyXvv+AdDpEL4P49plouG3gJE2LE7O76Z2OFxqSEuBJARga03+Dn7bgd12OvVx&#10;tncNgskt2n7H9Tqul8d4rNdLCCEsB689zNRdWBcKxUFopViw9+N9RTVimb1CpQiUldDNIlBLxE5a&#10;TcJ0RPJIEdFThB33GtFdYs8LeMP789pCGloq+mLuDaEpo1lmNM85nPcEBMrLGKMb2H6E3/WbACVE&#10;lrwFxA0Dzk5w80WIq++uCpLKrtPReYQFEHGvmp/6ExQcWqkRSZFU/aNlPwtiSpqtnFPV0TAelGoD&#10;CimggFIwmfdi69csXui/ei9L7VXlRUH2v5DW11ehz6CB/xaEZdZcgaA9l7Dqe+PfAB4kmzr9E5XJ&#10;yxirXyPruKUVYQvm0wK66mYP5XHP5XEfCZ3NI1PHLRzJQlC8h+iHo6Av0UsFipLZ2rFvwvsbI6xG&#10;CJ1tBMWos8THOQizDQSWdeCeyPf9PN/9Ut7HG9m+C/pL6B8h35tlfA7Hu7OkT4Z7H418v0Mykk/C&#10;ZxYQ579CVmfwujdCFjClxw0FGDsE7bx/M2P9myh+r0J4XYtgewojf5D9AwidDQpWn09oOm2ZCf6Y&#10;EZE2xyfYouyEIsW4ts09aFuyyZ2+nuv8Bd8lZIiQr4ZnKBJOBN+ZysRgzvinU/RnLUAWL94ZwmJu&#10;P8mEey5T5EwmIExSeKbBfA8HtNCM2nyFfJiAFGN0ofaEufYdkEF/AVtozqLls44orI6aOnMcjjro&#10;zf1oaZM5xrLYhlmPYcQTtUnM/yainO7F7xBm+gTGOgEOmJBTMsGUlxoioIJYyOLeDXV7GgTXlPuY&#10;4nOYAGuM0fJHOM5HwEfbCKARzGHCd6VTlagqrIIZwmKm/6MIhBQaYtVDqjizzKVG5WAJKSx1wjcK&#10;VAMFEACUtXArZKXldWTWbxEgwgul54KQR8IhYup+FxYK120iiY0aSh1F9rqnMSbXcp9vZ/l+guPw&#10;V1UZoKyo3s3i2wwjYiV3wgTSVOyjm588vhiiC7OgnjsUHkPTxc/9LmXDwpRwR6jpcCECA0pETpwa&#10;92G8jsEbVieW6RRIdWFteA2hKiyu/t2wpOu5tadTuwm/BlDPBL9FE3lCWLTh/C0RUgEvaWXU4p9u&#10;rR6r4Kh5PeYa6QtByCMgZkT6zWCWrRao79hIKuctQR5d4xw2F4l6VECPMyzfCcJlLERGPsS0exRa&#10;+T7u/vFsrXsFxNN8EPoY4/9J7utz3IsM9yvs8zy07s0cqyJ3lb3hJlCwClEqML8VeRxja9y3477Q&#10;DxTYKgBcK0q+Y6l2/wkpaP4d+hL7CJvuX6DPQvjY2g8yr94FvZnxeTnv5Wq2WEoUa2xoydBQMLGZ&#10;s77o9zGhXa1lhJxn8f6KjpEolW+2+j0UJMVi9U+n6M9agNQXH3UinJxYIZQdmYIbj/A9ZN9kGSha&#10;W/gmsuCikM2MSTebIySAC+Y43+ds295ib2Tyks07AuO1l8CI2jpjsOdJR19yMsqnxJiPmMBbs2dh&#10;7VzN/nP4/BoEASVH0J5anPlt/zLoOugV0CshzHjKnLQ9oZpoWrm19MlrgvF4XNO9nIXwUq7/YoTN&#10;tSz+F8KMnkclUxLIJk+BcLpODtIiZE8/Hj+arPiHco/W/PlRvt9ubCZWZcTOIvY+oK1qmWg9aFlA&#10;DUxfmMoyFNPTUMywKNyHgS2xZhmbsJ4YvUEB+n0sMSHklZTfVSN3aqjnMqTyTgTqHd1ZNGW6lMX9&#10;ktA6Qxudw1xkKgum7mLmA5hL9F5JsQGzLFnbnDlDekQ/ip3Q00BwZO7iAJuoVsmKJuoxRYoFFFX6&#10;VISVUYSHf7ZPRdRDg+nU2ufe2/w26Mt8/nHmGtVqKVkz664iD+n8yNfYRhEYM9+mjFljWQ6h0EVG&#10;dxHwkauxdB5rAesk7xDALcLCIIhh/pLvJENVi58OYT3DtzE1WgthYcWChnnatISyN5dQC+oQvBv4&#10;bPYGhvEGvut90Ee5579ly723wHQtz7YgnitispcWmV0z7YcTvW8QBPa+yZ4xMv8dtFINWCatsOF4&#10;Jb+vs9JQ+A/hw3iHVWJxTlUKYpIwV8KaQbiET+mvoHczPoaa83wRcfVa9t8DCR8i3JgkMZ285VBU&#10;fOdKQZUGlYVT23nuaPizFiB1JFz5MSGduB9mcdF8huZRxs+78HQqygh1mPvZiMU7bs7FLL4YbZ+S&#10;zyxgTfztKOB2DnQBDrmLS42qy5n/V3HuM7kWJU4QEHMm8Lz7NPR59i2aaGimk1dNTpNdB+pXIDUr&#10;oQ0JTSvi/9HCY3srpAbr55r/HuPxN0NqYzgBgRG6ORpii/beUoCxfR+L+Z0QMAmlsSdkmY8pqz3q&#10;zmPJ3h9G/cPgyfdE4MnstRqG/p4SfSZerr9mVqhhK/m7UVwhGIxeEzunNDYho/OoG+a+AkTYJce1&#10;OuzbmYLa6ytQMht6ynHmMIzY3yLkdJvSLlOcyHPw8L6HqVnPaYamKkPuimYbDEomxiFu1AsUHgEn&#10;0Secq62UsQ9eI7jkUQGO1YnAlp8QKG6y6lf2acmcgCOixkJoJMX3e0AIDKEvfSfcZ8A6f83+b3Nv&#10;aLztLuYPWf9AeA1MfMo8slNmgwDRv2Hr1Rk+L+EroZZMCMX6MEjBsHH9GVgPkZMxfzDklvBWBTnW&#10;8syIuhjrH2De3iMs3i2ExxZCQyf8FkrPqD+b77qQ4whqoFR63/0h12C+zJmDzWGYN/duO94hI18I&#10;YQcYiraHPmuF8FxHMlkhOn1C7hcL7Mhwu6MMZphw5V1UE8TzYexSCCfew2Ksy7sqysCqYZrFXyxB&#10;0kW7SOcIz2WZl7mwmmvItaRV5N9i0qRrzK9e+Lf8BatnEXSz9LXlLDn1ftYCZPjOwwJhYvU3sZho&#10;Cds/ELp7ZKaatTvFQT5iEW4FU7sX2uGlaGk/B9TwU2DCQC2zq7E+fpVzXwe9lUn7Tq5luOqHoBsh&#10;8PyINpK5f515eSvHSd/g2MNsJYvh2X7WRkB2cyvd14J5+a/yxtpqKjvBJZVS7XFe7fGguc9ZUapb&#10;h2CN8FEb+/tyb1RdDeyXZ26f2d+OtXJ785MIlXtyRTXWzAGR8S+02mEo79CpH/H1BhFkMMG87hvJ&#10;FhZcyTWoCZcBaemLQZs2YMC8lChHARM0qicEtw564TeSGYnGmc3P5vfHQGjJWGdmwffdTZyDEI0W&#10;e3xNkQOy+vRF3Ap9FfrvECJJNtjV0a1vJcc/u3MPMO7KkEIIZf3bbLpU/y2bZsXLCd8ItGCwzikF&#10;vgrC+6HXcyVaIff4EDpLlCMoZoZlFx8Tz9jRb6YNsqyNfxtEwkUEnFFWWHvm9kRuEfChiaBYvz0K&#10;TA8k0xn1xjET4Uvm6zjm8Q+x1RK258ZVWBrPZ/6+BWXijzjvz8oc/WLMzagqHZWUB88TFh+MmFa6&#10;0VwqGHIy9GrWaf1ZbiU6bYbFUcnPk+HXppqL/YHgDdni72Wb+VsZ9JDNzWzJYO015jrWTsCSRVEI&#10;eePvMfyqAtnT8QhDpX7H8D35CEPhP/xbWB9e1XmhAJHWFoijshYgjkL9iRobwg1fZnHcgDXxFLS1&#10;8/tvNo8A6qGybUMdodbqt5tMyidz1m9ALL5oXIOJH8XqPg0VPDgsA5mHTCm1lQjgkZ9bCC9Kb99Z&#10;tnaLs8ighdErk0p9ty6AypOG7mJ1ZhdLZg5kzI8xSpXZRTdDF4eQreTJwRS9mvel9qW188/QJ1m4&#10;lIPvsMCInvlm8wxgtscBw10e2eYTCu5N8e009mKY37fktwiXDMu9iM0rLPCZBFYv/Kd/w8+FXdiP&#10;onjAXw2aM/h7ZDJbPM/END+LZEuIaKPUtEuEWDBZI9sS+hoRTbaFH2jS4cwl6qejwnDf8hwzxjzK&#10;6ceIQ0JMhxnLb0BWrdUSkb4BWcHWz/6Hw28rAsSB4vwKXxWFNGWS4+178V/t2lffSAHMg0Myvi04&#10;eoPjt/0w9/Y2zn52OHS3p/dh/Ezeyyi9Rc0mS46PSfzDomjwg80UoArXmgdhxJzJowYpRDIovjmT&#10;VQ1GMBCBMTT3o539GEIJ3xjvaCJ8CnRqaY4J0VgzYNIO6yc6Ac4/xTkICystayEJ+AcElY+fjiPH&#10;0eeTeWpVJCNXQcnuhtlRc5mdvUzWXYzf0ErwlZzATzbTMn9LypbPaS0OrEDfcjFYqvEwZX3ZGNgW&#10;A95dlYMR5FYEVH3OgnwmAuerWxzMhYsCkQtHQSZ85bpxNhTz9ASe5/vt0LUAGb5R54gWrmul+Rpr&#10;6QMs9LcTAfM7mLJoaM1HmDNGaKhJgqMaHSR04iJUWAhRxGJ0JlaAPvHc1IKNIHLJ5RKonaSzYW21&#10;LHZsRUEqHeuYu/g8ryxDdNK7ALwffx/AAu5HT2px6QI7RCl3omU6hIsOyShJ4nOT/Yw/ZoYWPZ7v&#10;oz7WWf03sRa2YHITM9QRDl1UTi1MXxgsahIZGca+2cFGpk3RnrdPR5F7CON9Fp/BACOrGcESGcMK&#10;miJ4zCqupV+MGIrseiPAgGQUJOQ1jHrKjfeP5L6oKtzh5O15VwrGqGOUAxSd/sAktDrs0Kfwrr22&#10;W99RSNkF4J3nFcZUe2xHMpnvo86bEBZVEN/Mp1oan+K0j0bp/Gb6ItCdp8PMiQiiynJDK2Qtg0hS&#10;rdFuURLdEO6kuUEOUaMp4bwQolYTMCLQcZvS0GxqD+9lEySrQs8QIpZc36Y/x51Ebo2IwBqj9Mzx&#10;iUXJ9u4mCP+FIdItjLDhvuPeJYVDsbzqgy8kiZ9TITis49tC4Uk1JQOpq4JTW72EJTBkwvWA4Ldl&#10;UI9rexdHDwTG0RCxnespvzWhypz7vusCZy3CuqtQGFw8xsDPKxzn1vHwmPI4dS6cgtu1ABm+dCd6&#10;5a04/tKX8E/QF1h0CIn2MJNGi6L4JMS2q6ZWM42GKyrmmGJCy2KbaTgOESIL89M8eaCeLVbCjnU2&#10;1OAWoO+xRM6qXZ4amwLMUuoyzNTk8rsH37PyHcvbWoSxxvEIyIDftLI+xLXewZWuB+q6BkHys/go&#10;ngZcvokMpQIxIaM9UUTi8xGOrAARw5eAbAKCmSA0tsHsx8Awlu2OnBSERURxCdtAMlZzX4S4Go4J&#10;4twowZI+KSHGbWgrCAban8dTPhVmDbzV/Sn3ClOXURYTzigt2/xmn/YiDYbDuYPHFfmTb0tBNMRE&#10;4hetuM9DRvC8iTF5AZYqeQrtXvbP4WtPZ3u/iJSbkWjXmgsT5T8UkAoPhSzPbMc8Ey8Jy15Ugq7l&#10;a/ybzw601eOb64AXzSDPXAx9cvckudD6ZOcR4We5/l/g/byW678b+juufwvXhvl5u0NfhhFT4U9z&#10;qyKxOh45FM4hGinxnC0huDZmSxs3QdPaCbF2Wp8vMKoCbRn6HGq9gzwcvKFtPcTK3E9TOZh+LXNT&#10;f49tbRWQVuDSOhHy0hL0RQ1far3mqjWVwtNnr45xhUOl6swfCo9qna4FiOxjLUCSjcYyyUlX8Vy1&#10;dRmDMetuda5VCePfDjOxLXOgBjow+yvOVNZLogEusrrgcrqnZeBEH1K51pCBrTA277FaNkMuMNyv&#10;WNVym+BWbYdaxFZRso5QBMtYZLpbtCZa6OSJ9vtgLjAXnOMC3AeDns0/A2P8OD7U34UPXcejPQ96&#10;Kvu76WN0Bpq4kBTWxQLWgmGGRaLW7TSs+Q3FUV+d91ov4azX6oCBho8EARJ1u/QXEE0U/pG7cVcw&#10;UgSK1tAdOorxYTU9Ge9YTFF+vv0S94RlteiWWPhUVUirUVZ5XfCI6lwfCJzwlTlPmAf2Bee5e5Lf&#10;5t3zEVqb3Mf9gT/xN0QxSuuGWX1A68wS/oRyA9GtCBCFiJZVwHdAUuH70ZdUghgC5lKYmiVuGRx7&#10;wmBh9FTXBeq6naitO6mg0PR0C+xewbx8J9f4Gwhhb2ti77V2oqrzqT5j+BWyp0swa5dAgXFiG2Pg&#10;P31qQHJEM+kvWqpA2VYs812EX4VihbnSYskcEMn54jUqDHW82yUAlYpPBjpkWLT3nhZUfpe+CZUc&#10;v6tYkisPUwRWhRhX1l6FHypMVZ3lXsvPtNAGsNVwjcaaOTV/1gJk5b0Xpr4wbTOUMIup6TTEoxCM&#10;V61IdqoTMYVJTLKYkEdqcClEBrDyYvIdzQ7nwPr3nUZGfH60c3Z+VrSvYj5Uw31h7wwOPyp25oHh&#10;o9nmCbegSTCJhu+OxnZFcc/b9CZr5I2LF4gk8ho+BuPCN0QnxI4KsXOESYMwmTYPJvKLiKNo5lMF&#10;h36SKkD8rJKWiBFHON+jBDe08K0IASlIToP0J9Q6YkZ5/SDYP0231PiJMJr3F0Ek5c2fjnYvvHUT&#10;ZDADlqTROFqbVQZX48whjH9ZyXmhWESjp69AWmEkstlro7kan4NaPzWpKPUh9FRLgxgFlT1lTD71&#10;c+9bS8stzxVZ4fgyYqtwVDBimSEcMuggIcBs43p3AjbIzyA8fDSjQdj8SdzdM5mtCq7f41jhs5sh&#10;lR6tCu41IFUeLhIaEIIh+KoW7u88Y41mqqaWr7TOQXaX81EMkPMNTy5zYLmtQR0ZzJFNxnR46y/R&#10;8r0zBMzSXll2cL+rz8JqOVq4myuqOitCsRsoUVEGhxvcaeSvPJcP6HnVfzWEtWrkmMKjhBPH9w3G&#10;wv31z9oCWZkDMSn8T03J6KdU3HKa5b+FAR6amdqRmo+wFot1Jza6mGRl5tWFUCfyt5qAOyfs//N3&#10;TxuupaEcWgqQKhXKNp5UzU5yPMypyPGwpXYtLJfXzQilVj9K5DwoTB2P/4LwE0W015/DrN6CFv4i&#10;nPFPAO46N7Ka7VndRBc6rRMFiRbIQICEQx4GC3VRQVanssIGrT3K4XOe2fpRYka/i8wZwdLfp5Bl&#10;6XVKE0WHL2XcPAwm/FwsAQXJH0A3Qgg9k9K0LAbWRwp+7TC13FshNPoQHO8NeGgCTLVt+Y6O3B+S&#10;QFtgKKG68PlEzTLhOO5nGEwQz+i9lmg1LIhO5zf3nDWoDDZAeFDzKeuLIXRMACSJtQUStKTJDGE8&#10;p6NgRvl9OO6pox9IyIjCbzN66Q7u/zbuFd+FnTgt8xJ+ntTeQ5uXL1aEaTH/q4DxOP8YA7Hkt6Hc&#10;r2gRxVJZ5bE5ftXyzUDoE6HS/u1Ixj0UdDuVrJ0WVv091utOSiTAO8tKAfXlVyu/+sTKicPv4qMc&#10;lITaTtWftQUyePMLyDQEAzp3YZZTtyy61MbRrxQqMtHwZihAjPLJJLL4b0XTcbWp0WgSLx3Zqdm6&#10;yI9GFdfduS0ho0cshKOvsdUFk277YbRM3mhdBGpa3t8ABogQzIJjDBZPwhr1UQXnDBAwFJae81HC&#10;wxBO/Qw5FgHz2RI0clU+B72X495IZNA1/e3Tq/o7J7sotncmX/UjnCMsVctsy4S1OtTG78ulfhy+&#10;hbM4CufBaHXIR8lujqv+klL3a2GpGMUEPDQnRHg+I8eCigJb5Exs49A2KilzSv4Y+gz0Na6jxp5c&#10;OEdLlid08zHI8umvQ2A8F4iKGkwU3hvhtJ5FOfRlsED4eaYKOH0cCjSEXJQWgUz4i2fMbpPZj5vs&#10;8QJ1RfkcBQdO8n4MlDXGMrEdANnp/fRp3OP1XI/77Yyg0oICLmJ8lX1Tthn0XSP3Ejq1um+t8JtK&#10;T86FnE2+2KqJq4VX4aKAqQ5j54HSSWHi2FSncv17xqd5rTovhhb3ENVdfF5m3l39nmzZ/4t1UeHl&#10;QZ7PQgEaXihO9DkLehD2c0Y0VjlY72n45MrExQPEd5efoVBaQH9+WBSmuOqp+bMWIIP3Xh3GNVoj&#10;rA/mRmjcBd8NvFdNPD7TIlkKj8owl5PQGamG4kKr0S5uazx7Co8sdzHcT/M+F/tyPz9bRmwNZdVA&#10;0VrIr6UcSxBr1QsyXELLEM3Ejw/nPQbkUdbwju1yrXlP5p0UmAIGbH7AIiJH+VPcPKmoKaiEWIzs&#10;upG7ej/j+zay5IFhZk+KvvAmY46jgZXQj9o6zFQrREuFsjId0UjdhM+MzopjsrRMFsVLyiKW1gYT&#10;BhMqOg1C0ydiywTF8JMQPrw1uxCF4FkhGMxEzmgzoSChOPwbIfS+iLXxaiCjxyEwNsmVIemysz89&#10;IbMm/EVYsUJMIaJfRyEg9GYElY5xLQnuN+qZQVFixONLgb9IqDQz3xL45BpN8G+MKaUzPR+r43LO&#10;eTbXeB2EQ7z/LISgm2PpFdk/g79m1HJ6I1I8JOsdUs7rZfirWfrJnHUWVxo6kd3f6VOrx6sQOK8X&#10;YYvsl0x89iqSu4hT0GAp97NUPo7Ut+qcrdsVARJCqvoxygWPsQjSg5cVAmo2SFWfdgqtetUYjqPR&#10;zoF0GsfTVGtuLUBiSNY/dzUCdaYOjzmWylKPGS6Voy/p47EdVo/5dr2l4b0Pl637CzXrOL5sJ55Q&#10;r3usU6vGWxmRAoUQaEpMzMmnGXevJiyYRMbu4TjCT4Nh27cdAWDEklsr/W7hI9gC4gHCqmVTatRS&#10;dJCMjHatFyEhfA3hS9CS0TltyW87z5FcR8jxGKhoYj+N+W609EMYH9fC4F8DRPQWGPfvs48fBwf5&#10;tMHHYY4FcFNLpFcrZBVlxE2WzP7yy655+jqEr/juEB5QhDYPIswC5sr77Ph8zrO1CMfx+Iz+juke&#10;SpocipbBPTXAEqZS4AKVRjFHTlVgSOyvhBUHBzyRn53v70ixc+Qc3amuLNn9Ed98ordz1FvfwdWP&#10;65o7oYDjOOk4Dlm9veE4nMiYf/8cu7ZAvn/e5ff4k6jJUocMB3wLpDSdv5LEzWf022Nqko3I77Do&#10;n8lz4VCXIQsLpbO6kmW6LfsxsyxKWCT6Soq/JHwLWVK+pWeJUFgX0BjVaaOW2QMQEjinCT8e08Ni&#10;0lg+fQPH+H6szQ3Ou18RREJSCiR9G0P/htfXWqrfqTWCAIvKxNyrwi8aK3lMRlcJ1ZlQOMGimkyw&#10;OMbnY4k9judHgPVWB/gAx/0DdDOkX4lNUZ8jYQ7zUNBKCFErNg9Y/6xH4OSNwFqAnLyxXn/TMUYg&#10;YI6E0PnRIgHbJ6/CjPhufgNa9vUIj58mHPhRFPlD+1eIRHXgyrDr1u6JWcr+WC2II/lufBpWgZFO&#10;5lS4vRdk50iKFyKUrFg8A46qxR7TuV0ER1TElWokVUl2XBSgVDgUMoIsrA+EiB0u+W6TBFtLpJNd&#10;P0IgjpqzEVQIqfYXufdXQe/gfGG0f4OE0LA6TIas0RwxRooKUX1DZs2m/zr7h+sArufZegRO2gis&#10;BchJG+r1Fx1rBEKbrpFAgYaI0ei41aH/H5CRT3/Cx1Qcbp8Mg0dTx2JocYrbLyUbV9XopmEU11EE&#10;SU3Yiz4t+ij0VRi9JdNfPTfhMMNnhZuEoBAEC0IwRE+NSloXCpMhaZUYNZblSGwfOwXyGhN5tTW3&#10;UjMWTvccjhGm+gTn8qwtlkaD72GG48hIjRrjoIExCPhJjN9semt8UTUh8h+KdFlPtfUInKQRWAuQ&#10;kzTQ66+5qxFIvDrinozeGiS9dUYwNAoStXEFyXs46k0IkV/C6X4BAoQ+3/gOWmCiVusiSu8bIlvz&#10;SgYWQS0bH9WEIaCuRdhthA5ryZTIKQTDHB9LhM/q+I5MeaCoSrXdcGy1iKpVtIS2rDRcM8XHWDgT&#10;esyM241+y+KblkoPwfERiFBno7+qsKipCXU7DGNaWCDZa8QSLJZmsTbVGsJar7KTPQJrAXKyR3z9&#10;fccYgeq8l1vWsNByaDBNhYwctWbAG3b7cmg/QuNC/BePAAqiBze9Q+b2ZCEbfEbo7wyYKrfkUPCZ&#10;ocB9T2iseRc46edQB4TVzfGFdPdHjp0JI38I9HAEzHnQBXx2Hn9/EMz6gVz/9NxqAREttrLl+i3X&#10;aON7aIoFPDbmu6bst/0uvucaiMZYc4WGEJVWg896lJ9vFZ+xFhfrlfRdMAJ3m1HHf03rMfjOzgFE&#10;A3yUKuFYFaRrUrOpmd9RaMTvZNzwtynHxBYZM5uZHU4uBH1VerKwu9lbsULegLVA0635dTjTf43z&#10;6Mvdvphrun0J59C4qaHc/uSXCeGnKu3khVBu52Oy5UcvplzUS6CXQr/ez7eug17B51xv+ivcH6HG&#10;zQvK1v1KNAJrdhLHtS+I6rdzGoP1NC/qo1XqFyB6bVObazajRlo7IdpqQljwFGrIjeH5GYiWcWh5&#10;4LahCsBMwlke5Fwl18NxKGMyAe1zf0Ys73f2Pa7X0bdj/Mdj5gXveTQysITpXWuBRZzxd9fP3fbu&#10;3duvaT0G39E5sOfKfnPjUL+5+6n95t6D/e79u/rdl1wAParfYLtxYFe/se9Av7H3cujx/cbmE/vd&#10;m1f2B/dt9lfue3R/xb5H9Jfve1h/cO9D+0v3Pqi/ZO/Z/cFLzkq6tGzL74/df1Z/xZ4hncnv0OaZ&#10;/ZVsr9xzRn/5bmgj6Qr2r9hkf99P9Af3nyAdOKO/7MCZ/WX7uZ/9D+F+H9Y/dv95/WWXXNTvP3Bh&#10;v+cAz8bzXXzZBf1Fl17YP+ayi9ju6jf3bfT79u6CLu737n8MdGG/d99FkH/bDe3vNzcP9pt7nhhj&#10;tnv3z/R79jyBdbwf2lyv5+9hnraxsdEfOnSov+WWW0KItJTTV6DY+0T6bvv5PwfQUcgwOsXvAAAA&#10;AElFTkSuQmCC"/>
  <p:tag name="ISPRING_PRESENTERDATA_0" val="Tmd1eeG7hW4gVGh1IEh1eeG7gW4=|R8O1IGPDoWMgZOG6pXUgc+G6r2MsIGh1eeG7gW4sIGjhu49pLCBuZ8OjLCBu4bq3bmc=|SHV5ZW5uZ3V5ZW4yNjhAZ21haS5jb20=||e0JBMzMzNzlBLTE2N0MtNEE5MC05ODBCLUYyRDgzQ0Q4NDk4N30=||SVNQUklOR19QUkVTRU5URVJfUEhPVE9fMA==|MQ==||SVNQUklOR19QUkVTRU5URVJfUEhPVE9fMQ==|MDk3NDI4MzYwOQ=="/>
  <p:tag name="ISPRING_PRESENTER_PHOTO_2" val="jpg|/9j/4AAQSkZJRgABAQEAlgCWAAD/2wBDAAoHBwgHBgoICAgLCgoLDhgQDg0NDh0VFhEYIx8lJCIf&#10;IiEmKzcvJik0KSEiMEExNDk7Pj4+JS5ESUM8SDc9Pjv/2wBDAQoLCw4NDhwQEBw7KCIoOzs7Ozs7&#10;Ozs7Ozs7Ozs7Ozs7Ozs7Ozs7Ozs7Ozs7Ozs7Ozs7Ozs7Ozs7Ozs7Ozs7Ozv/wAARCAFqAdsDASIA&#10;AhEBAxEB/8QAHwAAAQUBAQEBAQEAAAAAAAAAAAECAwQFBgcICQoL/8QAtRAAAgEDAwIEAwUFBAQA&#10;AAF9AQIDAAQRBRIhMUEGE1FhByJxFDKBkaEII0KxwRVS0fAkM2JyggkKFhcYGRolJicoKSo0NTY3&#10;ODk6Q0RFRkdISUpTVFVWV1hZWmNkZWZnaGlqc3R1dnd4eXqDhIWGh4iJipKTlJWWl5iZmqKjpKWm&#10;p6ipqrKztLW2t7i5usLDxMXGx8jJytLT1NXW19jZ2uHi4+Tl5ufo6erx8vP09fb3+Pn6/8QAHwEA&#10;AwEBAQEBAQEBAQAAAAAAAAECAwQFBgcICQoL/8QAtREAAgECBAQDBAcFBAQAAQJ3AAECAxEEBSEx&#10;BhJBUQdhcRMiMoEIFEKRobHBCSMzUvAVYnLRChYkNOEl8RcYGRomJygpKjU2Nzg5OkNERUZHSElK&#10;U1RVVldYWVpjZGVmZ2hpanN0dXZ3eHl6goOEhYaHiImKkpOUlZaXmJmaoqOkpaanqKmqsrO0tba3&#10;uLm6wsPExcbHyMnK0tPU1dbX2Nna4uPk5ebn6Onq8vP09fb3+Pn6/9oADAMBAAIRAxEAPwD2aiii&#10;gAooooAKKKKACiiigAooooAKKKKACiiigAooooAKKKKACiiigAooooAKKKKACiiigAooooAKKKKA&#10;CiiigAorm/FnjC28NQCNVE95J9yLPAHq3pUXgPWrjXNNurm7l3Ticgr02rgEYFczxC9qqcde/kdv&#10;1CusM8S1aP5nU0UUV0nEFFFFABRRRQAUUUUAFFFFABRRRQAUUUUAFFFFABRRRQAUUUUAFFFFABRR&#10;RQAVTn/1zfhVyqc/+ub8KALlFFFABRRRQAUUUUAFFFFABRRRQAUUUUAFFFFABRRRQAUUUUAFFFFA&#10;BRRRQAUUUUAFFFFABRRRQAUUUUAFcZ4r8f2+khrTTGS4vOjN1SP/ABNUvH3jSSzdtI018SkYnlHV&#10;c/wj3rzLBJ69a82viW7xht3PrsnyNVYqvidui7+bH3N3PeTNNcyNNI5yzuckmul8DeKY9AvjFcjF&#10;tcHEr919D/n1rlKK4E3FprofX4jDUq9F0Zr3WfRsUsc8SyxOro4yrKcgin1454L8ZzaFcLZ3jtJp&#10;7np1MR9R7e1exKyuoZSGVhkEHgivZoV1VXmfmmY5dUwNXllqns+//BFoooroPNCiiigAooooAKKK&#10;KACiiigAooooAKKKKACiiigAooooAKKKKACiiigAqnP/AK5vwq5VOf8A1zfhQBcooooAKKKKACii&#10;igAooooAKKKKACiiigAooooAKKKKACiiigAooooAKKKKACiimSyxwRNLK6oijJZjgCk2krsEr6If&#10;WN4j8S2nh+0LSMr3LD91Dnk+59q5fxL8RxCTbaKocng3DDgf7o/xrz2/ubi9nNxcytK78mRzkmvN&#10;rY2+lP7/API+ny7IalVqpiNI9ur/AMvzPV/AviS41+1uRdEGSJ8j6H/69dZXnHwqiXztQlDDIVV2&#10;9/r+ld3q2qW2jabLf3bERRDnHUk8ACtMFP8Ac3k9Ezzs1w8YY6VKiu1l6pE9xcQ2sLTXEqRRryWc&#10;4ArhfEXxKgjje20VPOkdSBcHhV9wO5ridf8AFV/4gnZrlgsOfkhU/Kg/x96xhnBIrnq4uc9I6I+k&#10;y/h2nTSnidX26f8ABFeRpHZ3YszHJJOcmm5GBx0pKK5Ln1dgooooGKa9e+HXiD+1NI+wTkCezAVf&#10;9qPt+XT8q8hGK674cNMPFcAjLCPy33gdDx3/ACFbUZuNSMl3seLneGhXwcnLeOq+X+Z7DRRXGz+K&#10;3vPHlpo1jITbRFhOyfxuAeM+g/nXrVq0aMeZn55h8NUxDlyfZTb9EdlRRRWxzBRRRQAUUUUAFFFF&#10;ABRRRQAUUUUAFFFFABRRRQAUUUUAFFFFABVOf/XN+FXKpz/65vwoAuUUUUAFFFFABRRRQAUUUUAF&#10;FFFABRRRQAUUUUAFFFFABRRRQAUUUUAFFFFADZJEijaR2CogJYnsK8g8a+KpdZuDDC7x2sbYjjz9&#10;8f3j/Su1+IertpugGCI4kujtz6KMZrx8vul3MMj0JryMZVcqnItlv6n2XDuXxcfrU16Cb+COcHtQ&#10;GwME5Hp2pvU0HHQCuN6n2djpvA2tf2J4giMrBbe6xFIT2HY/niux+KkwXQLaLnMk+ePYH/GvKxKy&#10;hccFDkGtPUPEuo6rZ29peuJYrbJj45zjjJ71aqSVN07aM8XE5a6mOp4qPTf9DJHWlLFuMAfQU2io&#10;PaCiiimMKKUAnoKUqQcUhCd69S+GOkfZrCfVZ8DzSUjJ/ujqfpn+VeYQxiSUKTgV0GoeLL6TSotF&#10;gKw28Q2ny+N/19qqFRQqJtXPKzShWxVJUKTtd6vsjrPGXjxIRJpmky5kI2yXK9F9h7+9cv8AD51/&#10;4TC238swbBJ74Nc0QzEsa0fDl9/Z2vWdzzhJQTjuKKtSU3zSZEctp4fBVKNLdp69W7HvlFNVldQy&#10;kFWGQR3FOr6FO+p+ZBRRRQAUUUUAFFFFABRRRQAUUUUAFFFFABRRRQAUUUUAFFFFABVOf/XN+FXK&#10;pz/65vwoAuUUUUAFFFFABRRRQAUUUUAFFFFABRRRQAUUUUAFFFFABRRRQAUUUUAFFFFAHm3xVnKz&#10;WUXJBRjjt1rzmu4+KN0JtdgtlbPkxDcPQnJrh68Cp8cn5s/T8lhyYGn6fqFJRRUHrik5OaSiigAo&#10;oooAKKKWgABI6GlLE4z2ptFIQ4MQcjg+tJnmkopgLk4xT45TGcio6KQNXPQfBnjtrIx6Xq7j7OOI&#10;5j1j9j7V6crBlDKQVIyCDwa+cixKhfSvRPh14pmWddFvpd0TcWzt1B/u/THSu7DYjktCW3TyPj87&#10;yaPK8TQVnu1+q/U9Kooor1T4oKKKKACiiigAooooAKKKKACiiigAooooAKKKKACiiigAqnP/AK5v&#10;wq5VOf8A1zfhQBcooooAKKKKACiiigAooooAKKKKACiiigAooooAKKKKACiiigAooooAKz9b1i20&#10;PTZL24P3RhEHV27AVoV5f8Vbub+1bK1z+6WEuB6kkg/oK58RUdOm3Hc9HLMIsXio0pbbv5HHatq9&#10;xrGpS31zt3yNnA6Adh+AqhRRXi9LH6lCEYRUYqyQUUUUFhRRRQAUUUUAFFFFABRRRQAUUUUAFFFF&#10;ADxt2kHr2q1ps8kGpWs0OfNSZWX6g8VSrqvh/or6l4jhnaMmC1PmM3bI6D86NX7q6nLi6sKNCdSe&#10;yT/4Y9lHQUtFFfRH5GFFFFABRRRQAUUUUAFFFFABRRRQAUUUUAFFFFABRRRQAVTn/wBc34VcqnP/&#10;AK5vwoAuUUUUAFFFFABRRRQAUUUUAFFFFABRRRQAUUUUAFFFFABRRRQAUUUUAFcZ8RvD02rabFfW&#10;qF5rTO5QOWQ9frjHT612dcHqHxi8K6ZqNzYXAvvOtZWhk2wAjcpwcc+orOpTVSPKzpwmJnha0a0N&#10;0eWUldtJ8R/hjNI0kmkSs7nLH7GvJ/Oo/wDhYnwv/wCgJL/4CL/8VXnvBS7n2S4ow/8AI/wONors&#10;v+FifC//AKAkv/gIv/xVH/CxPhf/ANASX/wEX/4ql9Sl3D/WjD/yP8DjaK7L/hYnww/6Akv/AICL&#10;/wDFUh+IvwxHTQ5T/wBuq/8AxVP6lLuH+tGH/kl+Bx1FdX/wsn4c4/5FuTPp5C/40/8A4WP8Ndmf&#10;+Efk3f3fsy/zzT+oz7oP9aMP/JL8DkqK6T/haXgWNv3fhJiPXagpj/FfwbJ97wdn/vj/AAo+oVO6&#10;J/1pof8APtnO0VvH4qeDR08Ej/vpP8KT/ha3hDGP+EJX/vtP8KX1GfdD/wBaMP8A8+3+BhUVvL8W&#10;PCK9PBKj/gaf4Uv/AAtrwn/0JS/99p/hR9Rn3Qf60UP+fb/AwQMnApK6NPjF4YjOU8HBT7On/wAT&#10;R/wuDwuW3f8ACGjPrvT/AOJo+oz7oX+tFL/n2/vRQ0Xw7qevTBLG3ZkzhpW4Rfqa9k8NeHbfw5pi&#10;2sR3ytgzS4xvb/Adq85i+POlwIsUPhyeNegVZlA/lXrqncoOMZGa6qOGjT97dng5lnNXHLktyw7f&#10;5i0UUV1HiBRRRQAUUUUAFFFFABRRRQAUUUUAFFFFABRRRQAUUUUAFU5/9c34VcqnP/rm/CgC5RRR&#10;QAUUUUAFFFFABRRRQAUUUUAFFFFABRRRQAUUUUAFFFFABRRRQAV8ufEnS5NK8fatE4JE05uEbaQC&#10;H+bjPXBJH4GvqOvK/jf4We/0mHxDaR5msAY7jaMkwk9f+Akn8GJ7UAeD0UdqKACiiigAooooAKKK&#10;KACiiigAooooAKKKKACiiigDU8N6RLr3iKw0uENuuZlRiBkqucs34DJ/CvrcDCgeleS/BLwW9lbP&#10;4nv49slymy0Rl5VO7/j0Htn1r1ugAooooAKKKKACiiigAooooAKKKKACiiigAooooAKKKKACiiig&#10;AqnP/rm/CrlU5/8AXN+FAFyims6oMsQBUD3qAfICxrkxGNw+G/izS/P7ilFvYs0lUHu5T0IH0qFp&#10;Hc/MxP414NfibDw0pwcvw/zNVRb3NMyxr1cfnUbXcK/xZ+lZ9JXmVeJ8Q/ggl97/AMi1RXUuNfD+&#10;FPzNMN7IegAqtS15k86x9Tepb0si1TiuhMbyY/xAfhTftMx/jNRUVyyzDFy3qy+9lckexL9pm/56&#10;Gj7TN/z0NR0VH1zFf8/Jfew5Y9iQXMw/jNPF5L6g/hVeirhmOMh8NWX3sOSPYtfbn/uClF+e6frV&#10;XmkrqWd5hH/l4/uX+RPs4di+t7GeoK1MssbdHH51lUtehR4mxUNKkVL8P6+4h0Y9DWBB6HNLWSrs&#10;hyrEVKLuYfxZ+or1KPE9CS/ewaflr/kQ6L6M0aa6LIjI6hlYYZSMgj0qul8p4dce4qUXETdHFe3R&#10;zPB1leFRfPT8zNwkuh87/Ev4cz+Fb59RsIzJpE75UgZNux/gb29D+HXrwJUg4r7GnggvLd4J40mh&#10;kXa6OMqw9CK8Y8cfBieOd9Q8Lr5kDHLWOfmQnrsJ6j2PvXopxaIPH6Kknt5redoJoZIpUOGjkUqw&#10;P0NR0gCiiigAooooAKKKKACiiigAooq1p+mX2rXi2mnWst1O/SOJcn6n0HPWgCrXofw1+Gt14kvo&#10;tS1S3aHSIyHG8YNyeyr/ALPqfy9un8C/BfyJI9R8UhHZSGjsVO5en/LQ9+T0Hp3r18eXEgUbUVRg&#10;AcAClKUYq7YDlVUUKqhVUYAAwAKWq73kSjglj7VC167cABfevJr51gqOjnd+Wv47fiaKnJl6mtIi&#10;jJYVmmeQ8FyRTCSTmvGrcURt+6p/f/wP8zRUO7NA3cI/iJ+gqNr5f4UJ+pqmTnsBRXlVuIsbPSLS&#10;9F/nctUolr7c/wDcFNN7IemBVekrinm+PejqP8vyK9nHsTG6mP8AF+lJ9pm/vmo6MH0rneOxcv8A&#10;l5L72Vyx7En2mb++aPtM3981Hg+hoxS+uYr/AJ+S+9hyx7EouZh/EfxFPF7IOqg1XyaStoZnjKfw&#10;1ZfN3/MXJF9C4L4g/Mn5GpFvIj1JH4VQoyPSu6lxBjobyT9V/lYl0omms8TnAcU+siniR16MR+Ne&#10;lR4pl/y+p/c/8/8AMh0OzNWiqCXkijDYb61YS7iYcnafevdw2d4LEaKXK+z0/wCAZOnJE9U5/wDX&#10;N+FWwQRkHIqpP/rm/CvXTTV0ZlQknqaSlZSpwRg0V+OSUk3zbnoAeDShSzYUE06Db5q7+laSoq/d&#10;UD6V7mV5R9fi586ST26mc6nKUEtZW6rtHvUosPV/0q5RX1FHh7BU17ycvV/5WMHVkyuLKIdcn8ae&#10;tvEvRfzqWivTp5fhKesKaXyIc5PqMEUY6Iv5U7ao7D8qWiumNKnH4YpfIV2JgegowPQUtFVyrsIa&#10;VU9VH5UhijP8C/lT6KmVKnL4op/Id2RtBG3VRUZsoj6j8asUVzVMvwlV3nTT+Q1OS6lQ2I7P+YqJ&#10;rOUdMNWhRXn1eH8BPaLXo/8AO5aqyRlGKQfwN+VNII61r01kRuqg/hXlVeFo2/d1PvRar90ZVAq+&#10;bOI9Mj8ahexcH5GBHvXj1shx1JXUeb0NFViyurshyrEfSpkvZF64b61G8UicshA9aYBmuKniMZg5&#10;8sZOL7f8BlNRkZ/iDwv4d8VR41awUzAYWeP5ZF/4EOfwrzrV/gK+1pND1lZcKNsV0uCxzz8y9B+F&#10;eqU5TjnJB9q9rC8S4iHu1oqS+5/5fgZyorofOOu/DjxP4djlnvtPJtYcb7mFg6DOPx746Vy5GDg1&#10;9UeJmnuvCWsQKN7NYzAD1Ow18rnrzX2GBx1LG0uemmvUwlBx3Ciiiu0gKKKKACuy8N/CzxF4o0yL&#10;U7MW0VpKxCPNJgsAcEgAHuD+VcbX1F4Mjaw8EaLbxDaDZo5+rDcf1JrixuNp4Onz1E2vIqMXLY5H&#10;RvgVpNkfN1zUpb3BP7uIeUhGOM9TnPvXfaVp2j6Bai20jT4rZB12rgtwBknqTwKeSSeSTRwT6V8f&#10;ieJMRUdqKUV97/y/A6I0UtydruRhjOPpUBJJ5OaMc4HNSpbSvyFwPevFlLGY6dneb+8092JDS1cS&#10;yzzI34Cp0giQcIPxr1MPw7i6us7RXnv9xDrRRmqjt91SfwqVbOUjoB9TWhS17NHhjDx/izb/AA/z&#10;M3WfQprY/wB9/wAqkFnEOuT+NWKK9Wnk+Bp7U0/XX8zN1JPqRC3iHRBTwiDoo/KnUV3ww9GHwQS+&#10;SJu2JgegowPQVFdXdtY2z3N3PHBBGMvJIwVV/E0tvcQXcCz200c0T/dkjYMrfQiteVdhEmB6UYHo&#10;KWijlXYBpVT1UflTTDEesa/lUlFZyo0p/FFP5DuyBrOE9AR9DUTWI/gf86uUVwVcowNXeml6afkU&#10;qkl1M57SVOcbvpUTIy9VI+ta1IyhhhgCPevIr8MUZXdGbXrqaKs+pk0lWLtFWT5e/UVBnjFfG4nD&#10;vD1pUpPWJ0Rd1cckjx/dYipnLM2XGGIGaigjMsoA6Dk1Yn/1zfh/KvruGadVwnUlJ8uyXTzMKzWw&#10;l7GQwcdDwaq1pzR+ZEy9+1ZhBUkGvK4hwfscV7VbT/Pr/mXSleNhK07d/MhUnr0NZlWbKTbIVJ4P&#10;86zyDF/V8WovaWnz6f15jqxvEv0UUV+kHGFFFFABRRRQAUUUUAFFFFAFe/vYtOsJ7yY4jgQueeuO&#10;1QaLq0Ot6VDfwcCQfMufusOCPzrl/ijqotdDi09HxJdyZYf7C8n6c7f1rC+GOvG11B9Hmb91dEvF&#10;7SAf1A/MCuR17V+Tp+p7tLKnUy2WKXxJ3/7dW/8AXkeqUUUV1nhBRRRQAUUUUAJUb28T9UH1FS0V&#10;lVo06q5akU15jTa2KkliMfu2wfeq728qdVyPUVp0V4mJ4ewdbWHuvy2+40VWSMduY3UjO5SpB75F&#10;fJ88TwzvHIu1lYqQexBr7FaKNyCVGR3r5R8ZQPD411qJkKEX0xAPHBckfpW2T5bVwMpwcuZO1gqT&#10;UkYlFFFe0ZBRRRQBJBH5s6IBksQAB3NfWEKJHbwwwqVWKNUVR2AGK+afA1q15440WFU3/wCmRswI&#10;7Bsn9Aa+rFjRPuqBmvIzTL6mO5IqXLFXv3NITUUUEtJX5I2/WrCWUYA3Ek1ZorLDZDgqGrjzPz/y&#10;G6smMWNE+6oH4U+iivZhCMFaKsjK9woooqwCiiigAooooAKa7pGjPIwRFGWZjgAepp1eK/Fn4ltL&#10;5/hvQ5R5XMd7cqeWI4Ma+3qe/T1yAYvxV+Ip8TT/ANk6W2NKgk+aTvcOO/8AujPHr19McfoHi3XP&#10;DE/m6TqEkAP3oz8yN16qeD1NY+c0UAe4+Ffjla3LLa+JLYWrngXUAJTt95eo7nIz9K9XhmS4gSaM&#10;kpIoZSQRkHpweRXjHwj+HpuzH4k1m2PkLteyicY3sP8AloR6Dt69fSva6bAKKKKQBRRRQAUyV/Lj&#10;ZvQU+qV7JlhGO3JrzszxiwmFlU67L1f9XLhHmlYqsSxLE5Jo4xSVJFGZZAo/Gvy+nGdaooxV2/zO&#10;16It2Ue2Peerfypk/wDrm/CrYAAAHQVUn/1zfhX6vg8NHC0I0Y9F+PU4ZPmdy5Wfdpsm3dmrQqG5&#10;i82I+q8iuLOcI8ThJKK95ar5f8AqnLlkZtODEDA9c5ptFfmKk4vQ7TVifzIlf1p9UrKTkxnvyKu1&#10;+qZZi/reFjU67P1X9XOGceWVgooor0SAooooAKKKKACiiqWsX6aXpF1evjEMZYA9z2H54pNqKuyo&#10;Qc5KMd2eReP9S/tHxXcbW3R2wECcY6df/Hia56GeS3mSaFikiMGVlOCCKbJI0jl3JLE5JJpleBKT&#10;k22frmHoRo0Y0lslY998PazFrujQX8ZG51xIo/gcdR/ntWnXkvwz1z7BrD6bM+Ib37mTwJB0/Mcf&#10;lXrVezQqe0hfqfmma4L6niZU18L1Xp/wNgooorc8wKKKKACiiigAooooAK+Y/isiQ/ErV1UcFo25&#10;Pcxqf5mvpyvnv46W8UPjmGSOMK01kjyEfxNuYZ/IAfhQB5vRRRQAUUUUAd18G7Sa5+ItlLEuUto5&#10;ZJD6LsK5/NhX0lXhPwCsXk8Q6nfg/JDaiI/V2BH/AKAa92oAKKKKACiiigAoopskiRRtJI6oiAsz&#10;McAAdSTQA6oLy9tdPtXur24jt4EGWklYKo/E15x4s+NWmaXI1noES6ldA4MzHEKnI79W7+g9zXi+&#10;v+KdZ8TXf2nVr552HCp0Rfoo4HSgD35fjD4MOotZnUJAijP2kwt5R46A9f0rWsPiB4S1OVo7XXrQ&#10;soyfMYx8fVgM18q0UAe9/E/4nRaVYjS/D17FNe3CnzLiFw4gT2I43H9PyrwZnZyS5LE9yaFYLj5Q&#10;Tzzk02gAr1H4U/DVdddde1qPOnxtiC3Yf8fDDuf9gfqfYc+c6ZJZQ6lbS6hbvcWiyAzRK20uvcA9&#10;q+nPCfjTwz4htY7bRrmOJo1CrZuBG6AZwAvfhSeM4HWgDpFUKoVQAoGAB0FLRRQAUUUUAFFFFADW&#10;YKpY9BWWzlnLHkk1bvnwqoD15NUwBgnPNfBcRYt1cQqEdo/nv+COqjGyuGCTVyxQhWc9+BVRQzsA&#10;OprURQiBR0ApcO4T2uIdd7R/N/0/wCtKysOqnP8A65vwq5VOf/XN+FffHKXKKKKAMy4j8uYjseRU&#10;VX7yPdGHHVao9jX5fm+D+q4uUF8L1Xz/AODodtOXNEdG5jcMOtagORmskcGr9nIXjKk8qa9fhrF8&#10;lSWHk/i1Xqt/v/QzrR0uWKKKK+5OYjmMohcwBTLtOwOcAntmuE1zxv4j0Kfy7vRbdFJ+WXLMjfQ+&#10;vFd/Uc8ENzC0M8SSxuCGRxkEVlUhKXwysdmEr0qMv3tNTXzueXH4r6t2sLP/AMf/AMaT/ha+r/8A&#10;PhZfk/8AjW7r/wAM7C93T6S4s5uvlnmNv8O3+Fed6v4f1TQ5dl/avGp+7IOUb6H+lefUliKfxM+y&#10;wVPJ8YrU4JPs9/z1+R0//C19X/58LL8n/wAaxtd8a6tr9qLW5aOOENuKxrjcfc1z5GKSueVapJWb&#10;PYpZZg6UlOFNJoKKKKyPQHI7IwZGKspyCOoNa/8Awl/iLaF/ti64/wCmhrGopqTjszKpRp1Pjin6&#10;q5r/APCV+IP+gzef9/jR/wAJV4g/6DN7/wB/jWXHFJK6pGjO7HCqoySfQV3nhr4aXFwyXWtkwxdR&#10;bqfnb/ePb/PStqaq1HaNzgxc8DhIc9WMV5WV36IyNGvvF+u3X2ey1K+c/wAT+awRfqe1emeH9Dvt&#10;MQy6jrF1fzsMYeQ+Wv0Hf6mtSysLXTbZbazgSCJeioMVYr06VDk1buz4bMM0+stxpQUY+iu/n/kF&#10;FFFdB4wUUUUAFeK/tAwRifRJwgEjLMrN6gbCB+p/Ovaq8w+PMCP4Psp/KDPHfKN+OVUo2eewJA/S&#10;gDwKiiigAooooA9y+AOnmPRdV1EuCJ7hIQvpsXOf/H/0r1quB+C9gln8PLedXLG8mkmYH+Eg7MD8&#10;EH5131ABRRRQAUUUUAYvizxRZeEdDk1O9DPyEiiXgyuei57dCc+gNfO3iv4ieIPFzGO8uBBadrWD&#10;Kp0792/H1r1b48/8iVZ/9hBP/Rb14BQAZoorufD/AMN5ptIl8Q+JppNK0aGMvkAedL2Xap6ZPr1/&#10;HNAHDUUHGeOlFABRRRQAU5ZHRw6MUYdCpwabRQB6B4Y+MXiLQ2WHUH/tW1zys7fvAPZ/8c17B4V+&#10;JPh3xUEigufst4Rza3BCsTx909G5OOOeOlfL9KGZSCGIIOQR2oA+y6K+cPB3xX17w9LDa3Uzajp4&#10;Kp5Mxy6LwPlbqMAcA8c19HA5APrQAtITgZNLVa8l2RhB1b+VcuMxMcLQlWl0/pFRjzOxTlcySsx9&#10;abRSopdgo6mvyiUp1qjb1cn+J3aJFqyj6yEewq5TI08uNUHYU+v1LLsIsJho0uvX1OGcuaVwqnP/&#10;AK5vwq5VOf8A1zfhXeSXKKKKAEZQylT0IxWXIhjkKnsa1ap30fSQD2NfNcRYP2uHVaK1h+RtRlZ2&#10;KdSwSmKQHseDUVFfB0a06NRVIOzR1NXVmbFFQ20vmRDPUcGpq/W8PWjXpRqw2aucDVnYKKKK2EFR&#10;zwQ3MLQzxJLG4IZHGQRUlFA02ndHl/j/AMIaXpFiNTsd0BeUIYByhyCePTpXAV6F8VdVSS4tdLjb&#10;PlAyyAHoTwv44z+deeV4mIUVUaifpuSutLBRlWbbfft0CiilGM88VgewJRSkYpKAPWPhrZaQ+jC8&#10;giVr9WKTu3LLzkY9BjH5V3FeKeBdeGieIE86TZa3P7ubPQf3T+B/Qmvaq9jCyi6aS6H5tn2HqUcY&#10;5Sbalqv8vl+VhaKKK6jwgooooAKKKKACuN+LUXm/DbVRxlRGwz7SLXZVh+NY0l8Ea2rqrD7BMcMO&#10;4QkH86APk+iiigAooqS2he4uooY1LvI4VVHck8CgD6o8B2MWn+BdGgiUqDaJIQeu5xub9Sa6CmRI&#10;scSIqhVVQAAOBT6ACiiigAooooA8i+P9+U0rSdOA4mmeYnPTaAB/6Ga8Qr0P42XdxdeOmjkieOK1&#10;gSKNmBw+RuJHbq2OPSvPcDHWgAQgOpPQHmu3+InxEm8XX8dvZb49JtsGKF1ALvj77D8cAf41w9FA&#10;BXQeE/B1/wCLtYSwshiNcNcXBB2Qp6n1J7Dv+ZHP10Wk+PPEGhaK2k6VdLaQOWLtHGPMYnvuPI46&#10;YoA6D4jfDF/CSi/07z7nTWwGc4Jhb0bHY9j+HpXntat94q8Qanbvb32s3tzDIAGjlnZlYZB5BPqA&#10;ayqACiiigAooooAASCCOor6t8FeIoPEvhiyvFnWS5EKrdJkBkkHDZUdMkEj2r5Sr1n4TeAtamvbb&#10;xJcXM+nWisHjVGIe6XsCP7h9+o/OgD3Ksyd/MmY/gKuXkmyLb3biqFfEcS4zmnHDR6av16f15nTR&#10;j9oO1WrJMsXPQVVUFmAHU1pwx+VEF7964+H8G6+KVVr3Yfn0/wAyqsrRsSUUUV+hnIFU5/8AXN+F&#10;XKpz/wCub8KALlFFFABTJEEkZQ96fRUzhGcXCSunoC0MggqxB6ig1Zu49sok7Gq3evyfGYV4WtKl&#10;Lo/w6P5nfGXMrlizfbLgnhuKv1kdDx2rUikEsYb1619dw3i+aEsNLdar9fx/M560dbj6KKK+sMAp&#10;rsqIXYgKoySe1OrnPHmpnTPClyUbbJcYhQ4z97r/AOO5qZyUYuTNsPRderGlHdtI8j1/UzrGu3d+&#10;cgTPlQeyjgD8gKz8e1amjeHdT1648qxtyy/xStwi/U/0616j4b8BadoRW4nxeXg/5aOPlQ/7I7fX&#10;rXjUqE6rutu5+j4vM8Ll9NU92lZJfr2OK8NfDy/1ZkuNQDWdoeef9Y/0Hb6n8q9KsfDWj6fYtZwW&#10;EJjddsm9QxkH+0T1rVor1KWHhTWm58Njc2xOMl7zsuy2/wCCcHr3wwtLovPpEv2WQ8+S/MZPt3H6&#10;153quhalos/lX9q8RJ+V8ZVvoelfQFRz28NzC0M8SSxuMMrrkEVlUwkJax0O7BcQYmhaNX34/j9/&#10;+Z86Dv1z2r2fwDr39s6AkM0u+7tAEkz1K/wn8h+lZev/AAxtbtmuNHlFrKefJbmMn27r+tcxo0er&#10;eBtehutRtJYbeX91IdoZWUn1BxnjPrxXNCNTDzvJaHtYythc3wrVKXvrVJ737ed/I9jopFYOoZSC&#10;CMgjvS16p8GFFFFABRRRQAVDdQxXNpNBMgkikRldGHDAjBFTUnWgD41bhzj1pK+uE8M6FHnZo9ku&#10;Tk4gXr+VWrfTLC0iEVvZW8UY6KkYAoA+Pa6PwBZy3/jrRoIULMl4kpx/dQ7m/Ra+pPstv/zwj/74&#10;FKsEKNuSJFPqFAoAkooooAKKKKACiiigBjxRyffjVv8AeUGvG/jB43tUV/DGkCB2Y4vpVUHb/wBM&#10;wfXucdOnrXQ/FT4hp4csX0fS5wdWuE+ZlPNshHU+jHsPx9M/PRYsxYkknkk96AEoqzYadeapfw2F&#10;jA1xczsFjjTkk/56+le7aD8EtAg0aJNcR7rUG+aWSKVkVD/dUDqB6nr7dAAeAUV9KD4OeB8f8guU&#10;/wDb1J/8VUdx8GPBcsLJHYzwMejpcuSPzJFAHzfRXvf/AAoPw7/0FNT/AO+o/wD4muk0v4X+DtKU&#10;iPRobhiBl7rMpyO43ZA/CgD5hVHc4RSx9AM0MjocOpU+4xX2MLaAdIIx9FFBtoD1hjP1UUAfHFKF&#10;JGR/+qvq6bwR4VnZnl8PaczN1Y265/PFZlr8KvBlpfpeRaQDIj71V5XZAf8AdJxQB5/8L/hW128e&#10;u+IbYfZcZt7SVc+bn+Jwe3oO/wDP28AKoVQAAMADtQBgYHSormXyoj6ngVjXrRoUpVZ7IaV3ZFK4&#10;k8yYnsOBUZOTRR1r8lrVp1qkqkt27nelZWJ7SPfNu7LWhUVvF5UQGOTyalr9KyfB/VcJGMl7z1fz&#10;/wAkcdSXNIKKKK9YzCqc/wDrm/CrlU5/9c34UAXKKKKACiiigCKePzYivfqKza16zrmLy5CR0bkV&#10;8dxNg21HExW2j/Q6KMuhD0NWrF+WT15FVKcjlHDDtXzGX4r6riYVei39HubTjzRsa1FNVg6hh0NO&#10;r9XjJSSa2ZwhWPrnhqz8QXNm988hhtSx8lTgSE46/lWxRSlFSVmaUqs6U+em7MhtrW3srdbe1hSG&#10;JBhUQYAqaiiqStoiG23dhRRRQIKKKKACori2gu4GguYUmicYZHXIP4VLRQNNp3RHbwR2sCQQrtjj&#10;G1RnOB6VJRRQDbbuwoppdVxlgM9MmmT3VvaqGuJ44QehkcLn86ASbdkS0VUGq6cTgX9qf+2y/wCN&#10;WIpop4xJDIkiHoyMCD+IoG4Sjuh9FQ3F1bWkYkubiKBCcBpHCgn0yaS2vbS9DG0uobgL94xSBsfX&#10;FAckuXmtoT0VTn1bTbWVorjULWGRfvJJMqkfgTXMWnxFgv8AWE0+102WXfOIhKsmRtzjfjHTHNRK&#10;pCO7OmjgsRWi5QhotX0/M7OiuW8V3mmtEP8Aip30y4jO39xMW5/2kXn+VWdO8W6K1mqTa3bTzRp+&#10;8k2mPfgdQD39hR7SN7XK+pVXSVSKbv5P87W/E6CiuP0r4i2Wp6g9v9jlhhjjaR7gncEAGckAcCtJ&#10;fG/hppFjGqxbmOB8rY/PFJVqbV+ZDqZdi6cuWVN38lf8jeoqOeeK2t5LiZwkUal3Y9gBkmsux8Wa&#10;FqV6lnZ6gss752oEYZwMnkjHQVbaRzQo1ZxcoxbS3aWxsVV1N7qLS7uSxVGulhcwrJ90vg7c+2ad&#10;eX1pp8BnvLiOCMfxSNj8PesGT4geGdxjF+WBH3hE2P5UpTjH4mXSwtesr04NryTPmG8u7i/vZbq7&#10;laWeZy0kjclmNJZ2dxqF3FaWsLzTysFSNBlmPtXrfhX4UeFdSvHNx4hbUipDi3hTyeO4Ock9uRiv&#10;U9D8K6F4cjCaTpsFsdu0yBcuw92PJ/E0001dGVSnOlLlmrPzMD4cfD628Had9ouFWXVblR50hH+q&#10;HXy19vU9/wAq7aiimQFFFFABRRRQAUUUUAFFFFABWfdSb58Z+VeKtzy+VEW79BWbnNfIcS41RjHD&#10;R3er/RHRRj1CprWLzJMnovNQgZOPWtG2i8qLn7x5NeJkmC+s4pOS92Or/RGlSXLEmooor9KOMKKK&#10;KACqc/8Arm/CrlU5/wDXN+FAFyiiigAooooAKgu4/MiyOq81PRXPiaEcRRlSns0NOzuZFGeMVJcR&#10;+XKR2PIqM9a/J61KdGpKnLdaHendXLllJlTGe3Iq3WVG5jkVh2rUBDAEdDX3vD2N9vhvZPeH5dP8&#10;jlqxs7i0UUV9GYhRRRQAUUUUAFFFFABRRRQBS1fTItZ0yWwmlkiSXGWjOGGCD/SvIfGegr4b1SO3&#10;trqeWOWLeDIeQckYyPpXtdeX/FjjUrH3hPb3rkxUE6bkfR8PYipHFKin7rvp52/4BH4N8G2niLRz&#10;fXV7dRusxQLEwAwADzkH1pfir8ur2eCf9R6+5rovhgxbwqc9rhx+grm/isx/tq0Xt9nz/wCPGsZR&#10;UcOmup6WHr1amdOE3dR5reQvg3wXpniDQ5by6mnEolZAY2A2gAHuPeuX0yfUNP1qFtPaUzRzbUCj&#10;JbsRj+ldF4Q8Hf2/olzcpqU1q3m+UEUZU4AOSO/WsrSNTvvB+vMAkTkP5cysucgHBweoNYy5UoXX&#10;LfqepCo5VcRCM+d/yvS3lc7f4qYPhu1J6/al/wDQWrP+EfTVf+2X/s9aPxTBbw7a4Un/AEkHPp8r&#10;Vn/CQYGq8jrFx/31XTL/AHpf10PDp/8AIgn6/wDtyOb+IJP/AAml+P8Arn/6AtdY0celfCg3dhGk&#10;E80CeZKqjc25gDk/QkVyXxAwfGl+Qf7n/oC1199G3/Cn0RwVJhjIBHX5wR+dZR+Oo+1zvxD/ANlw&#10;cXs3C/nocr8P9NtNW8SeXfQrPHHCz7H5BOQOfXrTviHpVlpPiFIrGBYY5YFkKL0ByRwO3SrfwsI/&#10;4SafJGfsrYz/ALy0fFMg+JoNpyRaLnHb5mrPli8PzW1udHtan9s8l3y8u3Q6Hw6if8KruGEaKWtr&#10;jJAwW+91rytI3lcLGjOx6BRkmvU9Hl8j4RyO3Q28yj8WYf1rj/h6AfGVln0k/wDQGrSrFzcI90Z4&#10;Cq6KxdW17Sk/uudbpviRNQ+G199okLXFrAYJc9TuG1D+uPqDXK/D0B/GtqRxtVzx/uEU7xdpM3h3&#10;XLuG3G2xv13BRwNuclf+AkZHtj1pvw5bb4yth/eRx/46aJVOacItapjhQpQwNerRfuzTkvK62++5&#10;L8SL+e48VTWskhMVsqrGmeBlQScevP6Cut8GeHdIv/B9rLdabbySzBw0jxjcfmIHPXpiuL+IcTJ4&#10;zvGZWAdUYE9xsAyPyrqLTTrfVvhZbmS5lQWccs37tgMsu7g8dOadLWtJvW1znxatluGjCXKm46rz&#10;T7eYmjfDm+0vWbe9/tGLZC4c7FIJ55H4jivQq8O8GyO/izT0ZiymUHnmvca6sPOM4e6rHjZ9Tr06&#10;8VWnzO3a3UKKKK6D58KKKKACiiigAooooAKKKZLJ5cbN6dKipUjTg5y2Wo0r6FS9fLhQelVqCSxJ&#10;PU0da/KMbiXisRKs+p3RjyqxLbx+bKo5wOTWlUFrF5ceT1bmp6+/yPBPDYVOStKWr/T+vM5KsuaQ&#10;UUUV7ZmFFFFABVOf/XN+FXKpz/65vwoAuUUUUAFFFFABRRRQBVvY9yBx/D1ql/OtVlDqVPQ1mOjR&#10;uVbqK+D4kwns66xCWkt/Vf8AAOqjK6sMrQs5N0W0/wANUKlt5DHKPQ8GvLyfF/VcXGUtno/n/wAE&#10;upHmiaVFFFfqBxBRRRQAUUUUAFFFFABRRRQAVxXj3wpqPiCe2nsfKbyU2lWbBOTXa0VFSCqR5WdO&#10;ExVTC1VVp7o5/wAF6HdeH9DNneGMyGVn/dtkYIHt7Vk+N/B2o+I9QguLKS3VY4thErEHqT2B9a6f&#10;VodUnt1j0u7htZC3zySR7yB7Dpn61hz2fjaxYTW2q2mphQS0MtuIs+mMf4is6kY8nI02vI9DDYiq&#10;8Q8UqkVN30d/8rfey14K8P3XhzRpLS7kjeR5jJ+7JIAIA7j2rk9U+HGsXuuXV5HcWvkzXDSAM7Bs&#10;Fs46V0kWt+LXiWJ/DCLOcAym6Xyxz1x1x7ZrpYDKYIzOEEu0bwhyobvj2peyhOCjrZFPG4vCVpVu&#10;aPNPezT/ACehS1rRbXXdMawuwdhwVdcbkI7j/PeuJg+Hmu6ReF9H1pI0cYZ8sjY9CBkGvR6K0dOL&#10;fM1qceGzHEYaDpwfuvo1dHA2XwwR7z7XrOpPdux3uqDG9s85Ykkj8q7WfT7W509rCWBTbMnl+WBg&#10;BewHpVmiiNKEU0luRiMdiMTJSqS226W9LHAn4YG1vhc6Xrc1rt+6SmXU9/mBFSR/DNbm+a61jWJ7&#10;1mxkgbScepJPGOK7nNFR9XprSx0vOcc/t67Xsr/fa5naholteaBLo8X+jQvHsTYPuenFYHh/4ewa&#10;Fq8Woi/kmaINhCgAyQR/I12NFaOEW07ao5qeOxFOnKlGXuy387mL4j8MWXia3hiunkjaFiySR4yM&#10;9Rz2PH5VnaH8P9P0LVI9Qhu7mWSIHar7ccjHYe9b+qRQTWTx3F49mG6TJN5bKfUGuGgs/EGmavHc&#10;DxbZ3VtG2dlzfEeYvcFTkConFKSly3fc7sHOvUw8qUa3KtdGtHfszpvEnhDTvErRy3LSQzxKVWWL&#10;GSPQ5HIzWXY/DPS7ePZdXd1cqc5jD7EPvgf411cF9Z3TlLe6gmdRkrHIGI/KrFOVGnJ8zRywzDGU&#10;afsozaS6f1qcppHw80vR9Siv4Lm7eSI5VXZcfoK6uq91f2diFN3dw24b7vmyBc/TNV/7f0X/AKC9&#10;j/4EJ/jTjGFPRaGdapisU1OpeXnY0KKZFLHPEssUiyRuMqynII9jUV5qFnp6B7y6ht1Y4BkcLn6Z&#10;q7rc5VGTfKlqWKKx/wDhLNA3Ko1W3JY4ADZ5rYoTT1RU6VSnbni16oKKKKZmFFFFABVG9kJcJ2FW&#10;5ZPLjL+lZZJY5PNfKcSY1QpLDR3lq/T/AIP6G9GN3cSpreMSSgHtzUVX7SLZHuI+Zq+byfB/WsXF&#10;Ne6tX6G1SXLEsUUUV+nnEFFFFABRRRQAVTn/ANc34VcqpOjGZiFJH0oAt0UUUAFFFFABRRRQAVTv&#10;Ys4kH0NXKa6h0KnoRXDmGEWLw0qT36evQqEuV3MmlHBpXQo5U9qSvymUZQk1LRo7jQtZfMiweq8G&#10;p6zbaTy5QT0PBrSr9KyTGvFYVc3xR0f6M46keWQUUUV7RmFFFFAGT4lfVYtHkn0Zh9pi+bZsDeYv&#10;cDPfv+GK8xb4keJM/wDHxEv0hX/CvZK8w+I3hUW07a5ar+5lIE6KMbG6Bvoe/v8AWuTE+0iueD2P&#10;pMjq4WU/q+Igm3s2vw/yOu8HeI/+Eg0QTzsouYTtnAGB7Nj0I/UGuH134j6q+qzDSbgQ2iHbHmJW&#10;LAfxHI71ydpqd5YRzx2s7RJcRmOUL/EvpTtK0yfWNShsLYDzZmwCx4Axkk/hXLPEynFRjufQUclw&#10;2HrVK9RJx6J7Jbv/AIHkeh+CtZ8TeINSMlzek6fBzI3kIN7dlzj8eO31r0CqOj6Vb6LpkNhbLhIx&#10;ye7N3J+tXScDNejTi4xSbuz4nH16deu5UoqMdkkrfN+Z598R/E17p93b6dp93JbsIzJM0ZweT8oz&#10;1HQ/mK45PFPiaVJpE1S7ZUG6QhjhRnH4ckVW8R6mdW8QXt6rZSWQhOMZQcL+gFdd4I0Eah4L1gnl&#10;7v8AdoD0BQZB/M/pXnOU6tRqL7n20aOHy/AwdWCb0vddW9fu/QzvB3i3UY/EltHqGpXE1tOfLcSy&#10;FgCeh56c45r1+vnHcVckcHNe9+HNUXWdBtL0Nl3QCTjHzjhuPqK3wdRyTi9zyOJMFGm4V4Kyejt+&#10;H9eRp0UUV3HyRynxGuLq28MFrWZoiZlDlTglcHj+VeRnUb5jk3k5P/XQ16J8UdY2Qw6OIyC+2cyb&#10;u3zDGP615nXk4uUlU3P0Xh+hy4JOcd238jr9K8Da1rmmR6il/EqSglBJI2eDjnjjpWBdpqeg6nLa&#10;SzywXMLYJjkP1Bz9K9E+HXiX7ZBHoZtCv2aJm88Nw3zemOOvr2rjviD/AMjpf/8AbP8A9AWqqxSp&#10;RqRYYPFYmePqYaulypNrba+n4HR+APGGo3epppOoTtcpIreVI/LhgM8nuMZ6+1ek14p8Pf8AkdLH&#10;/tp/6A1ey3dzHZWc11KcRwxs7EDPAGTXXhqjnTu+h83xBh4UsYo0o25knZd7tHlfxM1Y3WvCyVj5&#10;dnHtx/ttgk/lgfga5e30y6udMu9QjUGC0KCVt2CNxwMevNRXt3Jf3091LgvNIznHTJOf616P4Z0Y&#10;TfDG7TZ5j3YklVQOSV4Ufmv61wxTr1HfbU+pnUjleDpQ84r79/1OL8I6qNH8SWdwWxG7eXKSeArc&#10;H8uD+Fe51845wfcGvePCupHVvDdlds+6Qx7ZCTzuXg5/LP41vgp6OLZ4/E+G+DEL0f5r9TiPixJ/&#10;p9hHjpExz+NefV3nxX/5DFn/ANcP/ZjXGaXaLf6raWbEhZ5kjJHUAkCufFXdWx7mTtQy6nJ7JN/i&#10;z0H4Y+Ii4fQ7lwCMyW3H4sv9R+NN+LbELpgzwfNz/wCO1y2s6ddeEfE2y3kZfs7CW3lPVgemf5H6&#10;GtTx54gtNfs9Jkt2zKsbtNGP+WbHaMfmDWvtH7GUJ7o86ODi8ypYyjrCd2/J2f5/mclZFhfQbevm&#10;Lj86+iB0FfP2ixibXLGI9HuEX82FfQNaYH4WcPFL9+kvJ/oLRRRXefIBRRTXYIpY9BUykopyeyAq&#10;3z8qgPTk1UzxilZi7Fj3pO1flWPxcsViZVu+3od0Y8sbD4Y/MlC1p1WsotqlyOT0q1X2/D+E9hhe&#10;eS1nr8un+ZzVZXlYKKKK+gMgooooAKKKKACiiigAooooAKKKKACiiigAooooApXyYKv68VVrUljE&#10;sZX16VmOu1sV+e8Q4KVLEusvhl+fU66UrqwlaVu++FSTz0NZtWLOTbIVJ4P86xyHGLD4tRltLT/I&#10;dWN4l+iiiv0g4wooooAK8y+JXiUTyf2JaSZjjObllPBYdF/DqffHpXYeLvEA8PaM86Ddcy/JCv8A&#10;tY6n2H+FeJMLi4d5WWSRnOXbBJJPrXDi63KuRdT6vh7L1Of1qpstvXv8vzFgtJ7rzDBC8gjQu+xc&#10;7VHUn2qXTNTuNJ1GG/tSBNE24ZHB7EfQivV/h94eXStENzcRFbm85YOOQn8I/Hr+PtXD+K/CF7p2&#10;tyJY2cs1tMd8RijLBc/w/hXNKhUglNbv8D36Oa4fE4iphpWstL9H3/rqeraNq1vrWmRXtuRhx86Z&#10;yUbup96p+MdS/svwvezqwWRk8uPnBy3HHvyT+FcD4Im1vw/qmJtKv/sVxhZR9mY7T2Ycdv5Vt/Ex&#10;dRv0s7CysrqeNSZZDFCWXPReR3+9x7iu72spUXNLU+X/ALNhSzKFPmTg3e9+i1s/yPLycnkV6H4Z&#10;8eaLonh+30+aC7MkYbeyIpDEkn1HrXI2vhfW7i6ih/su7j8xwu54WVVz3JxwK9fg8IaBDEsf9mQP&#10;gAFnXcTjuSa48PTrXco/ie/neLwXJGnWvK7v7rXTv954dcNE88jwqyozEqrdQM8Zr0P4U6p/x+aV&#10;I3pNEMfg3P8A3z+tU/Gfgy6/t0PommObeWMMyxABFbkEAduAD+NVfDvhzxLo+vWl7/Zk4SNx5mCv&#10;3Twe/oTRTjOlVvJP5GmLr4XHZe0ppNq6Tavdf1Y9eooor1T86OU+I9rFN4RuJmQGSFkZGxyPmA/r&#10;XjVe7eLtOudW8NXVlZoHmk27VJxnDAnn8K8yPw58Sg4FpGR6+ateZi6cnNOKufccP4yhSwrhVmk+&#10;Z7vpZHo/gZFXwfp5C4yjc4xn5jXmfj5kfxlflGDYKDIPGQgzWtY+F/Hlvb/Z4LqW1iXhU+1YA+mD&#10;xRF8LtbnnD3d7aoHOXcMzt+WBk/jTqc86agovQWE+q4TF1MTOvF819Fru7mX8Pgf+E1scc8SZ4/2&#10;Gru/iVqf2Lw39lR1El24XBznaOSR+OPzrQ8M+ELHw0HeF2nuJFCvK4HHqF9ATWP418I6z4l1KKW2&#10;uLZbaGPaiSOwIJ6nAB9vyraFKdOi0tziq43C4zNIVZO0Ird9bXf5s8oGM9CTXaaZ4w8TafpMVjb6&#10;QjRRIVV/s75+vBx+laGifDTULLWLa6vLm2aCGRZCqEktjnGCPXFek4HpWNDD1Ert2OzNc4wknGEY&#10;Kot99j5zkjdJGR1KsDyGGCPwr0f4U6rlbvSXbp+/jGPwbn/vn9as+Jfh3cazrc+oW11BCs2CUKnq&#10;Bgn9Kf4c+H11oWswag2oxSeXncgjPIIIPenSoVKVS9ro1x2Z4LGYFwlO0mr210e9tvkYnxWb/ieW&#10;i+lvn/x41y/hvH/CS6Z/19xf+hCvUfFfgc+JtQiuxqH2by4hHt8rdnknPUetZ2mfDBdO1O2vTqpk&#10;+zyrJt8nGcHOM7qKlGpKrzJaEYPNcHSy9UZT96zVrP8AyNbx34d/t3RTJCpN3aAvFjqw/iX8cfmK&#10;8ZDEMM9u1fRtcNqHwvsbzUJrmK9eBJZC/lLGCFz1A9q0xOHdR3icOSZvTw1N0cQ9OnX1R534bx/w&#10;k2mf9fcX/oQr32uI034Z2en6lb3ov5ZDbyrIFKAZI5H6129XhqUqcWpHLnuOoYyrCVF3SQUUUV1H&#10;z4VUvZeBGO/Jq0SFBJOAKy5HMkjMe5r5viLGexw6pR3n+XX79jajG7uNz8oFOjTzJAg700VcsosK&#10;ZCOTwK+Qy3CPGYmNN7dfRf5nROXLG5aVQqhR0AxS0UV+pJKKstjhCiiimAUUUUAFFFFABRRRQAUU&#10;UUAFFFFABRRRQAUUUUAFULyPbJvHRqv0yaMSxlfyrzM1wX1zCygt1qvX/g7FwlyyuZVOBOMe9IQQ&#10;cHqKK/Lk3FnaakcqugIYe9BkjHV1H41l5oJzX1keJ6igl7NXXnuYexXc1PNjH8Y/Ok8+L++Ky6Wp&#10;fFFbpTX4h7BdzRNxAerA/UUnnW/qv5VnUVn/AKz4r+SP4/5lexXc1RLGejr+dKHU9GB/GsrNHGO9&#10;dEeKKnWmvv8A+AyfYLua9FZSyyL0dvzqVbyUdSD+Fd1LibDS0nFr8SHRl0NCiqiXwP31x9KmW4ib&#10;o4/GvYoZng669yovno/xIcJLoS0UlLXoEBRRRQAUUUUAFFFFABRRRQAUUhIUZJAHvUD3ka8L8xrm&#10;r4uhh1erNL+uw1FvYsUmcdaoteSvwoA+lQszsfnZj9a8CvxLQh/Cg5eeyNVRfU0TNGvVx+dRteRD&#10;oSfoKoUV5NXibFS+CKX3s0VGJcN+O0Z/Omm+bsgqrRXBPPMwl/y8+5L/ACL9lDsWDey+ij8KT7ZN&#10;7flUFGTWDzXGverL7x8kexYF7IOoBpftz/3FqtRVrOMev+Xr/AXs4diea7aVNm3APXmoKSiuLEYq&#10;tiZ+0rSuylFRVkPRDI4Re9aaKEQKOgFVbKPrIfoKuV9zw7g1Sw/t5LWX5f8AB3+45qsruwUUUV9K&#10;YhRRRQAUUUUAFFFFABRRRQAUUUUAFFFFABRRRQAUUUUAFFFFAGfeR7Jdw6NzUIUs2FBNapVW+8Af&#10;rQAB0AFfKYnhxVsRKop2i3e1vv6m6rWVjOWGUjAjP404WUp64H41oUVtDhvCpLnk39y/QTrS6FIW&#10;Ld3H5Uv2D/pp+lXKK6o5Dl6+x+L/AMyfaz7lP7AP+en6UhsD2kH5VdopvIcvf/Lv8X/mHtZ9ygbG&#10;Tsymo2t5U6oT9Oa06K5avDeDkvcbj87/AJlKtIyKStcgHqAaie1ic524PtXk1uF60VelUT9Vb/Mt&#10;V11RnYxR3q29iMfI/wCdQPbyR/eU49RzXjYjK8ZhtZwdu61NVOL6iJNIn3WI9qsRXvaQfiKqUYx1&#10;qcLmWLwr/dzdl0eq+4JQjLc1ElSQfKwNPrIBIOQSKsR3joMN89fU4PiWnP3cRHlfdar7t/zMJUX0&#10;L9FRRXEcvAOD6Gpa+no16daPPTkmvIxaa3CioZLmOMcHcfQVUku5H4B2j2rzMZnWEwujfM+y/qxc&#10;acpF55UjGWYCqsl8eQige5qqST1NFfKYviHE1tKXuL8fv/yN40orcV3dz8zFvxpKMZOFyanS0kbk&#10;4SvIpYbEYub5IuT/AK6mjaitSDlTwfypQrueAWq8lnEvJBY+9TgADAGBX0WH4aqy/jT5V2Wv/A/M&#10;xdZdCglnK3XC/WpVsVH3nJ+lW6K9ujkGBpLWPM/N/wCVkZurJkK2sK/wZ+tSBFHRQPwp1FerSwtC&#10;l/Dgl6JGbk3uN2L/AHR+VLtX0H5UtFa8kewrjTGh6op/CmmCJusa/lUlFRLD0Z/FBP5Id2QGzhPQ&#10;EfQ1GbFc8OQKt0VxVMowNTekvlp+RSqSXUaiBECr0FOoor0YxUYqMVZIgKKKKoAooooAKKKKACii&#10;igAooooAKK+VP+Es8Sf9DBqn/gZJ/jR/wlniT/oYNU/8DJP8aAPquivlT/hLPEn/AEMGqf8AgZJ/&#10;jR/wlniT/oYNU/8AAyT/ABoA+q6K+VP+Es8Sf9DBqn/gZJ/jR/wlniT/AKGDVP8AwMk/xoA+q6K+&#10;VP8AhLPEn/Qwap/4GSf40f8ACWeJP+hg1T/wMk/xoA+q6K+VP+Es8Sf9DBqn/gZJ/jR/wlniT/oY&#10;NU/8DJP8aAPquivlT/hLPEn/AEMGqf8AgZJ/jR/wlniT/oYNU/8AAyT/ABoA+q6K+VP+Es8Sf9DB&#10;qn/gZJ/jR/wlniT/AKGDVP8AwMk/xoA+q6K+VP8AhLPEn/Qwap/4GSf40f8ACWeJP+hg1T/wMk/x&#10;oA+q6K+VP+Es8Sf9DBqn/gZJ/jR/wlniT/oYNU/8DJP8aAPquivlT/hLPEn/AEMGqf8AgZJ/jR/w&#10;lniT/oYNU/8AAyT/ABoA+q6K+VP+Es8Sf9DBqn/gZJ/jR/wlniT/AKGDVP8AwMk/xoA+q6K+VP8A&#10;hLPEn/Qwap/4GSf40f8ACWeJP+hg1T/wMk/xoA+ppLeOX7wwfUVWksmHKHcPQ9a+Yv8AhLPEn/Qw&#10;ap/4GSf40f8ACWeJP+hg1T/wMk/xry8XlOExV3ONn3WjLjUlHY+lCpBwQQaK+az4r8Rnr4g1T/wM&#10;k/xpP+Eq8R/9B/U//AyT/Gvm58NKMrKr+H/BNvbeR9Kg47c+tPE0o/jY/jXzP/wlPiL/AKD+p/8A&#10;gZJ/jSf8JT4iz/yHtT/8DJP8aiOSzp/DWa9Fb9R+0T6H0tRXzV/wlPiL/oP6n/4GSf40f8JT4i/6&#10;D+p/+Bkn+NT/AGBf/l5+H/BD2vkfS6xu/wB1SfwqxHYkjMjY9hXzCPFfiQdPEGqD/t8k/wAaP+Es&#10;8Sf9DBqn/gZJ/jXr4Ph3DU7Tqvnf3L+vmZyrSex9UJEkYwqgU+vlT/hLPEn/AEMGqf8AgZJ/jR/w&#10;lniT/oYNU/8AAyT/ABr6OEIU48sFZeRi3c+q6K+VP+Es8Sf9DBqn/gZJ/jR/wlniT/oYNU/8DJP8&#10;asD6ror5U/4SzxJ/0MGqf+Bkn+NH/CWeJP8AoYNU/wDAyT/GgD6ror5U/wCEs8Sf9DBqn/gZJ/jR&#10;/wAJZ4k/6GDVP/AyT/GgD6ror5U/4SzxJ/0MGqf+Bkn+NH/CWeJP+hg1T/wMk/xoA+q6K+VP+Es8&#10;Sf8AQwap/wCBkn+NH/CWeJP+hg1T/wADJP8AGgD6ror5U/4SzxJ/0MGqf+Bkn+NH/CWeJP8AoYNU&#10;/wDAyT/GgD6ror5U/wCEs8Sf9DBqn/gZJ/jR/wAJZ4k/6GDVP/AyT/GgD6ror5U/4SzxJ/0MGqf+&#10;Bkn+NH/CWeJP+hg1T/wMk/xoA+q6K+VP+Es8Sf8AQwap/wCBkn+NfS3haWSfwnpE00jSSSWULO7s&#10;SzEoMkk9TQBq0UUUAFFFFABRRRQB/9k="/>
  <p:tag name="ISPRING_COMPANY_LOGO" val="ISPRING_PRESENTER_PHOTO_2"/>
  <p:tag name="ISPRING_PLAYERS_CUSTOMIZATION_2" val="UEsDBBQAAgAIAPNWyUzWo37aRwMAAOEJAAAUAAAAdW5pdmVyc2FsL3BsYXllci54bWytVltP2zAUfi4S/yHyO3ELY1yUghhStYcxIXVse6vc5DTxmtiZ7RDKr9+Jcw9pN6RVapUcn+/zuXw+rnf7ksTOMyjNpZiTmTslDghfBlyEc/L0bXFySW5vjo+8NGY7UA4P5iQTvACwmDgBaF/x1CD4kZloTjoGF5mJkyouFTc75D5H7man0ytyfDRBF6HnJDImvaY0z3OXa0SIUMs4K0i068uEpgo0CAOKlmEQp8Zem7+j8ZtIQc0uBd1Bpub9G1ckDceL5j2S/MyVKqSn0+mM/nz4svQjSNgJF9ow4QNxsJITW8o187cPMshi0IVt4pVBLsGYIghrm3jmms8uhaOVPyelwyoBrVkI2o1FSGjjV3PWBCWmtq6YCFaCPfOQFbmtdOVlW9SS6Egq42emQm9ht5ZMBavG3vH36EjE3iZmOqr4dC8Xy7/lVTLWb1W8j8ZiM8rWMdcRLnUhrXU8Cdrf1Utsja1sn2rZLgom4ij4nXEFgX393pyA6YyUGzYyt3G6OvdxAZ8WzDdS7e4RhtKtZOM2SnFLpbgW1HC4ze7LloLU2W6AmUxBXaqJ98wDkF+ZUrZfN0Zl4NGBscLSPtijZcpVk9qGeJFJ4vN/6E3hN2jNL32oMxbwPxrzGYmamnARwMuCo4+BBGtqAItd2FyTxm6xZxuTztZJ5zD1TO1JwKZgIo5hKgQ8+wEzjLZ2ug8Kiml08TM1wHYW9oIjHkYxfs0ow3B1L03C1HaUobOwFxxLfzsCbcx7gWslc8xQZ2mKA+Bt8d6uNx2hw5YMdNmI0aMj49DzM21kwl+t0ntz0lxbSR84vcdHzr5PDbpLeQO5mB5CDCZBL656LmwOEeBceOaQL3s8J5XVTXGIj8z64mkw4AvTYzFj6ulcGFZpaRnOcTBZWnrV5zhLBz4BbFgWm/tuQv3Lw0IHCY/fG2NcP/CsynzJX8HJeVD8NZidYamdCAq9z8nHy7MOA2oRJ2Nve2vat+NGiroOrkvtW/lr21HfUJVWSpntk5RX9aLElPPgE8oxVDITwUAAtmEVvY5xHt8pYE4MG8xodorHQ6Zz8gEfqpyvzq/alC9mVzXWxvVYblzG8o7rqAq4lR+tDlKTiFfNNXz8A1BLAwQUAAIACAAMAo5QUNOiJx0FAACjEwAAHQAAAHVuaXZlcnNhbC9jb21tb25fbWVzc2FnZXMubG5nrVhbb9s2FH4v0P9ACCiwAV3aDmhRDIkLWmJsIbLkinTS7gKBlRibqCS6ujjNnvY79r697n19HLD/0f2SHVKya/cCSUmBOLAon+98h+dKHj97m6VoI4pSqvzEenT00EIij1Ui8+WJtWCn3z21UFnxPOGpysWJlSsLPRvdvXOc8nxZ86WA73fvIHScibKEx3Kknz48I5mcWPNxZAezOfZfRl4wCaKxO7FGtsrWPL9Gnlqqn4tvvn/y9O2jx0++PX7QSvYBojPseYdQyCA9ftgDyGdh4EWARrzIJy+YNaJ4MUwsWDDP9Yk1ar8Mk56H5NwasfDfv96/+93ulF2EIfFZRD3XIZFLIz9gZjs8wohjjV6qGq34RqBKoY0UV6haCXBmJQuBylQm5kWsYCGvRZcyJ5hh149CQlno2swNfNgdVRTX9w0sr6uVKkBdiRJZ8lepSIxOCBvzfl2IElTzCsIKwV+1kvBLlXGZH3WrvvC9ADsRns+jGaEUT2CD2c4oQDqAv5LVCt4lQt0HFVd5qniCLgsBgAFFfL1OZdz8UtJ1oRnOU37dySLEF64/iVgQeDQivrNdsUYkT5BTcG3sQJQQUxICQMFLUdxANjLhbsQRTtNhCFN3MvXgwzSFqVyuUvhUQ3nMCUTCXORdUhCpJIQ4p/QiCB29aaAKcbTmZXmliuQgSvf92QXs+nYAiWCzPXCmMbbAEB8SSlhRiLjqBgOW2MR3m1dgKgRgxEw90CmV1WUFaZOtU1EJw1ZqU3hsQuqVuFSQX6ngmyb2QbtJts4w9/DCt6fRmPnwdUzArx6v83jVUw6S87P5sZ8NNYTJfsx3cmrRonHwAqqLNfKDIRLBGdTBsyESLwmFTSa0S8bH5+4EGy9B3dsWpW3Ri7muMek14nEMcjqaNlLVJazoLYHSZDxSHg1TQ8nzBUSxi70v1NYGFcLBPC3lRgCPIhFFpyIo/DZxdFI9X7g/RqfY9YjzmdDj1yhXFeLJhuexgGCLufbpNbxLZGLe6bA3+t/U8lfEq7bU32u7hO+QF/eG8jloLF/ICF5VIltXXar1hrX0b8JCp/gXKfQx/Wb6qU18HLrB1/FMKbM6bTrQrf2zYzbUR50kbrlT/b31tZnQptWMXShYY6n6SxAYcXQ7hakk7S811USNsikw7y/n+qcgM286HbRCN78cwNUPWgBfoZti0Cl4xTCnMBxl0Lf6y56D1Qf0z3WL6S9/QcbUZdCnLsSrUladmk0F6N2RTQG4eSvem3IP2hNzmQeUfQBcthNkiVKZAf+kB+ZiRrY70DSVA0suVJ0mpmCk8rVpLLC3dSY+nZ8vC5WZ1ZSX24RpGtuz27BojAsbpfMBE9gu53v7Zy/lb+4lSnAIg4+NfVtPS7auD2lPIUgfvRUeo9thC/Io41W8ggZ+qeo86QnUHNwccooBrLWZCl7Eq/9++7MnxkdMmlXUrv4wCESPgVB5yQ7sJ19VovxlMIi2ZIdBm9OieFt1AjE8PiQwWUkUr/75u49ge2jeis7ev/sjRqn+3yntQlR/lcMpb9pjpjJYOurWC0nTBgFmDNvTGeQVNWmk6gLGzyEIMxyeQW00ByswnxevobAypdJBKGb7dUBXw7R/uLuoq1TmYojs7dqaNpi58wg7jrnHgWSGM/rrpu8ncEiM2wudVC17g9lT7EPd/ghPJLIaChgSsruo0RcR5tDvKa4vxXpkuWmV26oIhad5/lB2Np92zt1Taa7Tjh/s3a79D1BLAwQUAAIACAAMAo5QFR5gG6MAAAB/AQAALgAAAHVuaXZlcnNhbC9wbGF5YmFja19hbmRfbmF2aWdhdGlvbl9zZXR0aW5ncy54bWx1kEEKgzAQRfeewhsIXYdA16VFqBcYcZRAkgmZUfD2TURtadNl3vs/w4xiFDF+Yl3VtYJZ6CkQRUucUTXvd7YMC169cSCGfMKCvOdKJjcsUWgjMnrZlB7Bcsr/8GN4a2E9P+IjXjDlQmcc6kupsJlc8rCYaWPdGlCPEdOAL5hz6KG3eMO1J4jD4wzsG//VuZs2mx3eaUAdIrkgqvlAVbrXcfQXUEsDBBQAAgAIAAwCjlC7bMqojQMAAFwOAAAnAAAAdW5pdmVyc2FsL2ZsYXNoX3B1Ymxpc2hpbmdfc2V0dGluZ3MueG1s5VfNbhs3EL7rKYgtcozWTp3GNVYyDFlChTiS4d208ckYLSktYS655Y8U5ZTn6AP0mgfIve/RPkmHS0mRaiddJ1ERoBAEicOZbz7ODGd2k9PXpSBzpg1XshMdtg8iwmSuKJezTvQyGzw+joixICkIJVknkioip91WUrmJ4KZImbWoagjCSHNS2U5UWFudxPFisWhzU2m/q4SziG/auSrjSjPDpGU6rgQs8ccuK2aiFUIDAPyWSq7Muq0WIUlAeqGoE4xwiswl94cCMRBgiigOahPIb2daOUl7SihN9GzSib47PvOftU6AOuclkz4mpotCL7YnQCn3LECk/A0jBeOzAuk+O4rIglNbdKInRx4FteO7KDV2ODp4lJ7CGEi7gi+ZBQoWwjL4s+y1NWtBENGlhJLnGe4Qf/5OdJ7d/HR92b+6GI6e32Tj8UU2vAwkapt4FyeJdx0lSEg5nbONnwSshbxA3mgzBWFYEm+L1mrcZxByy+cYE/YPmlMnROqqSmnbtdqxmsa2cEPvIzDJVMmds/s1mSiBqa1JYZWWE0ZHULKtZKe3XA5Q8zAiU4yTWHaiccUkSUFigXELgucbAOMmxnJbF9ZgpX2mOQiCeHgDGHmRRh8ohJPlBWjDtqmtd4xPa979RTlByVI5IvgtI1YRDLEr8V/ByHb+yVSrspZihVpiBEePc84WjJ7W8VoBfszRNbooHVridagEs8HDr46/IRM2VRpxGczx8qCcm4DffhBwBcZ8AIU1x0fpxfC8fzMcnfdfPfIHBDoHmT8QHGuKlZXdCz4siVR2bYfhyMEZVieFclrvNTlb+/PTsClrzPNXysYOvuGlE/A14TcB2YLeY8r34+Uhif9XBo3dFjCvL7q/vDU0XnGOKQmYuJFjS+Jy1QYbAOYgiZJiSSDHzmx825hz5QxKQoMI0ObzGQZ7LNN6NcP2iR41ZboR5MHhk++Pnv7w7PjHk3b819vfH3/SaDWzLgV4d2Fo9T45te7YDpQuffXQLfvhKOtfnfWy4c/D7Pom67/KdgFqTnfbdRL7UXL/ZPGj6psdLNnVH+/+fP9br0mC0rOXjUqjnzZRG42baI2fN9G6CsPwcmsQNqKAzW0WLiu2N8FLjsWwt1L9j8rtix9kQr3up9y+5cB96T39/8QtrDYP/ztP+0l87+uI3ym55CVG00+JzTtM9+nRAb4/3LvVaiHa7htht/U3UEsDBBQAAgAIAAwCjlCbfgGgSgMAAEcMAAAhAAAAdW5pdmVyc2FsL2ZsYXNoX3NraW5fc2V0dGluZ3MueG1slVdbb9owFH7vr0DZe8O6C50UIlHKpGpdV62o7w45gIVjR7ZDx7/f8SXEgaSksSrhc77P5+pjNVE7ykd7kIoKPo1uovRqNEpWlZTA9RKKkhENo7KSMK+UFsU00rKCKHYwwYR8Aa0p3ygjqWUjmk+jrNJa8OuV4BrPuuZCFoRF6aef9ktii7zEEujaUM6arKAxM7HfEIq38W1iVh9hJYqS8MOj2IjrjKx2Gykqnl90bXsoQTLKd4gc/5jMF70GGFX6QUPR8mlxa9YwSilBKTAufV+YdZHFSAastjS230BOY+r96E9oe6qotrTZZ7P6aCXZQDvJtzOz+vEcT29XZWLW+wQN/zRCv9yY1Qtl5ADyQ4eLsio/0iOlFBuT0DbnfmzWRQ4TJMfrN5xgAjKGLlZBMZpjGYTMXSuOzeoD+1x+vTcrAPmf4ZBIzN2Wgj2bIpxMD9MhGYPUDJkkrndOp7bi7U+l8TJBuiZMISAUNaBnjPCZVKo+pi1rcH/hjfI8AHlBg3gVrCpg7vwNgG15g5/P7+xcCf07ygIHJey9MPCwETbIJ0zrGTIQNsgXU60/nB3O4Kcax6n74Y74Yr6ffdQCJ7it81Xvaq2x9GhuuQpMe0GNKUQOqW2rJS3AVC2Jrcy5FJ/5lHCypxui8W36bXDZwQajkvhE4Tutu68STTWDrnazPuJED+tl9+1u9Np2O7oXpAnO7UcaB/40KojcgVwKwVQ08rzw6TxnmJGKDx7IB74WAcfa7iNxoUENBQt3UYbCidZktS3Qp74QkjjIQRJ3ZznxZrvSz6siA7nAqlFQdZbbQgfc0s2W4Z9+pfAG+QmjR+uoeovncUKPfRkIfBMAkavtsQXczqmKimnKYA/15Q8ENua+4BKFbdrXcTP9CGsdXBMvGNSTflQ0vdIeIYG8A/+KXrUOPtEMaHtNMmUDa938egg3vrTGcj3NTLuGg8zufS+1DkZ9VwKxVq1skkqLF01kncxm74Mne5hxWthBgYrAfIfGcZgQpU+LVdZpOJM3LpjH5XjYsS07NH0UMw7Tmy6K1ZzOwiVe0HQtAcI5aIVXwaT+BYdMEJk/HSGt0d2hdmyMER83O1ZxIBelTuJA5IpzLAP+xn8g0v9QSwMEFAACAAgADAKOUB4FwKR4AwAA7Q0AACYAAAB1bml2ZXJzYWwvaHRtbF9wdWJsaXNoaW5nX3NldHRpbmdzLnhtbO1XzW4bNxC+6ymILXyMNnHdxjVWMgxZRoTYkmBt2vhkjJaUlgiX3PJHinLKc+QBeu0D9J73SJ4kw6WkSP7rOojaHgpBkDic+WY483FmNzl+WwgyY9pwJVvRs+bTiDCZKcrltBW9Ss+eHEbEWJAUhJKsFUkVkeN2IyndWHCTj5i1qGoIwkhzVNpWlFtbHsXxfD5vclNqv6uEs4hvmpkq4lIzw6RlOi4FLPDHLkpmoiVCDQD8FkouzdqNBiFJQLpQ1AlGOMXIJfeHAvHCFiKKg9YYsjdTrZykHSWUJno6bkU/HJ74z0onIJ3ygkmfEtNGoRfbI6CU+yBAjPg7RnLGpzlG+/wgInNObd6K9g88CmrHt1Eq7HBy8CgdhSmQdglfMAsULIRl8GfZW2tWgiCiCwkFz1LcIf74reg0vX5xNexenvf6L6/TweA87Q1DEJVNvI2TxNuOEgxIOZ2xtZ8ErIUsx7jRZgLCsCTeFK3UuC8gZJbPMCfsRpgTJ8TIlaXStm21Y1UYm8J1ePfAJBMlt87u12SsBFa2CgpJWowZ7UOBORieyYhMMDFi0YoGJZNkBBIJxS0Inq0tjBsby21FpLOl9onmIAiSBRnPyMUo+uozHCXLQRu2Gctqx/g6Zu3flBOULJQjgr9hxCqCOXUF/ssZ2Sw4mWhVVFIBxhIjOHqccTZn9LhK0BLwPkdX6KJwaIn0LwWzwcPvjr8jYzZRGnEZzPCyoJybgN98FHAJxnwFhVWMe6Pz3mn3utc/7b7e8wcEOgOZPRIcScSK0u4EHxZEKruyw3Rk4AyrikI5rfbqnK357WVY8xjr/J2qsYVveOEEfE/4dUI2oHdY8t14eUzh/zaC2m5zmFUX3V/eChqvOMeSBEzcyLBbcbnsezUAM5BESbEgkGErNr5tzLhyBiWhQQRo8+0RBnukabWa4mxEj5oyXQvy6bP9Hw9++vn54S9Hzfjz+z+ePGi0HFJDAd5dmFKdB8fULdszpQvPHrph3+un3cuTTtr7tZdeXafd1+k2QBXT7XadxH523D1K/Gy6OUnG/94oSS8//vnprw+dOiUZnbyqRYbuqI5af1BHa/CyjtZlGH/DjdFXKwRsZ9NwPbGhCV5wLP/OyPkPEezOZxX+IMMCJ3dDsP9yqu68i/+nanO1fojfempP4jtfKxoo335Faze+AFBLAwQUAAIACAAMAo5Qp8vErp0BAABBBgAAHwAAAHVuaXZlcnNhbC9odG1sX3NraW5fc2V0dGluZ3MuanONlE1vwjAMhu/8CpRdJ8Q+2XZDg0mTOEwat2mHtJhSkcZREhgM8d9Xh68mTQfxpXl5eB27jTetdrlYytov7Y17dvsPf+80IM3qBVz7umjQC9KZEfkExnkBIpfAAmR5+OtR3p6ImDGTzjRZf5KtqfgxpF+mXJgqriIWOqKZiLaMaD8RbRVL/OtVtq9qV1GlzcnCWpSdFKUFaTsSdcEdw67e3KoWGMC4BH0GnfIUPNOeW03kyfGhR1HlUiwUl+sRZthJeDrPNC7kpCn/bK1Aly98vgO6z73XoWcncmPfLRRh4uETRTOpNBgD+7yPQ4ooLHgCouLbdesf1DOuFxTQy9zk9kD3byiqtOIZ1Lr01KfwMVl61brZo6hzFlZ2R9zdUniE4GvQl1ihWqgLXqDSmFFHauigSxFFBfJJLrOzHB2WbJu65yZGJ0E9OX4VXYoqc2rG/YCCedcMg2s2i93Qomm6hKCJiTZ6v02QeBTJIWJ2MgJiRFNNc8oZemex4ayh/VdZN9dz0GNEUY7PNuPW8nRWlBOlPPz3uXOGuVrbP1BLAwQUAAIACAANAo5Qds9kMBkUAAAGPwAAFwAAAHVuaXZlcnNhbC91bml2ZXJzYWwucG5n7Zv5V9LZ/8f1Y5M1k7ZPWaY1ZtFipiZuKVamuUXqTJZrpWWuJIo7UNM0auMyLrnk1riRmTC5gICI2WJGaiWCgoK5hgiYCSQIfHGaPvX94fsHfM+Bc7jwft8Hd4H7evF63XOf6WdOO2l9v+17NTU1LedTDp5qahqGamr/yVi1UnlHOLdFS/miHuPpdFwN3avLUV6sCDnmfkxN7VH2D0sXv1Ner7526nyMmpr2k+WnehfkfrCaml2Js8OxnxMCeCM9Dw6GDHW9g7vpXdccVbeE7Qx+MLrzVw33PemnL9mvA3WsXaV+bMUOh+h79zZs2rVh03rnsd2rHdyumKQ7S4QBxn0i5xpC/QyHLxQMcH3+7u7lZ//iD2uYkYwMjHAfo6WS0Ztr4wQkMYs/Es8mLX4UIBVMfe519ZVbL3wpsoCvt1UlVRGqFEmv5ahDm3b9lPFtddQTe6GTlJCeK2YjA/+8H/hN1dbWXzQGdgmFo0/WgtoGICnbByaT7yd/A/B/vzGToxmAhVkAC/T3M9P/2+7oNq2fs48mTJfFl+6Lvpv1bX8/rXzgpOcXFJnoVrtqzeEONY3PxfAOjUqH9U63B0+P8Wd3Rxxg3v6X7420z0/b4NH5BTzcYU+9DlA//P3c8ABP7h73peUbFIudLg7pgItfJ78zzD5fbet3V6HRi3k/MF8AL/1Lxmwf3GSo+NQFipOf0/xmDIevveigpQ3pGvqSb3APhH870ewbt+80MH3zExZpV4745uDlsqHVQzSs+b+fTNtwY9fhb764tG3rDNUc1e9mFGV8bV45i59cVJAKUkEqSAWpIBWkglSQClJBKkgFqSAVpIJUkApSQSpIBakgFaSCVJAKUkEqSAWpIBWkglSQClJBKkgFqSAVpIJU0P8LqPUOoA4ylg37etZUWcSsZCWMZ/Z4LHTsA6IGv+Ev7Ay1z7ck4fDBeRfgEBu3/x6rlfyf/cf6saufAFvcdT5XXahXV3IOq7/pzUOjckUHoKNhM0+yx/jL7Q6hzqCuIYQkpPHx0+VM+McS9rDth6cbiU768IUxBRVKm6dB6fM3U+B/Rnox8/8ZBFarbf7lAWJIBVw0tXW8DlVO+DT+F/HaKyAhI1A+XwjBnpAtDmAQMOqjgB0H5BN7QYkJyCpKbGAUnZbc0BSU1WRxspuLIbfXZyIKvaFGSNssJit6EVF+8PPYW/U0jNvmOsvs9AiULmh4Aemn6InphuMf0fpc9HnQNOF0A9En1YCL8MqnHhn1WzsGFOD0ul68hJZwE00fGUW6/nPEN2iN5TXSkvfLjFKTRZa4PX5zFwGX6GcrC2jRdkJggSe7W5bUaONbz5+PGl/95Ti0XEInW18jaRizMYWbI2WJ7nqvAvvFLAKLKympnGjHPMzZPAssb/v3aPQhjQACbDHEeaYINmHoR499WJJy0EB61GOsHwcEr3e8h++B2e7SJ9qCZTd0qvSvXLRqPUprZLLBJ3rzhzMB0bW7cWWOosxKh/y0DSujBjrwoMNBvNTz57KkiYet5h04wIduWmm5w4/5BRwyoDsSlSOrBUTbJ9VrVhucGpkiaK+KGtcwo6UU3ZpsPeQt2oidjlQuBPxNfw+oBU32oq8KYHUxv21pnkLsg/NjiFsCU6KFN+SF7Qs1/iNodgL50zPjKP50U4VstqdCgFRI6wWQFY/h7T0ChJiYyiXQEslGiKVxfdDwSrDd4gQ/04JVNKKdisaJ7GqZF3pPwhWQlPHtTYfC8Fxgj5stGs8jxJIkesJz4fi+yTGg3eGgHuVctDUfTZvyERh2AQC/XfN5b/4Etv8F4kx+KcBlZudcf4V8ge9VIaFGsdXfxWr80kaNrFUErPe86KmZBgus+PR0L/BW76rfpEkljIAWdLgtPQmjIfXZAptjYS//UIjXEJ6g+ybrh/tTxZhrDyZDWT4OA1Dvv6lk+njd5QpmbSqaXklwo8HLKE8L9tFN6P4+8iB+MiVS8BJ60AhFwSjsmcAAcubJ7qXH/LWIuZv+cJJMxCRC4FzfD2DARsPK3VnXetSf1MW3w3aeE5/Pm2nx8NzIMQ85hh2ertOnm7MDbQwGQM/BiPk8CxPLESDcnvY42eYqKJZ0onCHD0bq9/PBhZB3L0/b3PSijLBDnrmanTfx2sON3kEI+OFdUkTlRKzNfE3FX3jZQE+T5BU9G7FQ9U7GfQttTZGp18Eu+6fnZgsMyHIhhv30RT2mnVBPxlj9aCOGOXRzyinYqPocWbWZ4V5rr7dn5QXXr2p2uG5H17J8AzZgY5GHFIq9VPxNAVY2hQ0qe/SAOYC9f1MOX89Ax7+30468CT/EkGGZZ68uUJjsEMXgfj/G0D2CvJ3bgiT/BqgLZVYolqZHXI1Jzdtt1wVC22GaNkmynElL2J/URmOjVMqOq2Z/szrqqqpFMF693I5AthLzZma7jJGLlBEwUtKfbRTEw3EbOa5B4foBinLLmJ9cpqomgG2Zs+BKD1P4GA9ZpO0fd1ufkHOnZQoYXlVdS+fVHE/l42rf8dQSesTxZULw/iqPt5jxE+9MNhim+mU4dh+5dMjKJYxw1gsrry9/5YiYKkT86MiPYTdS5/lEcs5kEV/hSD9GdnOlvJsXSrW5LwnWl/Op6gjpAzMt81M+TUhJDwQRY9Y6JEZpxUooXKDRfkmTjlAcR+KIo9ioZyeNuCWQ9sVrOuGJy8IARISVRBCIq7saKh75T21BjZyqqBiHIwrXGbYgGIRwbmjU4NlscuRNAivW5uGIY/gs1fROi8h8S3E4f/o1zFGUV7k7trYamdjTruV9tTaPl5M5C/wIvle4VTkbv+R8qja+/D3DWwbnuznzjnIbGXX6SRt8oeTLqczyg6JnXfiq6vKjWXCrp28l1/AakStp2y1/yaf2wRQD+q3GvCpJqHh4aAD4alAMfb1NrUXgEWLCoC9IsQKvEAzzRoRvL8NCTxKGa2C2yGA8ohjeoNVYA+s/tPzjdhRJ7/7eHUtyoz+7G9l8+foAS9FfwBucLuIAdYYq0nLt85st7PUZF8xNMOJ1s9KnqJxMHlAf3qkDBzuT9cCL5bmGW6oE+0IpxIXy3DgSlYKT7B08YUNLujRLDksF4cz859tFzg3lqyTpbxcyomQKfGU10pRbQaUfIpoZcteaFra1DhNmtUr3u0jMnrRAmPNN/lISAzRQEQdq6buqoGmHSUMTeL7cV05MVIvGuLlmG2+NM/LwiJPTjgmswHYkvgUea+QlDTPmPGBS/w6lqAsZwvysXDtrrgktKDLEvfbNm3Imw7qsnHSuKROLfiJfbM6mtnDpxbkKPbXqs7S7e2vMjdlhkDOseKTRKQbq4ACShJo4Ck4TyjOxUQc8GcV1ElySMfiPTlHdLy09+/UYe5Umy/qLMoWV5f7BcV3c78lI3U/VKRD9tbolRSb1DDvPRMUqjdrURbL6zXAo94Qxb7ZiFKv7mz4jW/fu0sjZ/Oa9csQINe/5e1dd2izZb/qoVIcrlNC4+yqrtXcy6Y9OpMbttIk/w2h3UpRncYRO2gkozeF+eJjNxxF9P9w5K9EHtK22m5MzOWBt2XczQQ0NdLkhVJjghH3zNunBdB7iPdY8zKH7lpPzY5/v0/DsY29AoS1s8zcKHJ++kcmpGGR0jdIIaA2R/NXPyQaJ/jSMQiKWez0U+WOw9L8otcyY7pP+5M4q/HtQZSv80jniQ4tBBbrkBD2c4iVO7mV7meI2hvffZazWt35fXh6FLgvlOUzHiVxBxl0OzjZmpjLBMDzrYNdCM0L6c0lQwPOWZt1DIJn8mTWJBUuKyF/QLGrRtxK5j/pWVoPWjUBrg5M6GE4DwwiiP6tCPUzpuJ6gam5yWgpRVdUFTbZTosZx/GWI4EAY90HZ4kzgd9eyAMXPe/cdxHZZNCo+zjdsJKeEBxu09gjtooew+mxsjM0EsLu+cLNuUmNxO1D8mjNVA0N2e5jiIoQTsa/CEYW0VAovdes5yOggwGrqsm+MNNXcw9RWY7gicYfVKK8qOKqYMSlDpfNsmkhAU2yAYENltdYdRhDGsphPKUn9MV3ody5QFjP2AuhDbO/9YIrOkaUD1hv2dhy+Vr9S+2T327px0T4jV/DvQtuCuLR4I5epgnhKyfHlbun6f/p40wYeeZhK0n2lIl/fqmCJ5+scDVaN7G/AIpupFRZoCwdNDEsjGKiqFnU/xQZ0TmTzHpdeobOfgdTZY+x67IfRyBUFzIS3rJDRIjNDHjbyduyMRRFOGpgE7sYHtrdMpVeXN08F9LYIIm5XOIPy1pT2djzy8ASNo0pPY9JzRXsW8OKiDN05kTGqLHnxfHKKrJlctn5QUis3lz7Fc/06i3MReAm4OIJ7by1VGQFiwfpDjuE0Zl0fI3GR1iF1w/JLuZryVNDSOz4HVSF/USHBESK4MrycU677kEJsObSWtHBB8rwdbkPFbnQnpdRnF0qk+LGr7HFBRankcKjxxiJiWUUeURhzKdlfJLI+mV867/5c6fRFWpH3+8lDbcgqmP5WmZO8VxaVKUKkc4oL5e5zMp6kcFTvI5RqrsmElcXmUyUl7ezaBoWoESu6oSZU8MRYKpIJjBSQOTgPxZs3rsz3rwnWk6lGbuS+F3avinNvmRneqjw+ER4oZfDFZIWMvxzkOMmXlCEey1Y0GGRBX7+3ULbbdF5jDIhi18bYvJBvrC0I6BwAT2vLOlE1kTilF2OHgsfH/SCxgU0RMut6jZsSRdz1nS6nBXHdeRQB3Rp0UumTOXUI76cFgDqBTfzzyuw7ItclhvrHdrCcKz7Bi3cdiJSe44idZK63ZqxlxnFHjwyfbwK3PTUzjLxOxZTIDe5KE0ocfYgPaf0Lv/xHRvBlOEppIyZkg5Ae0dahvbdzNTw8t0sOBC6+RHeOv/Z+d59LhXGBBts7I5WmzYCzWNK4KzLj08Nb9ghXsMpnC+w8oaE7MEN1WO4CuT6YH4eD11YbPWkPPL7HZRZcsERcsjRA3c6VnOf16WUgZsU0AGftKWmdNHaVlxSLt7gilhZxBNCwLldh65TdnfrOamT3GcXKOSPppDndvWJfcXs3SS/cNr6lsFm4y1KcUEt+2Ig2a8ysFfsza9grpz8dac6BZwCs1hmy5SJcfN/Rj68e7+QYL/XGtzclL33oilfGBhVLj7TRbzuWgaoq6WtqraJtgXFRhGpEQTb4SXq6XG2emoOvymAMCIxcDRgSrzB0ybIZ9Wsch3LF+R5vyX0XJOmuvmIvVCtC4apDR/wcbfu7qPyORHC38IqQzp7/a4evXpC1i+QxbaHQJypRt5+bFVElt5OILx+Cb1K8h2bN7q1SmqM9OJpYc0dYSF6anLp83pfcPnfLeBYhaqrwn1SvG9xQcvkCJySEM38CRJbuuSrru3iLcnfvy6CC8U3Sojj9ab8s/L7h9iagMtiAajLWPLS49hJgNSl/DocvbIkIdMkf7uKZNoLWGyb35lO3D3Jtd/djlPazlrgcV1kgZwT9mAd9GISwvvJpcW69+eHGKg6kqTkGne5L8q5GWnknrz4mS2kou29kNP0WWjozH2PU1b5zvfLP82AhNpPSQIGvdOh2WisHt5CPCmXKHCFu2xDydq6tx/wzY0S0GIOUcQ16PCBQTGHGAnKGLcEg5R8riE56iRNha0+VGUVjg4OdmgxdTgurm5tLURI7V3GMd0FQqJU/X63shkJnOYsYqYFHIfGf045bgKGNhssjB8X9GLxtN0+B8l56FWJn4FK6D++jYWBzVw6MgaQMz+9umiIoXWBBP9TyRYDpGNSxdF/3Dip6iG7s76QM/Nkv5F75abn1tglxZ6ePhsAc447IIsvhoqFUfUjrwm+mSYnw7JrJZl1ty8KM1tL1Hrk293eMKGy8oDrMiGDFPhdgW0o964Spra8pPDC9EFI2bX/ugl9v0o6hNwu4RJmQHgLaM78JbA/Th62sbu96C/XR1ix1dfTrTQPgMzSG30xrhrhAmZDllkQOznDdueHtI0gpk223Jk8iVb6HH5yb1LX/o7g/6o/lXOnDBWRP1vs73gH4RXdiFfiINMpbfF5MuqIzY13w5Ni0zwF0lwukI9kFqkn0LbdwcI6yyZw1O9ldDqgL3O1Ffgbneo/URtk0mgw/z9P7nH0XQuzzJ7TjTnaPnBMbSB+5e0C3Q9aM/Bq5QAhnrfA90GTHiOfg8OI3nvQGZkbEKhx+ae+uL5JVgIZwvu9N0DockXRzxlxgXCp3AylzdCwPGfg9PKNfmQ1LX35u0PaK4UMSz6caQxIx0HbbPik9uk1CZzWi2NcfhfbF6QytixpP/yzHvUEM6njMjdZEh2cPZeFZH/tA5MWiWZ8sWPZ5SBcrjhctikXi9rn0yp6/DvLuvMvEwDdG+Hps1hHKc5eTRCJHsLvOs44+SHfFzlj/OsE/Wpwwhmv4rDg2mev8wVjX3D0g5tWY9fi7j1QvcKR2btyPsz4BOvlzTUJLokJneJMh7EkMyWQBeHaYZvFYdOABiypf6AcLZsSFy+t2pjEoLiKKm57z72hD7nU+1cn7cM2S/ijQfYadxG14F9RETHmYjIYRphDZVr1oGXsK8Ki/LdnGnfkKGPRVxBysURnch4L4zzs2RcTt/7ohQg+2V67Id/0l9IWbo48GH5l9qbDS+JyWf91mqVzpsPq6x/U9G/Dpv8EgI/+SHTVbE+Z6bQSWgM17vpURrzM5Yzs/ShKz/kj56FpnSrl4/JttH/tee+GLm2vtPtnn37/0rdg6bet9vcQz5DvDQ7l+Og+g3PKvaur2bfe16zAlgDrMsh3mmBIw2zvGsR+/Sp1b+1Y+ADHoTwB1yASFTBwvaJeiLaNn/pfwuvfSvX9U4BJQPyLQvPYn/w9qyofzydMO6OMXfv0fUEsDBBQAAgAIAA0CjlAwecI+SwAAAGoAAAAbAAAAdW5pdmVyc2FsL3VuaXZlcnNhbC5wbmcueG1ss7GvyM1RKEstKs7Mz7NVMtQzULK34+WyKShKLctMLVeoAIoBBSFASaESyDVCcMszU0oybJXMLZCUZKRmpmeU2CqZWpjBBfWBRgIAUEsBAgAAFAACAAgA81bJTNajftpHAwAA4QkAABQAAAAAAAAAAQAAAAAAAAAAAHVuaXZlcnNhbC9wbGF5ZXIueG1sUEsBAgAAFAACAAgADAKOUFDToicdBQAAoxMAAB0AAAAAAAAAAQAAAAAAeQMAAHVuaXZlcnNhbC9jb21tb25fbWVzc2FnZXMubG5nUEsBAgAAFAACAAgADAKOUBUeYBujAAAAfwEAAC4AAAAAAAAAAQAAAAAA0QgAAHVuaXZlcnNhbC9wbGF5YmFja19hbmRfbmF2aWdhdGlvbl9zZXR0aW5ncy54bWxQSwECAAAUAAIACAAMAo5Qu2zKqI0DAABcDgAAJwAAAAAAAAABAAAAAADACQAAdW5pdmVyc2FsL2ZsYXNoX3B1Ymxpc2hpbmdfc2V0dGluZ3MueG1sUEsBAgAAFAACAAgADAKOUJt+AaBKAwAARwwAACEAAAAAAAAAAQAAAAAAkg0AAHVuaXZlcnNhbC9mbGFzaF9za2luX3NldHRpbmdzLnhtbFBLAQIAABQAAgAIAAwCjlAeBcCkeAMAAO0NAAAmAAAAAAAAAAEAAAAAABsRAAB1bml2ZXJzYWwvaHRtbF9wdWJsaXNoaW5nX3NldHRpbmdzLnhtbFBLAQIAABQAAgAIAAwCjlCny8SunQEAAEEGAAAfAAAAAAAAAAEAAAAAANcUAAB1bml2ZXJzYWwvaHRtbF9za2luX3NldHRpbmdzLmpzUEsBAgAAFAACAAgADQKOUHbPZDAZFAAABj8AABcAAAAAAAAAAAAAAAAAsRYAAHVuaXZlcnNhbC91bml2ZXJzYWwucG5nUEsBAgAAFAACAAgADQKOUDB5wj5LAAAAagAAABsAAAAAAAAAAQAAAAAA/yoAAHVuaXZlcnNhbC91bml2ZXJzYWwucG5nLnhtbFBLBQYAAAAACQAJALwCAACDKwAAAAA="/>
  <p:tag name="ISPRING_LMS_API_VERSION" val="SCORM 1.2"/>
  <p:tag name="ISPRING_ULTRA_SCORM_COURSE_ID" val="AF7A7134-1F13-4852-AB70-BEA10F4AF82A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FLASHSPRING_ZOOM_TAG" val="50"/>
  <p:tag name="ISPRING_UUID" val="{CA3FC2D4-9936-418C-974C-F0153CAE865F}"/>
  <p:tag name="ISPRING_PRESENTATION_INFO_2" val="&lt;?xml version=&quot;1.0&quot; encoding=&quot;UTF-8&quot; standalone=&quot;no&quot; ?&gt;&#10;&lt;presentation2&gt;&#10;&#10;  &lt;slides&gt;&#10;    &lt;slide id=&quot;{A07D2689-C66E-4841-B307-4F720069194C}&quot; pptId=&quot;312&quot;/&gt;&#10;    &lt;slide id=&quot;{50945F25-6BA8-42B3-AD54-D525E6234C36}&quot; pptId=&quot;317&quot;/&gt;&#10;    &lt;slide id=&quot;{E04A9AC3-12B6-493A-B21B-B80B80D72CEF}&quot; pptId=&quot;318&quot;/&gt;&#10;    &lt;slide id=&quot;{6FAAC33C-1706-4734-8692-46AFEA74F0B2}&quot; pptId=&quot;319&quot;/&gt;&#10;    &lt;slide id=&quot;{F58ACB29-6D89-45EF-B802-5656186EDCE5}&quot; pptId=&quot;257&quot;/&gt;&#10;    &lt;slide id=&quot;{CCD3212E-5C8B-4985-8631-FF3569AC3EAE}&quot; pptId=&quot;323&quot;/&gt;&#10;    &lt;slide id=&quot;{2991A06C-AD33-4C6E-8C4D-918C6D7F0ED4}&quot; pptId=&quot;290&quot;/&gt;&#10;    &lt;slide id=&quot;{7744FBD3-AED1-411F-B0F5-9E85BD890BAD}&quot; pptId=&quot;303&quot;/&gt;&#10;    &lt;slide id=&quot;{D432C1CC-767B-4B0B-B905-54402B11300A}&quot; pptId=&quot;301&quot;/&gt;&#10;    &lt;slide id=&quot;{5B73BD15-9317-407B-A065-9E1D56738005}&quot; pptId=&quot;322&quot;/&gt;&#10;    &lt;slide id=&quot;{6E489E45-9384-4193-AF87-AC766D4E534B}&quot; pptId=&quot;324&quot;/&gt;&#10;    &lt;slide id=&quot;{EEBB901D-1BC0-49DD-A08A-F8DF1F44F368}&quot; pptId=&quot;325&quot;/&gt;&#10;    &lt;slide id=&quot;{2ADAD6BF-6C54-43EF-9A7C-BBF6BFB6129C}&quot; pptId=&quot;305&quot;/&gt;&#10;    &lt;slide id=&quot;{80014D4D-33BA-4814-9E3C-099BE897D69F}&quot; pptId=&quot;314&quot;/&gt;&#10;    &lt;slide id=&quot;{F7C529FC-1EA0-46F5-99C3-1FD87000A732}&quot; pptId=&quot;315&quot;/&gt;&#10;    &lt;slide id=&quot;{6E34C048-C406-451C-AE0E-2046BF2AA2E0}&quot; pptId=&quot;320&quot;/&gt;&#10;    &lt;slide id=&quot;{60190806-182A-44F0-A7B2-125FE683095C}&quot; pptId=&quot;271&quot;/&gt;&#10;  &lt;/slides&gt;&#10;&#10;  &lt;narration&gt;&#10;    &lt;audioTracks&gt;&#10;      &lt;audioTrack muted=&quot;false&quot; name=&quot;Audio 1&quot; resource=&quot;0a7c6956&quot; slideId=&quot;{A07D2689-C66E-4841-B307-4F720069194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&quot; resource=&quot;d8ecdada&quot; slideId=&quot;{E04A9AC3-12B6-493A-B21B-B80B80D72CE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3&quot; resource=&quot;1773ac0a&quot; slideId=&quot;{6FAAC33C-1706-4734-8692-46AFEA74F0B2}&quot; startTime=&quot;0&quot; stepIndex=&quot;0&quot; volume=&quot;1&quot;&gt;&#10;        &lt;audio channels=&quot;1&quot; format=&quot;s16&quot; sampleRate=&quot;44100&quot;/&gt;&#10;      &lt;/audioTrack&gt;&#10;      &lt;audioTrack muted=&quot;false&quot; name=&quot;Audio 4&quot; resource=&quot;7d155115&quot; slideId=&quot;{F58ACB29-6D89-45EF-B802-5656186EDCE5}&quot; startTime=&quot;0&quot; volume=&quot;1&quot;&gt;&#10;        &lt;audio channels=&quot;1&quot; format=&quot;s16&quot; sampleRate=&quot;44100&quot;/&gt;&#10;      &lt;/audioTrack&gt;&#10;      &lt;audioTrack muted=&quot;false&quot; name=&quot;Audio 5&quot; resource=&quot;245733aa&quot; slideId=&quot;{CCD3212E-5C8B-4985-8631-FF3569AC3EAE}&quot; startTime=&quot;0&quot; volume=&quot;1&quot;&gt;&#10;        &lt;audio channels=&quot;1&quot; format=&quot;s16&quot; sampleRate=&quot;44100&quot;/&gt;&#10;      &lt;/audioTrack&gt;&#10;      &lt;audioTrack muted=&quot;false&quot; name=&quot;Audio 6&quot; resource=&quot;4b140bed&quot; slideId=&quot;{2991A06C-AD33-4C6E-8C4D-918C6D7F0ED4}&quot; startTime=&quot;0&quot; stepIndex=&quot;0&quot; volume=&quot;1&quot;&gt;&#10;        &lt;audio channels=&quot;1&quot; format=&quot;s16&quot; sampleRate=&quot;44100&quot;/&gt;&#10;      &lt;/audioTrack&gt;&#10;      &lt;audioTrack muted=&quot;false&quot; name=&quot;Audio 7&quot; resource=&quot;f6b56462&quot; slideId=&quot;{7744FBD3-AED1-411F-B0F5-9E85BD890BAD}&quot; startTime=&quot;0&quot; stepIndex=&quot;0&quot; volume=&quot;1&quot;&gt;&#10;        &lt;audio channels=&quot;1&quot; format=&quot;s16&quot; sampleRate=&quot;44100&quot;/&gt;&#10;      &lt;/audioTrack&gt;&#10;      &lt;audioTrack muted=&quot;false&quot; name=&quot;Audio 8&quot; resource=&quot;49b50e3e&quot; slideId=&quot;{D432C1CC-767B-4B0B-B905-54402B11300A}&quot; startTime=&quot;0&quot; stepIndex=&quot;0&quot; volume=&quot;1&quot;&gt;&#10;        &lt;audio channels=&quot;1&quot; format=&quot;s16&quot; sampleRate=&quot;44100&quot;/&gt;&#10;      &lt;/audioTrack&gt;&#10;      &lt;audioTrack muted=&quot;false&quot; name=&quot;Audio 9&quot; resource=&quot;543ecdfe&quot; slideId=&quot;{5B73BD15-9317-407B-A065-9E1D56738005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0&quot; resource=&quot;c048fe4b&quot; slideId=&quot;{6E489E45-9384-4193-AF87-AC766D4E534B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1&quot; resource=&quot;4415336e&quot; slideId=&quot;{EEBB901D-1BC0-49DD-A08A-F8DF1F44F36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2&quot; resource=&quot;a1c8f3ca&quot; slideId=&quot;{2ADAD6BF-6C54-43EF-9A7C-BBF6BFB6129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3&quot; resource=&quot;78a6e21e&quot; slideId=&quot;{80014D4D-33BA-4814-9E3C-099BE897D69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4&quot; resource=&quot;8d7b7704&quot; slideId=&quot;{6E34C048-C406-451C-AE0E-2046BF2AA2E0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5B73BD15-9317-407B-A065-9E1D56738005}"/>
  <p:tag name="GENSWF_ADVANCE_TIME" val="24.2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29.353"/>
  <p:tag name="ISPRING_SLIDE_ID_2" val="{6E489E45-9384-4193-AF87-AC766D4E534B}"/>
  <p:tag name="TIMING" val="|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EEBB901D-1BC0-49DD-A08A-F8DF1F44F368}"/>
  <p:tag name="GENSWF_ADVANCE_TIME" val="22.414"/>
  <p:tag name="TIMING" val="|17.69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156.733"/>
  <p:tag name="ISPRING_SLIDE_ID_2" val="{2ADAD6BF-6C54-43EF-9A7C-BBF6BFB6129C}"/>
  <p:tag name="TIMING" val="|23.869|16.368|16.971|10.014|11.668|15.102|16.489|15.433|12.22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80014D4D-33BA-4814-9E3C-099BE897D69F}"/>
  <p:tag name="GENSWF_ADVANCE_TIME" val="31.552"/>
  <p:tag name="TIMING" val="|28.74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39.674"/>
  <p:tag name="ISPRING_SLIDE_ID_2" val="{F7C529FC-1EA0-46F5-99C3-1FD87000A732}"/>
  <p:tag name="TIMING" val="|14.731|3.694|4.267|3.942|3.89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6E34C048-C406-451C-AE0E-2046BF2AA2E0}"/>
  <p:tag name="GENSWF_ADVANCE_TIME" val="9.021"/>
  <p:tag name="TIMING" val="|1.12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11.524"/>
  <p:tag name="ISPRING_SLIDE_ID_2" val="{60190806-182A-44F0-A7B2-125FE683095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50945F25-6BA8-42B3-AD54-D525E6234C36}"/>
  <p:tag name="GENSWF_ADVANCE_TIME" val="21.069"/>
  <p:tag name="TIMING" val="|18.5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E04A9AC3-12B6-493A-B21B-B80B80D72CEF}"/>
  <p:tag name="GENSWF_ADVANCE_TIME" val="37.31"/>
  <p:tag name="TIMING" val="|17.99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34.852"/>
  <p:tag name="ISPRING_SLIDE_ID_2" val="{6FAAC33C-1706-4734-8692-46AFEA74F0B2}"/>
  <p:tag name="TIMING" val="|15.2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8.52"/>
  <p:tag name="ISPRING_SLIDE_INDENT_LEVEL" val="0"/>
  <p:tag name="ISPRING_SLIDE_ID_2" val="{F58ACB29-6D89-45EF-B802-5656186EDCE5}"/>
  <p:tag name="TIMING" val="|8.72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CCD3212E-5C8B-4985-8631-FF3569AC3EAE}"/>
  <p:tag name="GENSWF_ADVANCE_TIME" val="20.044"/>
  <p:tag name="TIMING" val="|1.00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2991A06C-AD33-4C6E-8C4D-918C6D7F0ED4}"/>
  <p:tag name="GENSWF_ADVANCE_TIME" val="33.912"/>
  <p:tag name="TIMING" val="|3.732|5.9|3.87|8.61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37.808"/>
  <p:tag name="ISPRING_SLIDE_ID_2" val="{7744FBD3-AED1-411F-B0F5-9E85BD890BAD}"/>
  <p:tag name="TIMING" val="|7.309|1.158|14.25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61.297"/>
  <p:tag name="ISPRING_SLIDE_ID_2" val="{D432C1CC-767B-4B0B-B905-54402B11300A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3941</TotalTime>
  <Words>840</Words>
  <Application>Microsoft Office PowerPoint</Application>
  <PresentationFormat>On-screen Show (4:3)</PresentationFormat>
  <Paragraphs>172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BÀI 3: GÕ CÁC DẤU SẮC,  HUYỀN, HỎI, NGÃ, NẶNG</vt:lpstr>
      <vt:lpstr>BÀI 3: GÕ CÁC DẤU SẮC, HUYỀN, HỎI, NGÃ, NẶNG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CD3 Bai 3 Go cac dau sac huyen hoi nga nang</dc:title>
  <dc:creator>Đoàn Hữu Tiếng 0399072086</dc:creator>
  <cp:lastModifiedBy>Admin</cp:lastModifiedBy>
  <cp:revision>370</cp:revision>
  <dcterms:created xsi:type="dcterms:W3CDTF">2014-10-11T13:38:36Z</dcterms:created>
  <dcterms:modified xsi:type="dcterms:W3CDTF">2021-10-06T05:55:54Z</dcterms:modified>
</cp:coreProperties>
</file>