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447" r:id="rId3"/>
    <p:sldId id="448" r:id="rId4"/>
    <p:sldId id="413" r:id="rId5"/>
    <p:sldId id="449" r:id="rId6"/>
    <p:sldId id="420" r:id="rId7"/>
    <p:sldId id="450" r:id="rId8"/>
    <p:sldId id="414" r:id="rId9"/>
    <p:sldId id="415" r:id="rId10"/>
    <p:sldId id="433" r:id="rId11"/>
    <p:sldId id="435" r:id="rId12"/>
    <p:sldId id="437" r:id="rId13"/>
    <p:sldId id="438" r:id="rId14"/>
    <p:sldId id="407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322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D496B4-015D-4F8E-9874-8F66F4322649}">
          <p14:sldIdLst>
            <p14:sldId id="447"/>
            <p14:sldId id="448"/>
            <p14:sldId id="413"/>
            <p14:sldId id="449"/>
            <p14:sldId id="420"/>
            <p14:sldId id="450"/>
            <p14:sldId id="414"/>
            <p14:sldId id="415"/>
            <p14:sldId id="433"/>
            <p14:sldId id="435"/>
            <p14:sldId id="437"/>
            <p14:sldId id="438"/>
            <p14:sldId id="407"/>
            <p14:sldId id="440"/>
            <p14:sldId id="441"/>
            <p14:sldId id="442"/>
            <p14:sldId id="443"/>
            <p14:sldId id="444"/>
            <p14:sldId id="445"/>
            <p14:sldId id="446"/>
          </p14:sldIdLst>
        </p14:section>
        <p14:section name="Untitled Section" id="{8BA87520-B87E-4B3C-8CAB-DB2A7A823671}">
          <p14:sldIdLst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FD1"/>
    <a:srgbClr val="4949A4"/>
    <a:srgbClr val="FF0000"/>
    <a:srgbClr val="0000FF"/>
    <a:srgbClr val="FFCCFF"/>
    <a:srgbClr val="3366FF"/>
    <a:srgbClr val="00FF00"/>
    <a:srgbClr val="FFFF00"/>
    <a:srgbClr val="FFFF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3613" autoAdjust="0"/>
  </p:normalViewPr>
  <p:slideViewPr>
    <p:cSldViewPr>
      <p:cViewPr varScale="1">
        <p:scale>
          <a:sx n="69" d="100"/>
          <a:sy n="69" d="100"/>
        </p:scale>
        <p:origin x="14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fld id="{B619ED08-C159-49CF-A37E-82F0D94E17E5}" type="datetimeFigureOut">
              <a:rPr lang="en-US"/>
              <a:pPr>
                <a:defRPr/>
              </a:pPr>
              <a:t>6/10/2021</a:t>
            </a:fld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fld id="{BB13A632-02AF-4216-A1C0-9EE4050DD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1E8C00FD-E7E2-408F-A7FB-FFC8B2ABE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835C6-99B7-4E8C-981A-9110B465E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C95C-C427-46B3-A888-48DA3397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19766-C016-42EC-80AA-46CEDB3F8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3" y="1122363"/>
            <a:ext cx="685800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7" indent="0" algn="ctr">
              <a:buNone/>
              <a:defRPr sz="1500"/>
            </a:lvl2pPr>
            <a:lvl3pPr marL="685655" indent="0" algn="ctr">
              <a:buNone/>
              <a:defRPr sz="1350"/>
            </a:lvl3pPr>
            <a:lvl4pPr marL="1028483" indent="0" algn="ctr">
              <a:buNone/>
              <a:defRPr sz="1200"/>
            </a:lvl4pPr>
            <a:lvl5pPr marL="1371311" indent="0" algn="ctr">
              <a:buNone/>
              <a:defRPr sz="1200"/>
            </a:lvl5pPr>
            <a:lvl6pPr marL="1714138" indent="0" algn="ctr">
              <a:buNone/>
              <a:defRPr sz="1200"/>
            </a:lvl6pPr>
            <a:lvl7pPr marL="2056966" indent="0" algn="ctr">
              <a:buNone/>
              <a:defRPr sz="1200"/>
            </a:lvl7pPr>
            <a:lvl8pPr marL="2399794" indent="0" algn="ctr">
              <a:buNone/>
              <a:defRPr sz="1200"/>
            </a:lvl8pPr>
            <a:lvl9pPr marL="274262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1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5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77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5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7" indent="0">
              <a:buNone/>
              <a:defRPr sz="1500" b="1"/>
            </a:lvl2pPr>
            <a:lvl3pPr marL="685655" indent="0">
              <a:buNone/>
              <a:defRPr sz="1350" b="1"/>
            </a:lvl3pPr>
            <a:lvl4pPr marL="1028483" indent="0">
              <a:buNone/>
              <a:defRPr sz="1200" b="1"/>
            </a:lvl4pPr>
            <a:lvl5pPr marL="1371311" indent="0">
              <a:buNone/>
              <a:defRPr sz="1200" b="1"/>
            </a:lvl5pPr>
            <a:lvl6pPr marL="1714138" indent="0">
              <a:buNone/>
              <a:defRPr sz="1200" b="1"/>
            </a:lvl6pPr>
            <a:lvl7pPr marL="2056966" indent="0">
              <a:buNone/>
              <a:defRPr sz="1200" b="1"/>
            </a:lvl7pPr>
            <a:lvl8pPr marL="2399794" indent="0">
              <a:buNone/>
              <a:defRPr sz="1200" b="1"/>
            </a:lvl8pPr>
            <a:lvl9pPr marL="274262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2505078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7" indent="0">
              <a:buNone/>
              <a:defRPr sz="1500" b="1"/>
            </a:lvl2pPr>
            <a:lvl3pPr marL="685655" indent="0">
              <a:buNone/>
              <a:defRPr sz="1350" b="1"/>
            </a:lvl3pPr>
            <a:lvl4pPr marL="1028483" indent="0">
              <a:buNone/>
              <a:defRPr sz="1200" b="1"/>
            </a:lvl4pPr>
            <a:lvl5pPr marL="1371311" indent="0">
              <a:buNone/>
              <a:defRPr sz="1200" b="1"/>
            </a:lvl5pPr>
            <a:lvl6pPr marL="1714138" indent="0">
              <a:buNone/>
              <a:defRPr sz="1200" b="1"/>
            </a:lvl6pPr>
            <a:lvl7pPr marL="2056966" indent="0">
              <a:buNone/>
              <a:defRPr sz="1200" b="1"/>
            </a:lvl7pPr>
            <a:lvl8pPr marL="2399794" indent="0">
              <a:buNone/>
              <a:defRPr sz="1200" b="1"/>
            </a:lvl8pPr>
            <a:lvl9pPr marL="274262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8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3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60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94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7" indent="0">
              <a:buNone/>
              <a:defRPr sz="1050"/>
            </a:lvl2pPr>
            <a:lvl3pPr marL="685655" indent="0">
              <a:buNone/>
              <a:defRPr sz="900"/>
            </a:lvl3pPr>
            <a:lvl4pPr marL="1028483" indent="0">
              <a:buNone/>
              <a:defRPr sz="750"/>
            </a:lvl4pPr>
            <a:lvl5pPr marL="1371311" indent="0">
              <a:buNone/>
              <a:defRPr sz="750"/>
            </a:lvl5pPr>
            <a:lvl6pPr marL="1714138" indent="0">
              <a:buNone/>
              <a:defRPr sz="750"/>
            </a:lvl6pPr>
            <a:lvl7pPr marL="2056966" indent="0">
              <a:buNone/>
              <a:defRPr sz="750"/>
            </a:lvl7pPr>
            <a:lvl8pPr marL="2399794" indent="0">
              <a:buNone/>
              <a:defRPr sz="750"/>
            </a:lvl8pPr>
            <a:lvl9pPr marL="274262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2205-AF4A-48B7-8E29-49A782807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27" indent="0">
              <a:buNone/>
              <a:defRPr sz="2100"/>
            </a:lvl2pPr>
            <a:lvl3pPr marL="685655" indent="0">
              <a:buNone/>
              <a:defRPr sz="1800"/>
            </a:lvl3pPr>
            <a:lvl4pPr marL="1028483" indent="0">
              <a:buNone/>
              <a:defRPr sz="1500"/>
            </a:lvl4pPr>
            <a:lvl5pPr marL="1371311" indent="0">
              <a:buNone/>
              <a:defRPr sz="1500"/>
            </a:lvl5pPr>
            <a:lvl6pPr marL="1714138" indent="0">
              <a:buNone/>
              <a:defRPr sz="1500"/>
            </a:lvl6pPr>
            <a:lvl7pPr marL="2056966" indent="0">
              <a:buNone/>
              <a:defRPr sz="1500"/>
            </a:lvl7pPr>
            <a:lvl8pPr marL="2399794" indent="0">
              <a:buNone/>
              <a:defRPr sz="1500"/>
            </a:lvl8pPr>
            <a:lvl9pPr marL="274262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7" indent="0">
              <a:buNone/>
              <a:defRPr sz="1050"/>
            </a:lvl2pPr>
            <a:lvl3pPr marL="685655" indent="0">
              <a:buNone/>
              <a:defRPr sz="900"/>
            </a:lvl3pPr>
            <a:lvl4pPr marL="1028483" indent="0">
              <a:buNone/>
              <a:defRPr sz="750"/>
            </a:lvl4pPr>
            <a:lvl5pPr marL="1371311" indent="0">
              <a:buNone/>
              <a:defRPr sz="750"/>
            </a:lvl5pPr>
            <a:lvl6pPr marL="1714138" indent="0">
              <a:buNone/>
              <a:defRPr sz="750"/>
            </a:lvl6pPr>
            <a:lvl7pPr marL="2056966" indent="0">
              <a:buNone/>
              <a:defRPr sz="750"/>
            </a:lvl7pPr>
            <a:lvl8pPr marL="2399794" indent="0">
              <a:buNone/>
              <a:defRPr sz="750"/>
            </a:lvl8pPr>
            <a:lvl9pPr marL="274262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7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18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4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0F3FB-7F8A-4857-8179-C18CF529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3304-3D40-427A-A55B-C56A943BC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1A546-163F-4752-9B44-6E14C09C2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3E3E5-B35B-43B7-A53A-8E506F2EC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F22F-0EE5-4680-A685-B66EFA69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5E7A1-0FAA-4148-A244-EAC63DAA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2F3CF-F9DA-4B0F-982A-F39BFE306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59676A7B-6F87-4310-971E-4C9D2400D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9" tIns="45711" rIns="91419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9" tIns="45711" rIns="91419" bIns="4571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19" tIns="45711" rIns="91419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19" tIns="45711" rIns="91419" bIns="457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6356353"/>
            <a:ext cx="2057400" cy="365125"/>
          </a:xfrm>
          <a:prstGeom prst="rect">
            <a:avLst/>
          </a:prstGeom>
        </p:spPr>
        <p:txBody>
          <a:bodyPr vert="horz" lIns="91419" tIns="45711" rIns="91419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1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655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070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97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26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53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80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8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35" indent="-171414" algn="l" defTabSz="685655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7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5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3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1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38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6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94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22" algn="l" defTabSz="6856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0.png"/><Relationship Id="rId7" Type="http://schemas.openxmlformats.org/officeDocument/2006/relationships/slide" Target="slide20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068" y="995080"/>
            <a:ext cx="335059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Khởi động</a:t>
            </a:r>
            <a:endParaRPr lang="en-US" sz="48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99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3B6307F-5377-4C46-9413-E3B5F7EE9465}" type="slidenum">
              <a:rPr lang="en-US" sz="1000">
                <a:latin typeface="Calibri" pitchFamily="34" charset="0"/>
              </a:rPr>
              <a:pPr algn="r"/>
              <a:t>1</a:t>
            </a:fld>
            <a:endParaRPr lang="en-US" sz="1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680" y="2001034"/>
            <a:ext cx="8968154" cy="18249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j-lt"/>
                <a:cs typeface="+mn-cs"/>
              </a:rPr>
              <a:t> </a:t>
            </a:r>
            <a:r>
              <a:rPr lang="en-US" sz="40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j-lt"/>
              </a:rPr>
              <a:t>Cả lớp hát bài :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+mj-lt"/>
              </a:rPr>
              <a:t> Lớp chúng ta đoàn kết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+mj-lt"/>
              <a:cs typeface="+mn-cs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4104" name="Picture 3" descr="Picture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4" descr="Picture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5" descr="Picture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6" descr="Picture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Line 7"/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8"/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9"/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10"/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17513" y="942868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3.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Vẽ</a:t>
            </a: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hình</a:t>
            </a: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khối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130192" y="2042526"/>
            <a:ext cx="85217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Thảo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nhóm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2 (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Thời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gian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2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phút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)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nội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dung: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386634"/>
            <a:ext cx="1369105" cy="10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9"/>
          <p:cNvSpPr>
            <a:spLocks noChangeArrowheads="1" noChangeShapeType="1" noTextEdit="1"/>
          </p:cNvSpPr>
          <p:nvPr/>
        </p:nvSpPr>
        <p:spPr bwMode="auto">
          <a:xfrm>
            <a:off x="2483768" y="1585868"/>
            <a:ext cx="316547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Thảo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luận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nhóm</a:t>
            </a:r>
            <a:endParaRPr lang="en-US" sz="8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blurRad="60007"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5A4FBE3F-1273-46F6-A847-C682A8E2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1" y="14699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D9601B2-7500-46C6-B969-28C5B2102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780" y="587188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A21D6E48-F307-42A4-8004-422FD50A2B03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15" name="Picture 3" descr="Picture3">
              <a:extLst>
                <a:ext uri="{FF2B5EF4-FFF2-40B4-BE49-F238E27FC236}">
                  <a16:creationId xmlns:a16="http://schemas.microsoft.com/office/drawing/2014/main" id="{965A91C9-7ED8-4761-BE93-41F517912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 descr="Picture3">
              <a:extLst>
                <a:ext uri="{FF2B5EF4-FFF2-40B4-BE49-F238E27FC236}">
                  <a16:creationId xmlns:a16="http://schemas.microsoft.com/office/drawing/2014/main" id="{21136972-0DBB-4B37-B74D-5A99997BC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Picture3">
              <a:extLst>
                <a:ext uri="{FF2B5EF4-FFF2-40B4-BE49-F238E27FC236}">
                  <a16:creationId xmlns:a16="http://schemas.microsoft.com/office/drawing/2014/main" id="{308589A3-6E6B-4D71-BB10-4992CDC19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Picture3">
              <a:extLst>
                <a:ext uri="{FF2B5EF4-FFF2-40B4-BE49-F238E27FC236}">
                  <a16:creationId xmlns:a16="http://schemas.microsoft.com/office/drawing/2014/main" id="{9C93EF08-F5CD-45A9-A8E2-178CFBA6F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D6003F47-9807-45A2-AD95-7A2B3A1F2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43DE1ED4-C20F-431F-B820-47044683E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0147BD80-51B8-4B48-8D0E-B243EB8368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790BBA6A-AC43-436B-9063-496A067F0C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86792F3-8E05-4F35-B7EA-3F0E5F0820C2}"/>
              </a:ext>
            </a:extLst>
          </p:cNvPr>
          <p:cNvSpPr/>
          <p:nvPr/>
        </p:nvSpPr>
        <p:spPr>
          <a:xfrm>
            <a:off x="1547664" y="2601593"/>
            <a:ext cx="5397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i="1" dirty="0" err="1">
                <a:solidFill>
                  <a:srgbClr val="FF0000"/>
                </a:solidFill>
              </a:rPr>
              <a:t>Nêu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các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bước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hình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ngôi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nhà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E44CFBA-807B-4C5C-9156-92CDF28C2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20" y="3335349"/>
            <a:ext cx="4729480" cy="33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4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96506" y="1000446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3.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Vẽ</a:t>
            </a: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hình</a:t>
            </a: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khối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94" y="1976664"/>
            <a:ext cx="45005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2673" y="1542688"/>
            <a:ext cx="4032448" cy="4524315"/>
            <a:chOff x="159383" y="1551445"/>
            <a:chExt cx="4032448" cy="4524315"/>
          </a:xfrm>
        </p:grpSpPr>
        <p:sp>
          <p:nvSpPr>
            <p:cNvPr id="6" name="TextBox 5"/>
            <p:cNvSpPr txBox="1"/>
            <p:nvPr/>
          </p:nvSpPr>
          <p:spPr>
            <a:xfrm>
              <a:off x="159383" y="1551445"/>
              <a:ext cx="403244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/>
                <a:t>B1: </a:t>
              </a:r>
              <a:r>
                <a:rPr lang="en-US" sz="2400" dirty="0" err="1"/>
                <a:t>Chọn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/>
                <a:t>B2: </a:t>
              </a:r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</a:t>
              </a:r>
              <a:r>
                <a:rPr lang="en-US" sz="2400" dirty="0" err="1"/>
                <a:t>vuông</a:t>
              </a:r>
              <a:r>
                <a:rPr lang="en-US" sz="2400" dirty="0"/>
                <a:t>           </a:t>
              </a:r>
              <a:r>
                <a:rPr lang="en-US" sz="2400" dirty="0" err="1"/>
                <a:t>hoặc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tam </a:t>
              </a:r>
              <a:r>
                <a:rPr lang="en-US" sz="2400" dirty="0" err="1"/>
                <a:t>giác</a:t>
              </a:r>
              <a:r>
                <a:rPr lang="en-US" sz="2400" dirty="0"/>
                <a:t>        ở </a:t>
              </a:r>
              <a:r>
                <a:rPr lang="en-US" sz="2400" dirty="0" err="1"/>
                <a:t>vùng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</a:t>
              </a:r>
              <a:r>
                <a:rPr lang="en-US" sz="2400" dirty="0" err="1"/>
                <a:t>mẫu</a:t>
              </a:r>
              <a:r>
                <a:rPr lang="en-US" sz="2400" dirty="0"/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/>
                <a:t>B3: </a:t>
              </a:r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màu</a:t>
              </a:r>
              <a:r>
                <a:rPr lang="en-US" sz="2400" dirty="0"/>
                <a:t> </a:t>
              </a:r>
              <a:r>
                <a:rPr lang="en-US" sz="2400" dirty="0" err="1"/>
                <a:t>cho</a:t>
              </a:r>
              <a:r>
                <a:rPr lang="en-US" sz="2400" dirty="0"/>
                <a:t> </a:t>
              </a:r>
              <a:r>
                <a:rPr lang="en-US" sz="2400" dirty="0" err="1"/>
                <a:t>ngôi</a:t>
              </a:r>
              <a:r>
                <a:rPr lang="en-US" sz="2400" dirty="0"/>
                <a:t> </a:t>
              </a:r>
              <a:r>
                <a:rPr lang="en-US" sz="2400" dirty="0" err="1"/>
                <a:t>nhà</a:t>
              </a:r>
              <a:r>
                <a:rPr lang="en-US" sz="24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/>
                <a:t>B4: Di </a:t>
              </a:r>
              <a:r>
                <a:rPr lang="en-US" sz="2400" dirty="0" err="1"/>
                <a:t>chuyển</a:t>
              </a:r>
              <a:r>
                <a:rPr lang="en-US" sz="2400" dirty="0"/>
                <a:t> con </a:t>
              </a:r>
              <a:r>
                <a:rPr lang="en-US" sz="2400" dirty="0" err="1"/>
                <a:t>trỏ</a:t>
              </a:r>
              <a:r>
                <a:rPr lang="en-US" sz="2400" dirty="0"/>
                <a:t> </a:t>
              </a:r>
              <a:r>
                <a:rPr lang="en-US" sz="2400" dirty="0" err="1"/>
                <a:t>chuột</a:t>
              </a:r>
              <a:r>
                <a:rPr lang="en-US" sz="2400" dirty="0"/>
                <a:t> </a:t>
              </a:r>
              <a:r>
                <a:rPr lang="en-US" sz="2400" dirty="0" err="1"/>
                <a:t>ra</a:t>
              </a:r>
              <a:r>
                <a:rPr lang="en-US" sz="2400" dirty="0"/>
                <a:t> </a:t>
              </a:r>
              <a:r>
                <a:rPr lang="en-US" sz="2400" dirty="0" err="1"/>
                <a:t>trang</a:t>
              </a:r>
              <a:r>
                <a:rPr lang="en-US" sz="2400" dirty="0"/>
                <a:t> </a:t>
              </a:r>
              <a:r>
                <a:rPr lang="en-US" sz="2400" dirty="0" err="1"/>
                <a:t>vẽ</a:t>
              </a:r>
              <a:r>
                <a:rPr lang="en-US" sz="2400" dirty="0"/>
                <a:t>, </a:t>
              </a:r>
              <a:r>
                <a:rPr lang="en-US" sz="2400" dirty="0" err="1"/>
                <a:t>nhấn</a:t>
              </a:r>
              <a:r>
                <a:rPr lang="en-US" sz="2400" dirty="0"/>
                <a:t> </a:t>
              </a:r>
              <a:r>
                <a:rPr lang="en-US" sz="2400" dirty="0" err="1"/>
                <a:t>giữ</a:t>
              </a:r>
              <a:r>
                <a:rPr lang="en-US" sz="2400" dirty="0"/>
                <a:t> </a:t>
              </a:r>
              <a:r>
                <a:rPr lang="en-US" sz="2400" dirty="0" err="1"/>
                <a:t>chuột</a:t>
              </a:r>
              <a:r>
                <a:rPr lang="en-US" sz="2400" dirty="0"/>
                <a:t>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kéo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vẽ</a:t>
              </a:r>
              <a:r>
                <a:rPr lang="en-US" sz="2400" dirty="0"/>
                <a:t>.</a:t>
              </a: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002" y="1582874"/>
              <a:ext cx="476250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348" y="2168860"/>
              <a:ext cx="466725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098" y="2776389"/>
              <a:ext cx="476250" cy="49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 Box 10">
            <a:extLst>
              <a:ext uri="{FF2B5EF4-FFF2-40B4-BE49-F238E27FC236}">
                <a16:creationId xmlns:a16="http://schemas.microsoft.com/office/drawing/2014/main" id="{BBB85E62-6FAC-418B-9EED-382BB068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359" y="7402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746566F-E58F-469E-A2C9-A9619CF2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709" y="465540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A348C19F-038B-4C29-917F-9062B52AB049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15" name="Picture 3" descr="Picture3">
              <a:extLst>
                <a:ext uri="{FF2B5EF4-FFF2-40B4-BE49-F238E27FC236}">
                  <a16:creationId xmlns:a16="http://schemas.microsoft.com/office/drawing/2014/main" id="{BC2E4E28-0436-41C4-84AE-20FD48133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 descr="Picture3">
              <a:extLst>
                <a:ext uri="{FF2B5EF4-FFF2-40B4-BE49-F238E27FC236}">
                  <a16:creationId xmlns:a16="http://schemas.microsoft.com/office/drawing/2014/main" id="{CAF7D053-1029-4107-B408-491F967B1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Picture3">
              <a:extLst>
                <a:ext uri="{FF2B5EF4-FFF2-40B4-BE49-F238E27FC236}">
                  <a16:creationId xmlns:a16="http://schemas.microsoft.com/office/drawing/2014/main" id="{20A68D19-375B-41C1-84F1-7C62B26E5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Picture3">
              <a:extLst>
                <a:ext uri="{FF2B5EF4-FFF2-40B4-BE49-F238E27FC236}">
                  <a16:creationId xmlns:a16="http://schemas.microsoft.com/office/drawing/2014/main" id="{1875FB17-0CD3-491D-B246-188D3BF2A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9C1ED589-14A7-4E28-A008-ACF91B3D5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E1C68889-2F92-4303-A838-46E33E4DCE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433E834B-B2B2-46BA-A376-01E36BEF78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EF6451A1-5478-4A96-B1EA-29BE236937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29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3400"/>
            <a:ext cx="85344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spc="50" dirty="0">
                <a:ln w="11430">
                  <a:solidFill>
                    <a:srgbClr val="0070C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THỰC HÀNH </a:t>
            </a:r>
          </a:p>
        </p:txBody>
      </p:sp>
      <p:pic>
        <p:nvPicPr>
          <p:cNvPr id="9222" name="Picture 5" descr="D6813819845B4220B39B42C244DE315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4545013"/>
            <a:ext cx="857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200" y="1905000"/>
            <a:ext cx="353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ngôi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endParaRPr lang="en-US" sz="3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44CFBA-807B-4C5C-9156-92CDF28C2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0"/>
            <a:ext cx="4729480" cy="33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1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9912" y="63292"/>
            <a:ext cx="8534400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pc="50" dirty="0" err="1">
                <a:ln w="11430">
                  <a:solidFill>
                    <a:srgbClr val="0070C0"/>
                  </a:solidFill>
                </a:ln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Trò</a:t>
            </a:r>
            <a:r>
              <a:rPr lang="en-US" sz="5400" spc="50" dirty="0">
                <a:ln w="11430">
                  <a:solidFill>
                    <a:srgbClr val="0070C0"/>
                  </a:solidFill>
                </a:ln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5400" spc="50" dirty="0" err="1">
                <a:ln w="11430">
                  <a:solidFill>
                    <a:srgbClr val="0070C0"/>
                  </a:solidFill>
                </a:ln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chơi</a:t>
            </a:r>
            <a:endParaRPr lang="en-US" sz="5400" spc="50" dirty="0">
              <a:ln w="11430">
                <a:solidFill>
                  <a:srgbClr val="0070C0"/>
                </a:solidFill>
              </a:ln>
              <a:solidFill>
                <a:srgbClr val="00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</a:rPr>
              <a:t>Bí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Mật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trong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quả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bóng</a:t>
            </a:r>
            <a:r>
              <a:rPr lang="en-US" sz="5400" dirty="0">
                <a:solidFill>
                  <a:srgbClr val="FF0000"/>
                </a:solidFill>
              </a:rPr>
              <a:t/>
            </a:r>
            <a:br>
              <a:rPr lang="en-US" sz="5400" dirty="0">
                <a:solidFill>
                  <a:srgbClr val="FF0000"/>
                </a:solidFill>
              </a:rPr>
            </a:br>
            <a:endParaRPr lang="en-US" sz="5400" spc="50" dirty="0">
              <a:ln w="11430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357" y="1885579"/>
            <a:ext cx="7740756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Luật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: </a:t>
            </a:r>
            <a:r>
              <a:rPr lang="en-US" sz="2400" b="0" dirty="0" err="1"/>
              <a:t>Nhiệm</a:t>
            </a:r>
            <a:r>
              <a:rPr lang="en-US" sz="2400" b="0" dirty="0"/>
              <a:t> </a:t>
            </a:r>
            <a:r>
              <a:rPr lang="en-US" sz="2400" b="0" dirty="0" err="1"/>
              <a:t>vụ</a:t>
            </a:r>
            <a:r>
              <a:rPr lang="en-US" sz="2400" b="0" dirty="0"/>
              <a:t> </a:t>
            </a:r>
            <a:r>
              <a:rPr lang="en-US" sz="2400" b="0" dirty="0" err="1"/>
              <a:t>của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là</a:t>
            </a:r>
            <a:r>
              <a:rPr lang="en-US" sz="2400" b="0" dirty="0"/>
              <a:t> </a:t>
            </a:r>
            <a:r>
              <a:rPr lang="en-US" sz="2400" b="0" dirty="0" err="1"/>
              <a:t>chọn</a:t>
            </a:r>
            <a:r>
              <a:rPr lang="en-US" sz="2400" b="0" dirty="0"/>
              <a:t> </a:t>
            </a:r>
            <a:r>
              <a:rPr lang="en-US" sz="2400" b="0" dirty="0" err="1"/>
              <a:t>ngẫu</a:t>
            </a:r>
            <a:r>
              <a:rPr lang="en-US" sz="2400" b="0" dirty="0"/>
              <a:t> </a:t>
            </a:r>
            <a:r>
              <a:rPr lang="en-US" sz="2400" b="0" dirty="0" err="1"/>
              <a:t>nhiên</a:t>
            </a:r>
            <a:r>
              <a:rPr lang="en-US" sz="2400" b="0" dirty="0"/>
              <a:t> </a:t>
            </a:r>
            <a:r>
              <a:rPr lang="en-US" sz="2400" b="0" dirty="0" err="1"/>
              <a:t>một</a:t>
            </a:r>
            <a:r>
              <a:rPr lang="en-US" sz="2400" b="0" dirty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bóng</a:t>
            </a:r>
            <a:endParaRPr lang="en-US" sz="2400" b="0" dirty="0"/>
          </a:p>
          <a:p>
            <a:pPr>
              <a:lnSpc>
                <a:spcPct val="150000"/>
              </a:lnSpc>
            </a:pPr>
            <a:r>
              <a:rPr lang="en-US" sz="2400" b="0" dirty="0"/>
              <a:t> - </a:t>
            </a:r>
            <a:r>
              <a:rPr lang="en-US" sz="2400" b="0" dirty="0" err="1"/>
              <a:t>Nếu</a:t>
            </a:r>
            <a:r>
              <a:rPr lang="en-US" sz="2400" b="0" dirty="0"/>
              <a:t> </a:t>
            </a:r>
            <a:r>
              <a:rPr lang="en-US" sz="2400" b="0" dirty="0" err="1"/>
              <a:t>chọn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bóng</a:t>
            </a:r>
            <a:r>
              <a:rPr lang="en-US" sz="2400" b="0" dirty="0"/>
              <a:t> may </a:t>
            </a:r>
            <a:r>
              <a:rPr lang="en-US" sz="2400" b="0" dirty="0" err="1"/>
              <a:t>mắn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sẽ</a:t>
            </a:r>
            <a:r>
              <a:rPr lang="en-US" sz="2400" b="0" dirty="0"/>
              <a:t> </a:t>
            </a:r>
            <a:r>
              <a:rPr lang="en-US" sz="2400" b="0" dirty="0" err="1"/>
              <a:t>nhận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một</a:t>
            </a:r>
            <a:r>
              <a:rPr lang="en-US" sz="2400" b="0" dirty="0"/>
              <a:t> </a:t>
            </a:r>
            <a:r>
              <a:rPr lang="en-US" sz="2400" b="0" dirty="0" err="1"/>
              <a:t>phần</a:t>
            </a:r>
            <a:r>
              <a:rPr lang="en-US" sz="2400" b="0" dirty="0"/>
              <a:t> </a:t>
            </a:r>
            <a:r>
              <a:rPr lang="en-US" sz="2400" b="0" dirty="0" err="1"/>
              <a:t>quà</a:t>
            </a:r>
            <a:r>
              <a:rPr lang="en-US" sz="2400" b="0" dirty="0"/>
              <a:t> </a:t>
            </a:r>
            <a:r>
              <a:rPr lang="en-US" sz="2400" b="0" dirty="0" err="1"/>
              <a:t>có</a:t>
            </a:r>
            <a:r>
              <a:rPr lang="en-US" sz="2400" b="0" dirty="0"/>
              <a:t> </a:t>
            </a:r>
            <a:r>
              <a:rPr lang="en-US" sz="2400" b="0" dirty="0" err="1"/>
              <a:t>trong</a:t>
            </a:r>
            <a:r>
              <a:rPr lang="en-US" sz="2400" b="0" dirty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bóng</a:t>
            </a:r>
            <a:r>
              <a:rPr lang="en-US" sz="2400" b="0" dirty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0" dirty="0"/>
              <a:t> </a:t>
            </a:r>
            <a:r>
              <a:rPr lang="en-US" sz="2400" b="0" dirty="0" err="1"/>
              <a:t>Nếu</a:t>
            </a:r>
            <a:r>
              <a:rPr lang="en-US" sz="2400" b="0" dirty="0"/>
              <a:t> </a:t>
            </a:r>
            <a:r>
              <a:rPr lang="en-US" sz="2400" b="0" dirty="0" err="1"/>
              <a:t>chọn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bóng</a:t>
            </a:r>
            <a:r>
              <a:rPr lang="en-US" sz="2400" b="0" dirty="0"/>
              <a:t> </a:t>
            </a:r>
            <a:r>
              <a:rPr lang="en-US" sz="2400" b="0" dirty="0" err="1"/>
              <a:t>chứa</a:t>
            </a:r>
            <a:r>
              <a:rPr lang="en-US" sz="2400" b="0" dirty="0"/>
              <a:t> </a:t>
            </a:r>
            <a:r>
              <a:rPr lang="en-US" sz="2400" b="0" dirty="0" err="1"/>
              <a:t>câu</a:t>
            </a:r>
            <a:r>
              <a:rPr lang="en-US" sz="2400" b="0" dirty="0"/>
              <a:t> </a:t>
            </a:r>
            <a:r>
              <a:rPr lang="en-US" sz="2400" b="0" dirty="0" err="1"/>
              <a:t>hỏi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sẽ</a:t>
            </a:r>
            <a:r>
              <a:rPr lang="en-US" sz="2400" b="0" dirty="0"/>
              <a:t> </a:t>
            </a:r>
            <a:r>
              <a:rPr lang="en-US" sz="2400" b="0" dirty="0" err="1"/>
              <a:t>phải</a:t>
            </a:r>
            <a:r>
              <a:rPr lang="en-US" sz="2400" b="0" dirty="0"/>
              <a:t> </a:t>
            </a:r>
            <a:r>
              <a:rPr lang="en-US" sz="2400" b="0" dirty="0" err="1"/>
              <a:t>trả</a:t>
            </a:r>
            <a:r>
              <a:rPr lang="en-US" sz="2400" b="0" dirty="0"/>
              <a:t> </a:t>
            </a:r>
            <a:r>
              <a:rPr lang="en-US" sz="2400" b="0" dirty="0" err="1"/>
              <a:t>lời</a:t>
            </a:r>
            <a:r>
              <a:rPr lang="en-US" sz="2400" b="0" dirty="0"/>
              <a:t> </a:t>
            </a:r>
            <a:r>
              <a:rPr lang="en-US" sz="2400" b="0" dirty="0" err="1"/>
              <a:t>câu</a:t>
            </a:r>
            <a:r>
              <a:rPr lang="en-US" sz="2400" b="0" dirty="0"/>
              <a:t> </a:t>
            </a:r>
            <a:r>
              <a:rPr lang="en-US" sz="2400" b="0" dirty="0" err="1"/>
              <a:t>hỏi</a:t>
            </a:r>
            <a:r>
              <a:rPr lang="en-US" sz="2400" b="0" dirty="0"/>
              <a:t> </a:t>
            </a:r>
            <a:r>
              <a:rPr lang="en-US" sz="2400" b="0" dirty="0" err="1"/>
              <a:t>đó</a:t>
            </a:r>
            <a:r>
              <a:rPr lang="en-US" sz="2400" b="0" dirty="0"/>
              <a:t> </a:t>
            </a:r>
            <a:r>
              <a:rPr lang="en-US" sz="2400" b="0" dirty="0" err="1"/>
              <a:t>nếu</a:t>
            </a:r>
            <a:r>
              <a:rPr lang="en-US" sz="2400" b="0" dirty="0"/>
              <a:t> </a:t>
            </a:r>
            <a:r>
              <a:rPr lang="en-US" sz="2400" b="0" dirty="0" err="1"/>
              <a:t>trả</a:t>
            </a:r>
            <a:r>
              <a:rPr lang="en-US" sz="2400" b="0" dirty="0"/>
              <a:t> </a:t>
            </a:r>
            <a:r>
              <a:rPr lang="en-US" sz="2400" b="0" dirty="0" err="1"/>
              <a:t>lời</a:t>
            </a:r>
            <a:r>
              <a:rPr lang="en-US" sz="2400" b="0" dirty="0"/>
              <a:t> </a:t>
            </a:r>
            <a:r>
              <a:rPr lang="en-US" sz="2400" b="0" dirty="0" err="1"/>
              <a:t>đúng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nhận</a:t>
            </a:r>
            <a:r>
              <a:rPr lang="en-US" sz="2400" b="0" dirty="0"/>
              <a:t> 1 </a:t>
            </a:r>
            <a:r>
              <a:rPr lang="en-US" sz="2400" b="0" dirty="0" err="1"/>
              <a:t>phần</a:t>
            </a:r>
            <a:r>
              <a:rPr lang="en-US" sz="2400" b="0" dirty="0"/>
              <a:t> </a:t>
            </a:r>
            <a:r>
              <a:rPr lang="en-US" sz="2400" b="0" dirty="0" err="1"/>
              <a:t>quà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r>
              <a:rPr lang="en-US" sz="2400" b="0" dirty="0"/>
              <a:t> </a:t>
            </a:r>
            <a:r>
              <a:rPr lang="en-US" sz="2400" b="0" dirty="0" err="1"/>
              <a:t>cô</a:t>
            </a:r>
            <a:r>
              <a:rPr lang="en-US" sz="2400" b="0" dirty="0"/>
              <a:t> </a:t>
            </a:r>
            <a:r>
              <a:rPr lang="en-US" sz="2400" b="0" dirty="0" err="1"/>
              <a:t>giáo</a:t>
            </a:r>
            <a:r>
              <a:rPr lang="en-US" sz="2400" b="0" dirty="0"/>
              <a:t> </a:t>
            </a:r>
            <a:r>
              <a:rPr lang="en-US" sz="2400" b="0" dirty="0" err="1"/>
              <a:t>ngược</a:t>
            </a:r>
            <a:r>
              <a:rPr lang="en-US" sz="2400" b="0" dirty="0"/>
              <a:t> </a:t>
            </a:r>
            <a:r>
              <a:rPr lang="en-US" sz="2400" b="0" dirty="0" err="1"/>
              <a:t>lại</a:t>
            </a:r>
            <a:r>
              <a:rPr lang="en-US" sz="2400" b="0" dirty="0"/>
              <a:t> </a:t>
            </a:r>
            <a:r>
              <a:rPr lang="en-US" sz="2400" b="0" dirty="0" err="1"/>
              <a:t>nếu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trả</a:t>
            </a:r>
            <a:r>
              <a:rPr lang="en-US" sz="2400" b="0" dirty="0"/>
              <a:t> </a:t>
            </a:r>
            <a:r>
              <a:rPr lang="en-US" sz="2400" b="0" dirty="0" err="1"/>
              <a:t>lời</a:t>
            </a:r>
            <a:r>
              <a:rPr lang="en-US" sz="2400" b="0" dirty="0"/>
              <a:t> </a:t>
            </a:r>
            <a:r>
              <a:rPr lang="en-US" sz="2400" b="0" dirty="0" err="1"/>
              <a:t>sai</a:t>
            </a:r>
            <a:r>
              <a:rPr lang="en-US" sz="2400" b="0" dirty="0"/>
              <a:t> </a:t>
            </a:r>
            <a:r>
              <a:rPr lang="en-US" sz="2400" b="0" dirty="0" err="1"/>
              <a:t>hoặc</a:t>
            </a:r>
            <a:r>
              <a:rPr lang="en-US" sz="2400" b="0" dirty="0"/>
              <a:t> </a:t>
            </a:r>
            <a:r>
              <a:rPr lang="en-US" sz="2400" b="0" dirty="0" err="1"/>
              <a:t>không</a:t>
            </a:r>
            <a:r>
              <a:rPr lang="en-US" sz="2400" b="0" dirty="0"/>
              <a:t> </a:t>
            </a:r>
            <a:r>
              <a:rPr lang="en-US" sz="2400" b="0" dirty="0" err="1"/>
              <a:t>trả</a:t>
            </a:r>
            <a:r>
              <a:rPr lang="en-US" sz="2400" b="0" dirty="0"/>
              <a:t> </a:t>
            </a:r>
            <a:r>
              <a:rPr lang="en-US" sz="2400" b="0" dirty="0" err="1"/>
              <a:t>lời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sẽ</a:t>
            </a:r>
            <a:r>
              <a:rPr lang="en-US" sz="2400" b="0" dirty="0"/>
              <a:t> </a:t>
            </a:r>
            <a:r>
              <a:rPr lang="en-US" sz="2400" b="0" dirty="0" err="1"/>
              <a:t>phải</a:t>
            </a:r>
            <a:r>
              <a:rPr lang="en-US" sz="2400" b="0" dirty="0"/>
              <a:t> </a:t>
            </a:r>
            <a:r>
              <a:rPr lang="en-US" sz="2400" b="0" dirty="0" err="1"/>
              <a:t>nhường</a:t>
            </a:r>
            <a:r>
              <a:rPr lang="en-US" sz="2400" b="0" dirty="0"/>
              <a:t> </a:t>
            </a:r>
            <a:r>
              <a:rPr lang="en-US" sz="2400" b="0" dirty="0" err="1"/>
              <a:t>cơ</a:t>
            </a:r>
            <a:r>
              <a:rPr lang="en-US" sz="2400" b="0" dirty="0"/>
              <a:t> </a:t>
            </a:r>
            <a:r>
              <a:rPr lang="en-US" sz="2400" b="0" dirty="0" err="1"/>
              <a:t>hội</a:t>
            </a:r>
            <a:r>
              <a:rPr lang="en-US" sz="2400" b="0" dirty="0"/>
              <a:t> </a:t>
            </a:r>
            <a:r>
              <a:rPr lang="en-US" sz="2400" b="0" dirty="0" err="1"/>
              <a:t>cho</a:t>
            </a:r>
            <a:r>
              <a:rPr lang="en-US" sz="2400" b="0" dirty="0"/>
              <a:t> </a:t>
            </a:r>
            <a:r>
              <a:rPr lang="en-US" sz="2400" b="0" dirty="0" err="1"/>
              <a:t>bạn</a:t>
            </a:r>
            <a:r>
              <a:rPr lang="en-US" sz="2400" b="0" dirty="0"/>
              <a:t> </a:t>
            </a:r>
            <a:r>
              <a:rPr lang="en-US" sz="2400" b="0" dirty="0" err="1"/>
              <a:t>khác</a:t>
            </a:r>
            <a:r>
              <a:rPr lang="en-US" sz="2400" b="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b="0" dirty="0"/>
              <a:t>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F0B9AA7-ADA7-4A32-B775-281974F45AB2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6" name="Picture 3" descr="Picture3">
              <a:extLst>
                <a:ext uri="{FF2B5EF4-FFF2-40B4-BE49-F238E27FC236}">
                  <a16:creationId xmlns:a16="http://schemas.microsoft.com/office/drawing/2014/main" id="{C6C92D0B-D36B-46CD-834E-D99E01915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Picture3">
              <a:extLst>
                <a:ext uri="{FF2B5EF4-FFF2-40B4-BE49-F238E27FC236}">
                  <a16:creationId xmlns:a16="http://schemas.microsoft.com/office/drawing/2014/main" id="{05A671A2-4515-4F3A-B99A-1A0EDC79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Picture3">
              <a:extLst>
                <a:ext uri="{FF2B5EF4-FFF2-40B4-BE49-F238E27FC236}">
                  <a16:creationId xmlns:a16="http://schemas.microsoft.com/office/drawing/2014/main" id="{EB102EFB-7B33-4192-94B2-92451E346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Picture3">
              <a:extLst>
                <a:ext uri="{FF2B5EF4-FFF2-40B4-BE49-F238E27FC236}">
                  <a16:creationId xmlns:a16="http://schemas.microsoft.com/office/drawing/2014/main" id="{40161966-8F95-4501-BD52-236B03D3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6C6D5162-ACA0-4098-B41F-A3F746962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2E1C3EA-4E16-45EC-AF24-13C9AA5B0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5735E1EB-75DC-44CE-9A15-2075A2A88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4B42FBF8-4C3F-4F58-8167-3035A39A89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3657600" y="1676400"/>
            <a:ext cx="1676400" cy="2286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FF0000"/>
                </a:solidFill>
              </a:rPr>
              <a:t>CÂU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FF0000"/>
                </a:solidFill>
              </a:rPr>
              <a:t>HỎI ?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165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>
                <a:solidFill>
                  <a:srgbClr val="FF0000"/>
                </a:solidFill>
              </a:rPr>
              <a:t>Trò chơi: Bí Mật trong quả bóng</a:t>
            </a:r>
            <a:br>
              <a:rPr lang="en-US" sz="3600" b="1">
                <a:solidFill>
                  <a:srgbClr val="FF0000"/>
                </a:solidFill>
              </a:rPr>
            </a:br>
            <a:endParaRPr lang="en-US" sz="3600" b="1">
              <a:solidFill>
                <a:srgbClr val="0000CC"/>
              </a:solidFill>
            </a:endParaRP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2"/>
          <a:srcRect r="49013"/>
          <a:stretch>
            <a:fillRect/>
          </a:stretch>
        </p:blipFill>
        <p:spPr bwMode="auto">
          <a:xfrm>
            <a:off x="2819400" y="1219200"/>
            <a:ext cx="1665288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2"/>
          <a:srcRect l="50987"/>
          <a:stretch>
            <a:fillRect/>
          </a:stretch>
        </p:blipFill>
        <p:spPr bwMode="auto">
          <a:xfrm>
            <a:off x="4483100" y="1219200"/>
            <a:ext cx="16002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43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362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066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905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4648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319 C -0.02466 -0.00277 -0.02153 -0.01827 -0.02066 -0.01827 C -0.01459 -0.01827 -0.00851 0.22919 -0.00851 0.47734 C -0.00851 0.35222 -0.00556 0.22919 -0.00243 0.22919 C 0.00052 0.22919 0.00364 0.35384 0.00364 0.47734 C 0.00364 0.41536 0.00538 0.35222 0.00659 0.35222 C 0.00833 0.35222 0.00972 0.41328 0.00972 0.47734 C 0.00972 0.44496 0.01059 0.41536 0.01146 0.41536 C 0.01232 0.41536 0.01319 0.44681 0.01319 0.47734 C 0.01319 0.46092 0.01354 0.44496 0.01354 0.44519 C 0.01406 0.44496 0.01441 0.46092 0.01441 0.47734 C 0.01441 0.46878 0.01493 0.46092 0.01493 0.46115 C 0.01493 0.46323 0.01527 0.46878 0.01527 0.47734 C 0.01527 0.47295 0.01527 0.46878 0.0158 0.46878 C 0.0158 0.47086 0.0158 0.47318 0.0158 0.47734 C 0.0158 0.4748 0.0158 0.47295 0.0158 0.47086 C 0.01614 0.47086 0.01614 0.47318 0.01614 0.47526 C 0.01614 0.47572 0.01614 0.47318 0.01614 0.47086 C 0.01666 0.47086 0.01666 0.47318 0.01666 0.47526 " pathEditMode="relative" rAng="0" ptsTypes="ff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C 0.00052 -0.00855 0.0026 -0.01688 0.0033 -0.01688 C 0.00798 -0.01688 0.01267 0.11679 0.01267 0.25047 C 0.01267 0.18294 0.0151 0.11679 0.01736 0.11679 C 0.01979 0.11679 0.02187 0.18386 0.02187 0.25047 C 0.02187 0.21693 0.02309 0.18294 0.0243 0.18294 C 0.02552 0.18294 0.02673 0.21601 0.02673 0.25047 C 0.02673 0.23312 0.02725 0.21693 0.02795 0.21693 C 0.02847 0.21693 0.02916 0.23405 0.02916 0.25047 C 0.02916 0.24168 0.02934 0.23312 0.02968 0.23312 C 0.02986 0.23312 0.03021 0.24168 0.03021 0.25047 C 0.03021 0.24584 0.03038 0.24168 0.03055 0.24168 C 0.03055 0.24284 0.0309 0.24584 0.0309 0.25047 C 0.0309 0.24815 0.0309 0.24584 0.03107 0.24584 C 0.03107 0.247 0.03125 0.24815 0.03125 0.25047 C 0.03125 0.24931 0.03125 0.24815 0.03125 0.247 C 0.03142 0.247 0.03142 0.24815 0.03142 0.24931 C 0.03159 0.24931 0.03159 0.24815 0.03159 0.247 C 0.03177 0.247 0.03177 0.24815 0.03177 0.24931 " pathEditMode="relative" rAng="0" ptsTypes="ff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804 C 0.0007 -0.00161 0.0033 -0.02035 0.00417 -0.02035 C 0.01007 -0.02035 0.01598 0.284 0.01598 0.58835 C 0.01598 0.43479 0.0191 0.284 0.02188 0.284 C 0.02483 0.284 0.02778 0.43641 0.02778 0.58835 C 0.02778 0.51226 0.02917 0.43479 0.03073 0.43479 C 0.0323 0.43479 0.03368 0.50995 0.03368 0.58835 C 0.03368 0.5488 0.03455 0.51226 0.03525 0.51226 C 0.03594 0.51226 0.03681 0.55111 0.03681 0.58835 C 0.03681 0.56846 0.03716 0.5488 0.0375 0.5488 C 0.03768 0.5488 0.0382 0.56846 0.0382 0.58835 C 0.0382 0.57817 0.03837 0.56846 0.03872 0.56846 C 0.03872 0.57123 0.03907 0.57817 0.03907 0.58835 C 0.03907 0.58303 0.03907 0.57817 0.03924 0.57817 C 0.03924 0.58072 0.03941 0.58349 0.03941 0.58835 C 0.03941 0.58557 0.03941 0.58303 0.03941 0.58072 C 0.03959 0.58072 0.03959 0.58349 0.03959 0.58604 C 0.03976 0.58604 0.03976 0.58349 0.03976 0.58072 C 0.04011 0.58072 0.04011 0.58349 0.04011 0.58604 " pathEditMode="relative" rAng="0" ptsTypes="fffffffffffffffffff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C 0.00035 -0.01549 0.00209 -0.03006 0.00261 -0.03006 C 0.0066 -0.03006 0.01042 0.20722 0.01042 0.44565 C 0.01042 0.32516 0.0125 0.20722 0.01424 0.20722 C 0.01632 0.20722 0.01823 0.32701 0.01823 0.44565 C 0.01823 0.38622 0.01927 0.32516 0.02014 0.32516 C 0.02118 0.32516 0.02223 0.38414 0.02223 0.44565 C 0.02223 0.41443 0.02275 0.38622 0.02309 0.38622 C 0.02379 0.38622 0.02431 0.41628 0.02431 0.44565 C 0.02431 0.4297 0.02448 0.41443 0.02466 0.41443 C 0.02483 0.41443 0.02518 0.4297 0.02518 0.44565 C 0.02518 0.43756 0.02535 0.4297 0.02535 0.43016 C 0.02535 0.43178 0.0257 0.43756 0.0257 0.44565 C 0.0257 0.44103 0.0257 0.43756 0.02587 0.43756 C 0.02587 0.43941 0.02587 0.44126 0.02587 0.44565 C 0.02587 0.44288 0.02587 0.44103 0.02587 0.43941 C 0.02605 0.43941 0.02605 0.44126 0.02605 0.44334 C 0.02622 0.44334 0.02622 0.44126 0.02622 0.43941 C 0.02657 0.43941 0.02657 0.44126 0.02657 0.44334 " pathEditMode="relative" rAng="0" ptsTypes="fffffffffffffffffff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00463 L -0.11598 -0.00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0463 L 0.08055 -0.0046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0000CC"/>
                </a:solidFill>
              </a:rPr>
              <a:t>Trò chơi: Bí Mật trong quả bóng</a:t>
            </a:r>
            <a:br>
              <a:rPr lang="en-US" b="1">
                <a:solidFill>
                  <a:srgbClr val="0000CC"/>
                </a:solidFill>
              </a:rPr>
            </a:br>
            <a:r>
              <a:rPr lang="en-US" b="1">
                <a:solidFill>
                  <a:srgbClr val="0000CC"/>
                </a:solidFill>
              </a:rPr>
              <a:t>Slide chính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1143000" y="16002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2438400" y="16002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3733800" y="1524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5029200" y="1524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6324600" y="1524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2438400" y="5105400"/>
            <a:ext cx="4191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/>
              <a:t>Chọn bóng</a:t>
            </a:r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7086600" y="5715000"/>
            <a:ext cx="2057400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>
                <a:latin typeface="Times New Roman" pitchFamily="18" charset="0"/>
                <a:cs typeface="Times New Roman" pitchFamily="18" charset="0"/>
              </a:rPr>
              <a:t>Kết thúc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718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cụ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mềm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Tux Paint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</a:t>
            </a:r>
          </a:p>
        </p:txBody>
      </p:sp>
      <p:pic>
        <p:nvPicPr>
          <p:cNvPr id="10" name="Picture 9" descr="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905000"/>
            <a:ext cx="53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/>
          <a:srcRect r="49013"/>
          <a:stretch>
            <a:fillRect/>
          </a:stretch>
        </p:blipFill>
        <p:spPr bwMode="auto">
          <a:xfrm>
            <a:off x="1312863" y="-10160"/>
            <a:ext cx="33686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/>
          <a:srcRect l="50987"/>
          <a:stretch>
            <a:fillRect/>
          </a:stretch>
        </p:blipFill>
        <p:spPr bwMode="auto">
          <a:xfrm>
            <a:off x="4572000" y="0"/>
            <a:ext cx="32385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Callout 6"/>
          <p:cNvSpPr/>
          <p:nvPr/>
        </p:nvSpPr>
        <p:spPr>
          <a:xfrm>
            <a:off x="7620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1447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MỞ</a:t>
            </a:r>
          </a:p>
        </p:txBody>
      </p:sp>
      <p:sp>
        <p:nvSpPr>
          <p:cNvPr id="13" name="Curved Up Arrow 12">
            <a:hlinkClick r:id="rId4" action="ppaction://hlinksldjump"/>
          </p:cNvPr>
          <p:cNvSpPr/>
          <p:nvPr/>
        </p:nvSpPr>
        <p:spPr>
          <a:xfrm>
            <a:off x="7848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71800" y="838200"/>
            <a:ext cx="3581400" cy="556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phần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mềm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Tux Paint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?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/>
          <a:srcRect r="49013"/>
          <a:stretch>
            <a:fillRect/>
          </a:stretch>
        </p:blipFill>
        <p:spPr bwMode="auto">
          <a:xfrm>
            <a:off x="1355725" y="228600"/>
            <a:ext cx="33686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/>
          <a:srcRect l="50987"/>
          <a:stretch>
            <a:fillRect/>
          </a:stretch>
        </p:blipFill>
        <p:spPr bwMode="auto">
          <a:xfrm>
            <a:off x="4721225" y="218440"/>
            <a:ext cx="32385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Callout 6"/>
          <p:cNvSpPr/>
          <p:nvPr/>
        </p:nvSpPr>
        <p:spPr>
          <a:xfrm>
            <a:off x="7620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1447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MỞ</a:t>
            </a:r>
          </a:p>
        </p:txBody>
      </p:sp>
      <p:sp>
        <p:nvSpPr>
          <p:cNvPr id="13" name="Curved Up Arrow 12">
            <a:hlinkClick r:id="rId3" action="ppaction://hlinksldjump"/>
          </p:cNvPr>
          <p:cNvSpPr/>
          <p:nvPr/>
        </p:nvSpPr>
        <p:spPr>
          <a:xfrm>
            <a:off x="7848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718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Chúc mừng bạn đã nhận được phần quà đó là một chàng pháo tay</a:t>
            </a:r>
            <a:r>
              <a:rPr lang="en-US" sz="4400"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US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/>
          <a:srcRect r="49013"/>
          <a:stretch>
            <a:fillRect/>
          </a:stretch>
        </p:blipFill>
        <p:spPr bwMode="auto">
          <a:xfrm>
            <a:off x="1287462" y="11112"/>
            <a:ext cx="33686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/>
          <a:srcRect l="50987"/>
          <a:stretch>
            <a:fillRect/>
          </a:stretch>
        </p:blipFill>
        <p:spPr bwMode="auto">
          <a:xfrm>
            <a:off x="4648200" y="0"/>
            <a:ext cx="32385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Up Arrow Callout 11"/>
          <p:cNvSpPr/>
          <p:nvPr/>
        </p:nvSpPr>
        <p:spPr>
          <a:xfrm>
            <a:off x="1447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MỞ</a:t>
            </a:r>
          </a:p>
        </p:txBody>
      </p:sp>
      <p:sp>
        <p:nvSpPr>
          <p:cNvPr id="13" name="Curved Up Arrow 12">
            <a:hlinkClick r:id="rId3" action="ppaction://hlinksldjump"/>
          </p:cNvPr>
          <p:cNvSpPr/>
          <p:nvPr/>
        </p:nvSpPr>
        <p:spPr>
          <a:xfrm>
            <a:off x="7848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956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 cụ      trong phần mềm Tux Paint dùng để làm gì?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hình khối</a:t>
            </a:r>
          </a:p>
        </p:txBody>
      </p:sp>
      <p:pic>
        <p:nvPicPr>
          <p:cNvPr id="10" name="Picture 9" descr="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371600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/>
          <a:srcRect r="49013"/>
          <a:stretch>
            <a:fillRect/>
          </a:stretch>
        </p:blipFill>
        <p:spPr bwMode="auto">
          <a:xfrm>
            <a:off x="1752600" y="0"/>
            <a:ext cx="33686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/>
          <a:srcRect l="50987"/>
          <a:stretch>
            <a:fillRect/>
          </a:stretch>
        </p:blipFill>
        <p:spPr bwMode="auto">
          <a:xfrm>
            <a:off x="5105400" y="0"/>
            <a:ext cx="32385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Callout 6"/>
          <p:cNvSpPr/>
          <p:nvPr/>
        </p:nvSpPr>
        <p:spPr>
          <a:xfrm>
            <a:off x="7620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1447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MỞ</a:t>
            </a:r>
          </a:p>
        </p:txBody>
      </p:sp>
      <p:sp>
        <p:nvSpPr>
          <p:cNvPr id="13" name="Curved Up Arrow 12">
            <a:hlinkClick r:id="rId4" action="ppaction://hlinksldjump"/>
          </p:cNvPr>
          <p:cNvSpPr/>
          <p:nvPr/>
        </p:nvSpPr>
        <p:spPr>
          <a:xfrm>
            <a:off x="7848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3B6307F-5377-4C46-9413-E3B5F7EE9465}" type="slidenum">
              <a:rPr lang="en-US" sz="1000">
                <a:latin typeface="Calibri" pitchFamily="34" charset="0"/>
              </a:rPr>
              <a:pPr algn="r"/>
              <a:t>2</a:t>
            </a:fld>
            <a:endParaRPr lang="en-US" sz="100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4104" name="Picture 3" descr="Pictur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4" descr="Pictur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5" descr="Pictur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6" descr="Pictur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Line 7"/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8"/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9"/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10"/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Bài 5 - Lớp Chúng Ta Đoàn Kết - Âm Nhạc Lớp 3 -- Tập Hát Theo Lời - CD Bộ Giáo Dục (1)">
            <a:hlinkClick r:id="" action="ppaction://media"/>
            <a:extLst>
              <a:ext uri="{FF2B5EF4-FFF2-40B4-BE49-F238E27FC236}">
                <a16:creationId xmlns:a16="http://schemas.microsoft.com/office/drawing/2014/main" id="{1C829ED2-9639-4BB8-A7B4-13B19D6EC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857250"/>
            <a:ext cx="86106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718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cho biết biểu tượng của phần mềm Tux Paint 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chim cánh cụt</a:t>
            </a:r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/>
          <a:srcRect r="49013"/>
          <a:stretch>
            <a:fillRect/>
          </a:stretch>
        </p:blipFill>
        <p:spPr bwMode="auto">
          <a:xfrm>
            <a:off x="1752600" y="0"/>
            <a:ext cx="33686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/>
          <a:srcRect l="50987"/>
          <a:stretch>
            <a:fillRect/>
          </a:stretch>
        </p:blipFill>
        <p:spPr bwMode="auto">
          <a:xfrm>
            <a:off x="5105400" y="0"/>
            <a:ext cx="32385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Callout 6"/>
          <p:cNvSpPr/>
          <p:nvPr/>
        </p:nvSpPr>
        <p:spPr>
          <a:xfrm>
            <a:off x="7620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1447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MỞ</a:t>
            </a:r>
          </a:p>
        </p:txBody>
      </p:sp>
      <p:sp>
        <p:nvSpPr>
          <p:cNvPr id="13" name="Curved Up Arrow 12">
            <a:hlinkClick r:id="rId3" action="ppaction://hlinksldjump"/>
          </p:cNvPr>
          <p:cNvSpPr/>
          <p:nvPr/>
        </p:nvSpPr>
        <p:spPr>
          <a:xfrm>
            <a:off x="7848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3150394"/>
            <a:ext cx="371475" cy="3286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64" y="3306993"/>
            <a:ext cx="371475" cy="328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46" y="2880340"/>
            <a:ext cx="371475" cy="3286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08" y="3142687"/>
            <a:ext cx="371475" cy="3286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16" y="2993231"/>
            <a:ext cx="371475" cy="3286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64" y="2927811"/>
            <a:ext cx="371475" cy="3286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6" y="3284807"/>
            <a:ext cx="371475" cy="3286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60" y="2927811"/>
            <a:ext cx="371475" cy="328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2" y="3150394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165656" y="819679"/>
            <a:ext cx="4851699" cy="2720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5469296" y="4368899"/>
            <a:ext cx="3689790" cy="1844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4991541" y="3758042"/>
            <a:ext cx="3689790" cy="18448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846986" y="1728902"/>
            <a:ext cx="6079261" cy="1315731"/>
          </a:xfrm>
          <a:prstGeom prst="rect">
            <a:avLst/>
          </a:prstGeom>
          <a:noFill/>
        </p:spPr>
        <p:txBody>
          <a:bodyPr wrap="none" lIns="68564" tIns="34283" rIns="68564" bIns="34283">
            <a:spAutoFit/>
          </a:bodyPr>
          <a:lstStyle/>
          <a:p>
            <a:pPr algn="ctr" defTabSz="685655" fontAlgn="auto">
              <a:spcBef>
                <a:spcPts val="0"/>
              </a:spcBef>
              <a:spcAft>
                <a:spcPts val="0"/>
              </a:spcAft>
            </a:pPr>
            <a:r>
              <a:rPr lang="en-US" sz="4050" i="1" spc="38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D60093"/>
                </a:solidFill>
                <a:effectLst>
                  <a:glow rad="38100"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Kính chúc các thầy cô giáo</a:t>
            </a:r>
          </a:p>
          <a:p>
            <a:pPr algn="ctr" defTabSz="685655" fontAlgn="auto">
              <a:spcBef>
                <a:spcPts val="0"/>
              </a:spcBef>
              <a:spcAft>
                <a:spcPts val="0"/>
              </a:spcAft>
            </a:pPr>
            <a:r>
              <a:rPr lang="en-US" sz="4050" i="1" spc="38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D60093"/>
                </a:solidFill>
                <a:effectLst>
                  <a:glow rad="38100"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sức khỏe – hạnh phúc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12384" y="4398121"/>
            <a:ext cx="5145993" cy="1315731"/>
          </a:xfrm>
          <a:prstGeom prst="rect">
            <a:avLst/>
          </a:prstGeom>
          <a:noFill/>
        </p:spPr>
        <p:txBody>
          <a:bodyPr wrap="none" lIns="68564" tIns="34283" rIns="68564" bIns="34283">
            <a:spAutoFit/>
          </a:bodyPr>
          <a:lstStyle/>
          <a:p>
            <a:pPr algn="ctr" defTabSz="685655" fontAlgn="auto">
              <a:spcBef>
                <a:spcPts val="0"/>
              </a:spcBef>
              <a:spcAft>
                <a:spcPts val="0"/>
              </a:spcAft>
            </a:pPr>
            <a:r>
              <a:rPr lang="en-US" sz="4050" i="1" spc="38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Chúc các em học sinh </a:t>
            </a:r>
          </a:p>
          <a:p>
            <a:pPr algn="ctr" defTabSz="685655" fontAlgn="auto">
              <a:spcBef>
                <a:spcPts val="0"/>
              </a:spcBef>
              <a:spcAft>
                <a:spcPts val="0"/>
              </a:spcAft>
            </a:pPr>
            <a:r>
              <a:rPr lang="en-US" sz="4050" i="1" spc="38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chăm ngoan – học giỏi</a:t>
            </a:r>
          </a:p>
        </p:txBody>
      </p:sp>
      <p:pic>
        <p:nvPicPr>
          <p:cNvPr id="16" name="tet oi la tet">
            <a:hlinkClick r:id="" action="ppaction://media"/>
            <a:extLst>
              <a:ext uri="{FF2B5EF4-FFF2-40B4-BE49-F238E27FC236}">
                <a16:creationId xmlns:a16="http://schemas.microsoft.com/office/drawing/2014/main" id="{31B042A7-967D-4A4C-BA65-9CB24FED0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949" y="3370093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4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A62879AC-99A8-4720-BC29-809508CFAC44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14" name="Picture 3" descr="Picture3">
              <a:extLst>
                <a:ext uri="{FF2B5EF4-FFF2-40B4-BE49-F238E27FC236}">
                  <a16:creationId xmlns:a16="http://schemas.microsoft.com/office/drawing/2014/main" id="{D2F68908-7327-4321-AF65-7D81ECA15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Picture3">
              <a:extLst>
                <a:ext uri="{FF2B5EF4-FFF2-40B4-BE49-F238E27FC236}">
                  <a16:creationId xmlns:a16="http://schemas.microsoft.com/office/drawing/2014/main" id="{4DCF474E-DFAB-451B-8663-B0134575D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Picture3">
              <a:extLst>
                <a:ext uri="{FF2B5EF4-FFF2-40B4-BE49-F238E27FC236}">
                  <a16:creationId xmlns:a16="http://schemas.microsoft.com/office/drawing/2014/main" id="{FB2CE8D9-171D-4EB9-A718-285F62D0E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Picture3">
              <a:extLst>
                <a:ext uri="{FF2B5EF4-FFF2-40B4-BE49-F238E27FC236}">
                  <a16:creationId xmlns:a16="http://schemas.microsoft.com/office/drawing/2014/main" id="{5198563E-F2DE-4249-BB11-46180FA78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D3EC1091-5280-439E-8BB1-ACB9552D18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C892D77D-28F0-4014-BCE0-98705CB76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4BC7A255-7B86-496D-896D-C95EF121CD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6C7A51D0-FE34-416F-A683-48544AEDAE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0">
            <a:extLst>
              <a:ext uri="{FF2B5EF4-FFF2-40B4-BE49-F238E27FC236}">
                <a16:creationId xmlns:a16="http://schemas.microsoft.com/office/drawing/2014/main" id="{22F8A44F-C104-4984-AE68-6C99D69519F4}"/>
              </a:ext>
            </a:extLst>
          </p:cNvPr>
          <p:cNvGrpSpPr>
            <a:grpSpLocks/>
          </p:cNvGrpSpPr>
          <p:nvPr/>
        </p:nvGrpSpPr>
        <p:grpSpPr bwMode="auto">
          <a:xfrm>
            <a:off x="0" y="2971800"/>
            <a:ext cx="3048000" cy="2971800"/>
            <a:chOff x="336" y="1536"/>
            <a:chExt cx="1968" cy="1968"/>
          </a:xfrm>
        </p:grpSpPr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D0DB9B10-0132-4551-8E36-D7AD58645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536"/>
              <a:ext cx="1968" cy="1968"/>
              <a:chOff x="384" y="1776"/>
              <a:chExt cx="1488" cy="1488"/>
            </a:xfrm>
          </p:grpSpPr>
          <p:sp>
            <p:nvSpPr>
              <p:cNvPr id="26" name="Oval 5">
                <a:extLst>
                  <a:ext uri="{FF2B5EF4-FFF2-40B4-BE49-F238E27FC236}">
                    <a16:creationId xmlns:a16="http://schemas.microsoft.com/office/drawing/2014/main" id="{07D56988-940D-43AF-B195-38C240A9EE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84" y="1776"/>
                <a:ext cx="1488" cy="1488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tint val="10196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tint val="10196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outerShdw dist="50800" dir="54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7" name="Oval 6">
                <a:extLst>
                  <a:ext uri="{FF2B5EF4-FFF2-40B4-BE49-F238E27FC236}">
                    <a16:creationId xmlns:a16="http://schemas.microsoft.com/office/drawing/2014/main" id="{D1701083-DFB8-45BC-91BE-A87BA20EFC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07" y="1799"/>
                <a:ext cx="1434" cy="143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Arial" pitchFamily="34" charset="0"/>
                  <a:cs typeface="+mn-cs"/>
                </a:endParaRPr>
              </a:p>
            </p:txBody>
          </p:sp>
        </p:grp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B77FF244-B6AA-4FA2-9396-7B233CD90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776"/>
              <a:ext cx="912" cy="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C576C22E-30B1-4CF4-9488-8941658AD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2399"/>
              <a:ext cx="1632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600" b="1">
                  <a:solidFill>
                    <a:srgbClr val="00B050"/>
                  </a:solidFill>
                </a:rPr>
                <a:t>Mục tiêu</a:t>
              </a:r>
            </a:p>
          </p:txBody>
        </p:sp>
      </p:grpSp>
      <p:grpSp>
        <p:nvGrpSpPr>
          <p:cNvPr id="29" name="Group 17">
            <a:extLst>
              <a:ext uri="{FF2B5EF4-FFF2-40B4-BE49-F238E27FC236}">
                <a16:creationId xmlns:a16="http://schemas.microsoft.com/office/drawing/2014/main" id="{2639348A-47F2-4E60-9D00-E3592A88C7F9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657600"/>
            <a:ext cx="457200" cy="457200"/>
            <a:chOff x="384" y="1776"/>
            <a:chExt cx="1488" cy="1488"/>
          </a:xfrm>
        </p:grpSpPr>
        <p:sp>
          <p:nvSpPr>
            <p:cNvPr id="30" name="Oval 18">
              <a:extLst>
                <a:ext uri="{FF2B5EF4-FFF2-40B4-BE49-F238E27FC236}">
                  <a16:creationId xmlns:a16="http://schemas.microsoft.com/office/drawing/2014/main" id="{0223C96A-BA5E-419C-A17D-2D00F94762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1019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vi-VN">
                <a:latin typeface="Arial" pitchFamily="34" charset="0"/>
                <a:cs typeface="+mn-cs"/>
              </a:endParaRPr>
            </a:p>
          </p:txBody>
        </p:sp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0256B55E-0F28-465F-B6FA-DB25C8B087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5" y="1797"/>
              <a:ext cx="1436" cy="143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4902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accent2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vi-VN"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32" name="Group 26">
            <a:extLst>
              <a:ext uri="{FF2B5EF4-FFF2-40B4-BE49-F238E27FC236}">
                <a16:creationId xmlns:a16="http://schemas.microsoft.com/office/drawing/2014/main" id="{55804EE6-03A3-4F85-89D4-62EAA411FAB6}"/>
              </a:ext>
            </a:extLst>
          </p:cNvPr>
          <p:cNvGrpSpPr>
            <a:grpSpLocks/>
          </p:cNvGrpSpPr>
          <p:nvPr/>
        </p:nvGrpSpPr>
        <p:grpSpPr bwMode="auto">
          <a:xfrm>
            <a:off x="2825852" y="4629852"/>
            <a:ext cx="457200" cy="457200"/>
            <a:chOff x="384" y="1776"/>
            <a:chExt cx="1488" cy="1488"/>
          </a:xfrm>
        </p:grpSpPr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7CF8D62A-4F5E-4AD3-9709-8D32B6507C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10196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04896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vi-VN">
                <a:latin typeface="Arial" pitchFamily="34" charset="0"/>
                <a:cs typeface="+mn-cs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8E537998-C641-47CC-BDAD-C94A6A5E93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rgbClr val="EFBFDA"/>
                </a:gs>
                <a:gs pos="50000">
                  <a:srgbClr val="D04896"/>
                </a:gs>
                <a:gs pos="100000">
                  <a:srgbClr val="EFBFDA"/>
                </a:gs>
              </a:gsLst>
              <a:lin ang="5400000" scaled="1"/>
            </a:gradFill>
            <a:ln w="19050">
              <a:solidFill>
                <a:srgbClr val="D04896">
                  <a:alpha val="2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</p:grpSp>
      <p:sp>
        <p:nvSpPr>
          <p:cNvPr id="36" name="Text Box 31">
            <a:extLst>
              <a:ext uri="{FF2B5EF4-FFF2-40B4-BE49-F238E27FC236}">
                <a16:creationId xmlns:a16="http://schemas.microsoft.com/office/drawing/2014/main" id="{CECDBB08-D6BA-4527-B447-78EE3ADF8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111" y="4724395"/>
            <a:ext cx="5715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8B63FC-C602-4094-A2D7-3560694C45C7}"/>
              </a:ext>
            </a:extLst>
          </p:cNvPr>
          <p:cNvSpPr/>
          <p:nvPr/>
        </p:nvSpPr>
        <p:spPr>
          <a:xfrm>
            <a:off x="3535594" y="3121918"/>
            <a:ext cx="5448069" cy="1265922"/>
          </a:xfrm>
          <a:prstGeom prst="roundRect">
            <a:avLst/>
          </a:prstGeom>
          <a:solidFill>
            <a:srgbClr val="49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Biết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dụng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cụ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phần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mềm</a:t>
            </a:r>
            <a:r>
              <a:rPr lang="en-US" sz="2400" dirty="0">
                <a:solidFill>
                  <a:schemeClr val="bg1"/>
                </a:solidFill>
              </a:rPr>
              <a:t> Tux Paint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EFB77-15FA-4E8E-AFAC-88246B636BB2}"/>
              </a:ext>
            </a:extLst>
          </p:cNvPr>
          <p:cNvSpPr/>
          <p:nvPr/>
        </p:nvSpPr>
        <p:spPr>
          <a:xfrm>
            <a:off x="3484155" y="4552140"/>
            <a:ext cx="5529348" cy="1195392"/>
          </a:xfrm>
          <a:prstGeom prst="roundRect">
            <a:avLst/>
          </a:prstGeom>
          <a:solidFill>
            <a:srgbClr val="EBAF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được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một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chỉnh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chương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Tux Paint</a:t>
            </a:r>
            <a:endParaRPr lang="en-US" sz="2400" dirty="0"/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24AFC621-3284-4095-87D4-BB6AED356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56" y="21842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29036226-D0F3-4C8A-A663-8BB693BA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46" y="727038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628118CF-A258-4124-8C29-4EC7A048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44" y="1128681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mềm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Tux Paint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" grpId="0" animBg="1"/>
      <p:bldP spid="5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989012" y="4287443"/>
            <a:ext cx="8178913" cy="122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mềm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Tux Paint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tượng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600" b="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600" b="0" dirty="0">
                <a:solidFill>
                  <a:srgbClr val="0000FF"/>
                </a:solidFill>
                <a:latin typeface="Times New Roman" pitchFamily="18" charset="0"/>
              </a:rPr>
              <a:t> ? 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19057" y="2078019"/>
            <a:ext cx="5791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1.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Giới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thiệu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trò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chơi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-50856" y="21842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600346" y="727038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82544" y="1128681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mềm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Tux Paint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E1555FF1-C2A4-4A4C-BB9A-DC36BF192B56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8" name="Picture 3" descr="Picture3">
              <a:extLst>
                <a:ext uri="{FF2B5EF4-FFF2-40B4-BE49-F238E27FC236}">
                  <a16:creationId xmlns:a16="http://schemas.microsoft.com/office/drawing/2014/main" id="{025A207C-92FC-4A55-9F99-412762157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Picture3">
              <a:extLst>
                <a:ext uri="{FF2B5EF4-FFF2-40B4-BE49-F238E27FC236}">
                  <a16:creationId xmlns:a16="http://schemas.microsoft.com/office/drawing/2014/main" id="{5261D708-E4F1-4298-91C5-CA99E54DA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Picture3">
              <a:extLst>
                <a:ext uri="{FF2B5EF4-FFF2-40B4-BE49-F238E27FC236}">
                  <a16:creationId xmlns:a16="http://schemas.microsoft.com/office/drawing/2014/main" id="{F18996B0-EF7E-477E-8C27-5BA38395F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icture3">
              <a:extLst>
                <a:ext uri="{FF2B5EF4-FFF2-40B4-BE49-F238E27FC236}">
                  <a16:creationId xmlns:a16="http://schemas.microsoft.com/office/drawing/2014/main" id="{DCDAE7CD-B139-4DE6-ACB6-5ED3DF1F6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D6A70831-0B24-478F-A268-9E2BF5464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E3FF4EFC-7998-4379-A654-D12C4D435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BDEC853-333D-4791-AB52-7A4A2CA5B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5D8D2DF4-D3FB-4D39-8E7D-B58D73ECE6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 descr="Làm việc cá nhân - Tư liệu VNEN - Nguyễn Thành Nhân - Website của Trường  Tiểu học Phước Hội 4">
            <a:extLst>
              <a:ext uri="{FF2B5EF4-FFF2-40B4-BE49-F238E27FC236}">
                <a16:creationId xmlns:a16="http://schemas.microsoft.com/office/drawing/2014/main" id="{B442055C-4B99-40D5-BB80-C16157C1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2" y="2814174"/>
            <a:ext cx="1826346" cy="12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WordArt 19">
            <a:extLst>
              <a:ext uri="{FF2B5EF4-FFF2-40B4-BE49-F238E27FC236}">
                <a16:creationId xmlns:a16="http://schemas.microsoft.com/office/drawing/2014/main" id="{549F9D29-8726-46B9-8A8C-2D46A79B34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0346" y="3136886"/>
            <a:ext cx="316547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Hoạt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động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cá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nhân</a:t>
            </a:r>
            <a:endParaRPr lang="en-US" sz="8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blurRad="60007"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19057" y="1895454"/>
            <a:ext cx="5791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1.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Giới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thiệu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trò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chơi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1882" y="3282948"/>
            <a:ext cx="6448446" cy="3062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596" y="2333610"/>
            <a:ext cx="763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* </a:t>
            </a:r>
            <a:r>
              <a:rPr lang="en-US" sz="2400" b="0" dirty="0" err="1"/>
              <a:t>Khởi</a:t>
            </a:r>
            <a:r>
              <a:rPr lang="en-US" sz="2400" b="0" dirty="0"/>
              <a:t> </a:t>
            </a:r>
            <a:r>
              <a:rPr lang="en-US" sz="2400" b="0" dirty="0" err="1"/>
              <a:t>động</a:t>
            </a:r>
            <a:r>
              <a:rPr lang="en-US" sz="2400" b="0" dirty="0"/>
              <a:t> </a:t>
            </a:r>
            <a:r>
              <a:rPr lang="en-US" sz="2400" b="0" dirty="0" err="1"/>
              <a:t>phần</a:t>
            </a:r>
            <a:r>
              <a:rPr lang="en-US" sz="2400" b="0" dirty="0"/>
              <a:t> </a:t>
            </a:r>
            <a:r>
              <a:rPr lang="en-US" sz="2400" b="0" dirty="0" err="1"/>
              <a:t>mềm</a:t>
            </a:r>
            <a:r>
              <a:rPr lang="en-US" sz="2400" b="0" dirty="0"/>
              <a:t>: </a:t>
            </a:r>
            <a:r>
              <a:rPr lang="en-US" sz="2400" b="0" dirty="0" err="1"/>
              <a:t>Em</a:t>
            </a:r>
            <a:r>
              <a:rPr lang="en-US" sz="2400" b="0" dirty="0"/>
              <a:t> </a:t>
            </a:r>
            <a:r>
              <a:rPr lang="en-US" sz="2400" b="0" dirty="0" err="1"/>
              <a:t>nháy</a:t>
            </a:r>
            <a:r>
              <a:rPr lang="en-US" sz="2400" b="0" dirty="0"/>
              <a:t> </a:t>
            </a:r>
            <a:r>
              <a:rPr lang="en-US" sz="2400" b="0" dirty="0" err="1"/>
              <a:t>đúp</a:t>
            </a:r>
            <a:r>
              <a:rPr lang="en-US" sz="2400" b="0" dirty="0"/>
              <a:t> </a:t>
            </a:r>
            <a:r>
              <a:rPr lang="en-US" sz="2400" b="0" dirty="0" err="1"/>
              <a:t>chuột</a:t>
            </a:r>
            <a:r>
              <a:rPr lang="en-US" sz="2400" b="0" dirty="0"/>
              <a:t> </a:t>
            </a:r>
            <a:r>
              <a:rPr lang="en-US" sz="2400" b="0" dirty="0" err="1"/>
              <a:t>vào</a:t>
            </a:r>
            <a:r>
              <a:rPr lang="en-US" sz="2400" b="0" dirty="0"/>
              <a:t> </a:t>
            </a:r>
            <a:r>
              <a:rPr lang="en-US" sz="2400" b="0" dirty="0" err="1"/>
              <a:t>biểu</a:t>
            </a:r>
            <a:r>
              <a:rPr lang="en-US" sz="2400" b="0" dirty="0"/>
              <a:t> </a:t>
            </a:r>
            <a:r>
              <a:rPr lang="en-US" sz="2400" b="0" dirty="0" err="1"/>
              <a:t>tượng</a:t>
            </a:r>
            <a:r>
              <a:rPr lang="en-US" sz="2400" b="0" dirty="0"/>
              <a:t>                </a:t>
            </a:r>
            <a:r>
              <a:rPr lang="en-US" sz="2400" b="0" dirty="0" err="1"/>
              <a:t>trên</a:t>
            </a:r>
            <a:r>
              <a:rPr lang="en-US" sz="2400" b="0" dirty="0"/>
              <a:t> </a:t>
            </a:r>
            <a:r>
              <a:rPr lang="en-US" sz="2400" b="0" dirty="0" err="1"/>
              <a:t>màn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nền</a:t>
            </a:r>
            <a:r>
              <a:rPr lang="en-US" sz="2400" b="0" dirty="0"/>
              <a:t>              </a:t>
            </a:r>
          </a:p>
        </p:txBody>
      </p:sp>
      <p:pic>
        <p:nvPicPr>
          <p:cNvPr id="11" name="Picture 10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3761" y="2333610"/>
            <a:ext cx="522570" cy="547695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49551DE8-0A97-4924-8C7B-03F979B57E50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13" name="Picture 3" descr="Picture3">
              <a:extLst>
                <a:ext uri="{FF2B5EF4-FFF2-40B4-BE49-F238E27FC236}">
                  <a16:creationId xmlns:a16="http://schemas.microsoft.com/office/drawing/2014/main" id="{8228477F-DD9A-4CD5-9711-54E96C53B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 descr="Picture3">
              <a:extLst>
                <a:ext uri="{FF2B5EF4-FFF2-40B4-BE49-F238E27FC236}">
                  <a16:creationId xmlns:a16="http://schemas.microsoft.com/office/drawing/2014/main" id="{FB554F52-EA13-4C1D-A880-537AFAACB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Picture3">
              <a:extLst>
                <a:ext uri="{FF2B5EF4-FFF2-40B4-BE49-F238E27FC236}">
                  <a16:creationId xmlns:a16="http://schemas.microsoft.com/office/drawing/2014/main" id="{59D7EFD1-8505-453F-B8C6-B4190B123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Picture3">
              <a:extLst>
                <a:ext uri="{FF2B5EF4-FFF2-40B4-BE49-F238E27FC236}">
                  <a16:creationId xmlns:a16="http://schemas.microsoft.com/office/drawing/2014/main" id="{B63E53B2-56B5-4B66-B411-23D5E5F70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3E4D8729-5764-4006-849A-E594CCBCA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2E1ED98E-0A70-4823-A37F-9DE4E087D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44071002-6821-4CAD-B62C-D5FA26BAF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AF1BDFD9-08A9-4A4B-B0F4-18EAA352A3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>
            <a:extLst>
              <a:ext uri="{FF2B5EF4-FFF2-40B4-BE49-F238E27FC236}">
                <a16:creationId xmlns:a16="http://schemas.microsoft.com/office/drawing/2014/main" id="{DB8B3881-7192-41EE-8FF7-ED4761242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56" y="1473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8B2B69B9-D83C-4EAC-9D07-FC2B4B5C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46" y="655918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8F841B6F-DC1C-4AE1-A1E2-37DE8AD6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44" y="1057561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mềm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Tux Paint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19057" y="1895454"/>
            <a:ext cx="5791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1.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Giới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thiệu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trò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chơi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8" name="Picture 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913" y="3349762"/>
            <a:ext cx="5842080" cy="3067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005" y="359972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Vùng</a:t>
            </a:r>
            <a:r>
              <a:rPr lang="en-US" b="0" dirty="0"/>
              <a:t> </a:t>
            </a:r>
            <a:r>
              <a:rPr lang="en-US" b="0" dirty="0" err="1"/>
              <a:t>trang</a:t>
            </a:r>
            <a:r>
              <a:rPr lang="en-US" b="0" dirty="0"/>
              <a:t> </a:t>
            </a:r>
            <a:r>
              <a:rPr lang="en-US" b="0" dirty="0" err="1"/>
              <a:t>vẽ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178572" y="277176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Vùng</a:t>
            </a:r>
            <a:r>
              <a:rPr lang="en-US" b="0" dirty="0"/>
              <a:t> </a:t>
            </a: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mẫu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409518" y="471585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Vùng</a:t>
            </a:r>
            <a:r>
              <a:rPr lang="en-US" b="0" dirty="0"/>
              <a:t> </a:t>
            </a:r>
            <a:r>
              <a:rPr lang="en-US" b="0" dirty="0" err="1"/>
              <a:t>công</a:t>
            </a:r>
            <a:r>
              <a:rPr lang="en-US" b="0" dirty="0"/>
              <a:t> </a:t>
            </a:r>
            <a:r>
              <a:rPr lang="en-US" b="0" dirty="0" err="1"/>
              <a:t>cụ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388648" y="583259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Vùng</a:t>
            </a:r>
            <a:r>
              <a:rPr lang="en-US" b="0" dirty="0"/>
              <a:t> </a:t>
            </a:r>
            <a:r>
              <a:rPr lang="en-US" b="0" dirty="0" err="1"/>
              <a:t>màu</a:t>
            </a:r>
            <a:r>
              <a:rPr lang="en-US" b="0" dirty="0"/>
              <a:t> </a:t>
            </a:r>
            <a:r>
              <a:rPr lang="en-US" b="0" dirty="0" err="1"/>
              <a:t>sắc</a:t>
            </a:r>
            <a:endParaRPr lang="en-US" b="0" dirty="0"/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7675603" y="3027358"/>
            <a:ext cx="76675" cy="103536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8" idx="1"/>
          </p:cNvCxnSpPr>
          <p:nvPr/>
        </p:nvCxnSpPr>
        <p:spPr>
          <a:xfrm>
            <a:off x="1829270" y="4883308"/>
            <a:ext cx="401643" cy="15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030239" y="3465513"/>
            <a:ext cx="511182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55350" y="3209922"/>
            <a:ext cx="2665449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3640919" y="3483769"/>
            <a:ext cx="547697" cy="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>
            <a:off x="1878545" y="6130962"/>
            <a:ext cx="1285856" cy="24531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04794" y="2262533"/>
            <a:ext cx="743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Giao </a:t>
            </a:r>
            <a:r>
              <a:rPr lang="en-US" sz="2400" b="0" dirty="0" err="1"/>
              <a:t>diện</a:t>
            </a:r>
            <a:r>
              <a:rPr lang="en-US" sz="2400" b="0" dirty="0"/>
              <a:t> </a:t>
            </a:r>
            <a:r>
              <a:rPr lang="en-US" sz="2400" b="0" dirty="0" err="1"/>
              <a:t>của</a:t>
            </a:r>
            <a:r>
              <a:rPr lang="en-US" sz="2400" b="0" dirty="0"/>
              <a:t> </a:t>
            </a:r>
            <a:r>
              <a:rPr lang="en-US" sz="2400" b="0" dirty="0" err="1"/>
              <a:t>phần</a:t>
            </a:r>
            <a:r>
              <a:rPr lang="en-US" sz="2400" b="0" dirty="0"/>
              <a:t> </a:t>
            </a:r>
            <a:r>
              <a:rPr lang="en-US" sz="2400" b="0" dirty="0" err="1"/>
              <a:t>mềm</a:t>
            </a:r>
            <a:r>
              <a:rPr lang="en-US" sz="2400" b="0" dirty="0"/>
              <a:t> Tux Paint </a:t>
            </a:r>
            <a:r>
              <a:rPr lang="en-US" sz="2400" b="0" dirty="0" err="1"/>
              <a:t>gồm</a:t>
            </a:r>
            <a:r>
              <a:rPr lang="en-US" sz="2400" b="0" dirty="0"/>
              <a:t> </a:t>
            </a:r>
            <a:r>
              <a:rPr lang="en-US" sz="2400" b="0" dirty="0" err="1"/>
              <a:t>có</a:t>
            </a:r>
            <a:r>
              <a:rPr lang="en-US" sz="2400" b="0" dirty="0"/>
              <a:t> </a:t>
            </a:r>
            <a:r>
              <a:rPr lang="en-US" sz="2400" b="0" dirty="0" err="1"/>
              <a:t>các</a:t>
            </a:r>
            <a:r>
              <a:rPr lang="en-US" sz="2400" b="0" dirty="0"/>
              <a:t> </a:t>
            </a:r>
            <a:r>
              <a:rPr lang="en-US" sz="2400" b="0" dirty="0" err="1"/>
              <a:t>vùng</a:t>
            </a:r>
            <a:r>
              <a:rPr lang="en-US" sz="2400" b="0" dirty="0"/>
              <a:t> </a:t>
            </a:r>
            <a:r>
              <a:rPr lang="en-US" sz="2400" b="0" dirty="0" err="1"/>
              <a:t>nào</a:t>
            </a:r>
            <a:r>
              <a:rPr lang="en-US" sz="2400" b="0" dirty="0"/>
              <a:t> ?</a:t>
            </a: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B78471B1-2602-438D-BA7F-C8AAC65857B9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24" name="Picture 3" descr="Picture3">
              <a:extLst>
                <a:ext uri="{FF2B5EF4-FFF2-40B4-BE49-F238E27FC236}">
                  <a16:creationId xmlns:a16="http://schemas.microsoft.com/office/drawing/2014/main" id="{47786E4B-FC58-49E7-8271-A8D09EC4C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4" descr="Picture3">
              <a:extLst>
                <a:ext uri="{FF2B5EF4-FFF2-40B4-BE49-F238E27FC236}">
                  <a16:creationId xmlns:a16="http://schemas.microsoft.com/office/drawing/2014/main" id="{C3109687-0800-42F5-B022-D95F05A6C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Picture3">
              <a:extLst>
                <a:ext uri="{FF2B5EF4-FFF2-40B4-BE49-F238E27FC236}">
                  <a16:creationId xmlns:a16="http://schemas.microsoft.com/office/drawing/2014/main" id="{8CBFC55D-87D0-4541-AEC9-706FB5130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Picture3">
              <a:extLst>
                <a:ext uri="{FF2B5EF4-FFF2-40B4-BE49-F238E27FC236}">
                  <a16:creationId xmlns:a16="http://schemas.microsoft.com/office/drawing/2014/main" id="{97FBC7B8-9E6C-4542-A897-1B60AB265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148CFD34-591A-4906-8CD4-F307FB7DC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7F51CD49-BC97-4274-A6EB-B8AFE67BF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9">
              <a:extLst>
                <a:ext uri="{FF2B5EF4-FFF2-40B4-BE49-F238E27FC236}">
                  <a16:creationId xmlns:a16="http://schemas.microsoft.com/office/drawing/2014/main" id="{F3548D00-BFFE-4D5E-A9A9-3EBA2DC79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">
              <a:extLst>
                <a:ext uri="{FF2B5EF4-FFF2-40B4-BE49-F238E27FC236}">
                  <a16:creationId xmlns:a16="http://schemas.microsoft.com/office/drawing/2014/main" id="{92BDC744-C03E-4CD1-B90F-C5FFF35EA9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C954A31-82AE-4DC8-9D91-18B41CE7A66D}"/>
              </a:ext>
            </a:extLst>
          </p:cNvPr>
          <p:cNvSpPr/>
          <p:nvPr/>
        </p:nvSpPr>
        <p:spPr>
          <a:xfrm>
            <a:off x="7346989" y="3757618"/>
            <a:ext cx="726996" cy="236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4EC3A8-FB95-4540-B277-14F4095DBAA2}"/>
              </a:ext>
            </a:extLst>
          </p:cNvPr>
          <p:cNvSpPr/>
          <p:nvPr/>
        </p:nvSpPr>
        <p:spPr>
          <a:xfrm>
            <a:off x="2234732" y="3756377"/>
            <a:ext cx="726996" cy="236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1232C0-6CD3-4719-BB8E-71C62808B96A}"/>
              </a:ext>
            </a:extLst>
          </p:cNvPr>
          <p:cNvSpPr/>
          <p:nvPr/>
        </p:nvSpPr>
        <p:spPr>
          <a:xfrm>
            <a:off x="3000306" y="6107726"/>
            <a:ext cx="5073668" cy="39252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687118-2B9F-4DE1-AC34-85B387BDD432}"/>
              </a:ext>
            </a:extLst>
          </p:cNvPr>
          <p:cNvSpPr/>
          <p:nvPr/>
        </p:nvSpPr>
        <p:spPr>
          <a:xfrm>
            <a:off x="293220" y="3606790"/>
            <a:ext cx="1693983" cy="3869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04A037A-C405-46F5-B139-AEBB7D6C2BED}"/>
              </a:ext>
            </a:extLst>
          </p:cNvPr>
          <p:cNvSpPr/>
          <p:nvPr/>
        </p:nvSpPr>
        <p:spPr>
          <a:xfrm>
            <a:off x="6131321" y="2781920"/>
            <a:ext cx="1693983" cy="3869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860404-F5DA-4816-9FAE-27D5429AB917}"/>
              </a:ext>
            </a:extLst>
          </p:cNvPr>
          <p:cNvSpPr/>
          <p:nvPr/>
        </p:nvSpPr>
        <p:spPr>
          <a:xfrm>
            <a:off x="247430" y="4693270"/>
            <a:ext cx="1693983" cy="3869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D7B3527-9AFB-4227-941E-A4BECC64366E}"/>
              </a:ext>
            </a:extLst>
          </p:cNvPr>
          <p:cNvSpPr/>
          <p:nvPr/>
        </p:nvSpPr>
        <p:spPr>
          <a:xfrm>
            <a:off x="278783" y="5872378"/>
            <a:ext cx="1693983" cy="3869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9D0EFC58-618F-422F-8EAE-D1D5D395D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56" y="10666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7E3EF438-71F0-4A1E-AB02-72AF1B23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46" y="615278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4080398F-6359-4279-BB9E-CB8B44A04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44" y="1016921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mềm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Tux Paint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42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1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9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9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3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3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1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46" grpId="0"/>
      <p:bldP spid="13" grpId="0" animBg="1"/>
      <p:bldP spid="13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69912" y="1251885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2.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Vẽ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tự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do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141412" y="2163992"/>
            <a:ext cx="85217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Thảo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nhóm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2 (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Thời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gian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2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phút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)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nội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dung: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838627"/>
            <a:ext cx="1495061" cy="109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9"/>
          <p:cNvSpPr>
            <a:spLocks noChangeArrowheads="1" noChangeShapeType="1" noTextEdit="1"/>
          </p:cNvSpPr>
          <p:nvPr/>
        </p:nvSpPr>
        <p:spPr bwMode="auto">
          <a:xfrm>
            <a:off x="2818379" y="1597642"/>
            <a:ext cx="316547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Thảo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luận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nhóm</a:t>
            </a:r>
            <a:endParaRPr lang="en-US" sz="8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blurRad="60007"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9D63115-4BDC-48B0-9D05-D4B666B72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10983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4F22BC2-DEBA-4077-9DF8-EB5DCACB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45" y="571499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85D79819-F5C9-4F8E-905D-56638A5D3FC2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15" name="Picture 3" descr="Picture3">
              <a:extLst>
                <a:ext uri="{FF2B5EF4-FFF2-40B4-BE49-F238E27FC236}">
                  <a16:creationId xmlns:a16="http://schemas.microsoft.com/office/drawing/2014/main" id="{924381D9-316C-4781-89B1-43DF3CF73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 descr="Picture3">
              <a:extLst>
                <a:ext uri="{FF2B5EF4-FFF2-40B4-BE49-F238E27FC236}">
                  <a16:creationId xmlns:a16="http://schemas.microsoft.com/office/drawing/2014/main" id="{F8DE7708-308B-4712-9F79-0EB1F3A33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Picture3">
              <a:extLst>
                <a:ext uri="{FF2B5EF4-FFF2-40B4-BE49-F238E27FC236}">
                  <a16:creationId xmlns:a16="http://schemas.microsoft.com/office/drawing/2014/main" id="{24C6A5B5-93F5-4405-A34E-F29247488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Picture3">
              <a:extLst>
                <a:ext uri="{FF2B5EF4-FFF2-40B4-BE49-F238E27FC236}">
                  <a16:creationId xmlns:a16="http://schemas.microsoft.com/office/drawing/2014/main" id="{8647B323-42D4-4D68-92CA-FA13E7BC6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DF0BAEAF-F9C1-425B-8420-79D051C22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0DC2592D-94F0-49D3-BD9A-C319FAE9B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4F1450B2-9AF3-4D36-A7F3-9B41607106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6DEAFD49-66C3-4C4C-A879-359FB56E0C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897A471-2B1C-453F-8822-BD126EE78ECA}"/>
              </a:ext>
            </a:extLst>
          </p:cNvPr>
          <p:cNvSpPr/>
          <p:nvPr/>
        </p:nvSpPr>
        <p:spPr>
          <a:xfrm>
            <a:off x="1884962" y="2587745"/>
            <a:ext cx="4935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i="1" dirty="0" err="1">
                <a:solidFill>
                  <a:srgbClr val="FF0000"/>
                </a:solidFill>
              </a:rPr>
              <a:t>Nêu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các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bước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hình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một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bông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hoa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A92B2A7-7141-4D41-A755-47A5B3C5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4" y="3352800"/>
            <a:ext cx="4599350" cy="331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2192623" y="2880897"/>
            <a:ext cx="61632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Bước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1: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Chọn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Bước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2: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Chọn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tiếp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       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để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chỉnh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nét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vẽ</a:t>
            </a:r>
            <a:endParaRPr lang="en-US" sz="2700" dirty="0">
              <a:solidFill>
                <a:srgbClr val="3333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Bước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3: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chọn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màu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đỏ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      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cho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bông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hoa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màu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xanh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      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cho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cành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và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lá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   </a:t>
            </a:r>
          </a:p>
        </p:txBody>
      </p:sp>
      <p:pic>
        <p:nvPicPr>
          <p:cNvPr id="3" name="Picture 13" descr="IMG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2" y="3068414"/>
            <a:ext cx="1612521" cy="15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92083" y="2133648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3333FF"/>
                </a:solidFill>
                <a:latin typeface="Times New Roman" pitchFamily="18" charset="0"/>
              </a:rPr>
              <a:t>2. </a:t>
            </a:r>
            <a:r>
              <a:rPr lang="en-US" sz="2600" b="1" dirty="0" err="1">
                <a:solidFill>
                  <a:srgbClr val="3333FF"/>
                </a:solidFill>
                <a:latin typeface="Times New Roman" pitchFamily="18" charset="0"/>
              </a:rPr>
              <a:t>Vẽ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tự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do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05" y="2906291"/>
            <a:ext cx="576578" cy="55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00" y="3534757"/>
            <a:ext cx="446735" cy="46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95" y="4205958"/>
            <a:ext cx="495363" cy="4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84" y="4589876"/>
            <a:ext cx="495363" cy="481316"/>
          </a:xfrm>
          <a:prstGeom prst="rect">
            <a:avLst/>
          </a:prstGeom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6D28CC6-2781-4424-A2AB-659887040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56" y="21842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30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C2E57CBE-0F5B-4A5B-81AE-38FA8989A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46" y="727038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7B49908A-A7CE-427D-9CF7-68F88E09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44" y="1128681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mềm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Tux Paint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C017B61A-CD85-45F1-9ABA-80F0D08A5930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0"/>
            <a:ext cx="9144001" cy="6858000"/>
            <a:chOff x="0" y="0"/>
            <a:chExt cx="5760" cy="4320"/>
          </a:xfrm>
        </p:grpSpPr>
        <p:pic>
          <p:nvPicPr>
            <p:cNvPr id="16" name="Picture 3" descr="Picture3">
              <a:extLst>
                <a:ext uri="{FF2B5EF4-FFF2-40B4-BE49-F238E27FC236}">
                  <a16:creationId xmlns:a16="http://schemas.microsoft.com/office/drawing/2014/main" id="{23C8A159-7B47-4643-806B-65B86DD10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 descr="Picture3">
              <a:extLst>
                <a:ext uri="{FF2B5EF4-FFF2-40B4-BE49-F238E27FC236}">
                  <a16:creationId xmlns:a16="http://schemas.microsoft.com/office/drawing/2014/main" id="{4651897D-6FB6-4E56-93F3-62970129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 descr="Picture3">
              <a:extLst>
                <a:ext uri="{FF2B5EF4-FFF2-40B4-BE49-F238E27FC236}">
                  <a16:creationId xmlns:a16="http://schemas.microsoft.com/office/drawing/2014/main" id="{36C0B87C-F0F6-4F87-89BD-F916CDD2C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 descr="Picture3">
              <a:extLst>
                <a:ext uri="{FF2B5EF4-FFF2-40B4-BE49-F238E27FC236}">
                  <a16:creationId xmlns:a16="http://schemas.microsoft.com/office/drawing/2014/main" id="{254FF24B-7137-499E-BFC0-5F887BD2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EDB529A0-6244-4A21-852D-8B02B9DDE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" y="768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8">
              <a:extLst>
                <a:ext uri="{FF2B5EF4-FFF2-40B4-BE49-F238E27FC236}">
                  <a16:creationId xmlns:a16="http://schemas.microsoft.com/office/drawing/2014/main" id="{E98F4428-0404-4432-B01A-8AEF7848A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" y="672"/>
              <a:ext cx="0" cy="2880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9">
              <a:extLst>
                <a:ext uri="{FF2B5EF4-FFF2-40B4-BE49-F238E27FC236}">
                  <a16:creationId xmlns:a16="http://schemas.microsoft.com/office/drawing/2014/main" id="{CCC8BA6D-3239-4E04-95ED-B725A12C9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4245"/>
              <a:ext cx="4367" cy="15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0">
              <a:extLst>
                <a:ext uri="{FF2B5EF4-FFF2-40B4-BE49-F238E27FC236}">
                  <a16:creationId xmlns:a16="http://schemas.microsoft.com/office/drawing/2014/main" id="{BE5C5E97-21BF-4838-9066-3435A8C3B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63"/>
              <a:ext cx="4360" cy="6"/>
            </a:xfrm>
            <a:prstGeom prst="line">
              <a:avLst/>
            </a:prstGeom>
            <a:noFill/>
            <a:ln w="127000" cmpd="tri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85344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spc="50" dirty="0">
                <a:ln w="11430">
                  <a:solidFill>
                    <a:srgbClr val="0070C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THỰC HÀNH </a:t>
            </a:r>
          </a:p>
        </p:txBody>
      </p:sp>
      <p:pic>
        <p:nvPicPr>
          <p:cNvPr id="9222" name="Picture 5" descr="D6813819845B4220B39B42C244DE315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4545013"/>
            <a:ext cx="857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95600" y="1905000"/>
            <a:ext cx="353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bông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endParaRPr lang="en-US" sz="3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92B2A7-7141-4D41-A755-47A5B3C5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599350" cy="331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5388</TotalTime>
  <Words>731</Words>
  <Application>Microsoft Office PowerPoint</Application>
  <PresentationFormat>On-screen Show (4:3)</PresentationFormat>
  <Paragraphs>116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Wingdings</vt:lpstr>
      <vt:lpstr>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Bí Mật trong quả bóng </vt:lpstr>
      <vt:lpstr>Trò chơi: Bí Mật trong quả bóng Slide chính</vt:lpstr>
      <vt:lpstr>Câu 1</vt:lpstr>
      <vt:lpstr>Câu 2</vt:lpstr>
      <vt:lpstr>Câu 3</vt:lpstr>
      <vt:lpstr>Câu 4</vt:lpstr>
      <vt:lpstr>Câu 5</vt:lpstr>
      <vt:lpstr>PowerPoint Presentation</vt:lpstr>
    </vt:vector>
  </TitlesOfParts>
  <Company>nguyen van phu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ñoàng maãu soá caùc phaân soá</dc:title>
  <dc:creator>nguyen cao minh</dc:creator>
  <cp:lastModifiedBy>Admin</cp:lastModifiedBy>
  <cp:revision>521</cp:revision>
  <dcterms:created xsi:type="dcterms:W3CDTF">2007-01-31T15:27:14Z</dcterms:created>
  <dcterms:modified xsi:type="dcterms:W3CDTF">2021-10-06T05:53:07Z</dcterms:modified>
</cp:coreProperties>
</file>