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2"/>
  </p:notesMasterIdLst>
  <p:sldIdLst>
    <p:sldId id="364" r:id="rId2"/>
    <p:sldId id="259" r:id="rId3"/>
    <p:sldId id="365" r:id="rId4"/>
    <p:sldId id="366" r:id="rId5"/>
    <p:sldId id="367" r:id="rId6"/>
    <p:sldId id="368" r:id="rId7"/>
    <p:sldId id="256" r:id="rId8"/>
    <p:sldId id="369" r:id="rId9"/>
    <p:sldId id="348" r:id="rId10"/>
    <p:sldId id="363" r:id="rId11"/>
    <p:sldId id="353" r:id="rId12"/>
    <p:sldId id="370" r:id="rId13"/>
    <p:sldId id="371" r:id="rId14"/>
    <p:sldId id="355" r:id="rId15"/>
    <p:sldId id="373" r:id="rId16"/>
    <p:sldId id="268" r:id="rId17"/>
    <p:sldId id="262" r:id="rId18"/>
    <p:sldId id="257" r:id="rId19"/>
    <p:sldId id="279" r:id="rId20"/>
    <p:sldId id="3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4472C4"/>
    <a:srgbClr val="9073F9"/>
    <a:srgbClr val="1C056F"/>
    <a:srgbClr val="F5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AFA8A-DB69-4302-A7C6-A4D9D4A5344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C7AD6-D3EC-4CF7-8216-5EFA6572A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9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12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C0CC4A-608B-4F58-8B69-6A1AD3A619A6}" type="slidenum">
              <a:rPr lang="zh-CN" altLang="en-US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4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19088"/>
            <a:ext cx="10972800" cy="6005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400" y="6477001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70400" y="648017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B288A2B9-0BD8-4A77-871F-2C2859E083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924800" y="6480176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75561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5251169-D2A6-4653-8A50-6400D2400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6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7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9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8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7EFC-3471-4662-9D2B-92C222DE6D2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0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&#236;nh%202.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mat%20troi%201.MPG" TargetMode="External"/><Relationship Id="rId6" Type="http://schemas.openxmlformats.org/officeDocument/2006/relationships/image" Target="../media/image42.gif"/><Relationship Id="rId11" Type="http://schemas.openxmlformats.org/officeDocument/2006/relationships/image" Target="../media/image47.gif"/><Relationship Id="rId5" Type="http://schemas.openxmlformats.org/officeDocument/2006/relationships/image" Target="../media/image41.wmf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4128906" y="4756769"/>
            <a:ext cx="4736372" cy="304654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8"/>
            <a:ext cx="466376" cy="436636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grpSp>
        <p:nvGrpSpPr>
          <p:cNvPr id="3" name="27"/>
          <p:cNvGrpSpPr/>
          <p:nvPr/>
        </p:nvGrpSpPr>
        <p:grpSpPr>
          <a:xfrm>
            <a:off x="8492457" y="2087411"/>
            <a:ext cx="1727653" cy="1288729"/>
            <a:chOff x="8395962" y="2087411"/>
            <a:chExt cx="1354086" cy="1168595"/>
          </a:xfrm>
        </p:grpSpPr>
        <p:sp>
          <p:nvSpPr>
            <p:cNvPr id="18" name="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18"/>
            <p:cNvSpPr txBox="1"/>
            <p:nvPr/>
          </p:nvSpPr>
          <p:spPr>
            <a:xfrm rot="854957">
              <a:off x="8723604" y="2169353"/>
              <a:ext cx="698804" cy="100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 </a:t>
              </a:r>
              <a:r>
                <a:rPr lang="en-US" altLang="zh-CN" sz="6600" b="1" dirty="0" smtClean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4</a:t>
              </a:r>
              <a:endParaRPr lang="zh-CN" altLang="en-US" sz="6600" b="1" dirty="0">
                <a:solidFill>
                  <a:srgbClr val="FF69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0" name="2"/>
          <p:cNvGrpSpPr/>
          <p:nvPr/>
        </p:nvGrpSpPr>
        <p:grpSpPr>
          <a:xfrm>
            <a:off x="2931140" y="1752975"/>
            <a:ext cx="1354228" cy="1294312"/>
            <a:chOff x="3067172" y="1678431"/>
            <a:chExt cx="1354086" cy="1168595"/>
          </a:xfrm>
        </p:grpSpPr>
        <p:sp>
          <p:nvSpPr>
            <p:cNvPr id="15" name="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19"/>
            <p:cNvSpPr/>
            <p:nvPr/>
          </p:nvSpPr>
          <p:spPr>
            <a:xfrm rot="20718769">
              <a:off x="3462843" y="1827312"/>
              <a:ext cx="620683" cy="9458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099F00"/>
                  </a:solidFill>
                  <a:latin typeface="Time new roman"/>
                  <a:ea typeface="方正少儿简体" panose="03000509000000000000" pitchFamily="65" charset="-122"/>
                </a:rPr>
                <a:t>L</a:t>
              </a:r>
              <a:endParaRPr lang="zh-CN" altLang="en-US" sz="6600" b="1" dirty="0">
                <a:solidFill>
                  <a:srgbClr val="099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2" name="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971737" y="2065001"/>
              <a:ext cx="91082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FFC000"/>
                  </a:solidFill>
                  <a:latin typeface="Time new roman"/>
                </a:rPr>
                <a:t>Ớ</a:t>
              </a:r>
              <a:endParaRPr lang="zh-CN" altLang="en-US" sz="6600" b="1" dirty="0">
                <a:solidFill>
                  <a:srgbClr val="FFC000"/>
                </a:solidFill>
                <a:latin typeface="Time new roman"/>
              </a:endParaRPr>
            </a:p>
          </p:txBody>
        </p:sp>
      </p:grpSp>
      <p:grpSp>
        <p:nvGrpSpPr>
          <p:cNvPr id="14" name="22"/>
          <p:cNvGrpSpPr/>
          <p:nvPr/>
        </p:nvGrpSpPr>
        <p:grpSpPr>
          <a:xfrm>
            <a:off x="6545751" y="1967332"/>
            <a:ext cx="1354086" cy="1178086"/>
            <a:chOff x="6545751" y="1967332"/>
            <a:chExt cx="1354086" cy="1178086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851534" y="2037422"/>
              <a:ext cx="7489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FF4F66"/>
                  </a:solidFill>
                  <a:latin typeface="Time new roman"/>
                </a:rPr>
                <a:t>P</a:t>
              </a:r>
              <a:endParaRPr lang="zh-CN" altLang="en-US" sz="6600" b="1" dirty="0">
                <a:solidFill>
                  <a:srgbClr val="FF4F66"/>
                </a:solidFill>
                <a:latin typeface="Time new roman"/>
              </a:endParaRPr>
            </a:p>
          </p:txBody>
        </p:sp>
      </p:grpSp>
      <p:sp>
        <p:nvSpPr>
          <p:cNvPr id="24" name="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699" y="38100"/>
            <a:ext cx="12204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"/>
          <p:cNvSpPr/>
          <p:nvPr/>
        </p:nvSpPr>
        <p:spPr>
          <a:xfrm rot="20718769">
            <a:off x="3590635" y="2155824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2" name="36"/>
          <p:cNvGrpSpPr>
            <a:grpSpLocks/>
          </p:cNvGrpSpPr>
          <p:nvPr/>
        </p:nvGrpSpPr>
        <p:grpSpPr bwMode="auto">
          <a:xfrm>
            <a:off x="2638093" y="2231617"/>
            <a:ext cx="1526117" cy="969962"/>
            <a:chOff x="3620985" y="1717006"/>
            <a:chExt cx="1010329" cy="989595"/>
          </a:xfrm>
        </p:grpSpPr>
        <p:pic>
          <p:nvPicPr>
            <p:cNvPr id="5134" name="3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"/>
            <p:cNvSpPr txBox="1"/>
            <p:nvPr/>
          </p:nvSpPr>
          <p:spPr>
            <a:xfrm>
              <a:off x="3953170" y="2003680"/>
              <a:ext cx="501661" cy="659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Time new roman"/>
                  <a:ea typeface="方正少儿简体" panose="03000509000000000000" pitchFamily="65" charset="-122"/>
                </a:rPr>
                <a:t>1</a:t>
              </a:r>
              <a:endParaRPr lang="zh-CN" altLang="en-US" sz="4050" dirty="0">
                <a:solidFill>
                  <a:srgbClr val="FF00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" name="37"/>
          <p:cNvGrpSpPr>
            <a:grpSpLocks/>
          </p:cNvGrpSpPr>
          <p:nvPr/>
        </p:nvGrpSpPr>
        <p:grpSpPr bwMode="auto">
          <a:xfrm>
            <a:off x="2773197" y="3236233"/>
            <a:ext cx="1443567" cy="1058863"/>
            <a:chOff x="3620985" y="1717006"/>
            <a:chExt cx="1010329" cy="989595"/>
          </a:xfrm>
        </p:grpSpPr>
        <p:pic>
          <p:nvPicPr>
            <p:cNvPr id="5132" name="图片 3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文本框 39"/>
            <p:cNvSpPr txBox="1"/>
            <p:nvPr/>
          </p:nvSpPr>
          <p:spPr>
            <a:xfrm>
              <a:off x="3914604" y="1966726"/>
              <a:ext cx="331189" cy="6687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50" dirty="0">
                  <a:solidFill>
                    <a:srgbClr val="FF0000"/>
                  </a:solidFill>
                  <a:latin typeface="Time new roman"/>
                  <a:ea typeface="方正少儿简体" panose="03000509000000000000" pitchFamily="65" charset="-122"/>
                </a:rPr>
                <a:t>2</a:t>
              </a:r>
              <a:endParaRPr lang="zh-CN" altLang="en-US" sz="4050" dirty="0">
                <a:solidFill>
                  <a:srgbClr val="FF00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50"/>
          <p:cNvSpPr>
            <a:spLocks noChangeArrowheads="1"/>
          </p:cNvSpPr>
          <p:nvPr/>
        </p:nvSpPr>
        <p:spPr bwMode="auto">
          <a:xfrm>
            <a:off x="3943351" y="2222093"/>
            <a:ext cx="82125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sz="3200" b="1" dirty="0" err="1" smtClean="0"/>
              <a:t>Biết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chức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năng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một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lệnh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thẻ</a:t>
            </a:r>
            <a:r>
              <a:rPr lang="en-US" sz="3200" b="1" dirty="0" smtClean="0"/>
              <a:t> View.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2" name="51"/>
          <p:cNvSpPr>
            <a:spLocks noChangeArrowheads="1"/>
          </p:cNvSpPr>
          <p:nvPr/>
        </p:nvSpPr>
        <p:spPr bwMode="auto">
          <a:xfrm>
            <a:off x="4072106" y="3281816"/>
            <a:ext cx="61644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sz="3200" b="1" dirty="0" err="1" smtClean="0"/>
              <a:t>Thay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đổi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được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kích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thước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vẽ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130" name="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5248276"/>
            <a:ext cx="122047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795451" y="1543050"/>
            <a:ext cx="6962503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2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748563" y="3394166"/>
            <a:ext cx="106186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320038" y="2007604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6916" y="3442448"/>
            <a:ext cx="2165519" cy="80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864324" y="2512701"/>
            <a:ext cx="637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8085" y="4168588"/>
            <a:ext cx="1909482" cy="76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6863" y="2113991"/>
            <a:ext cx="32670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6481482" y="2124635"/>
            <a:ext cx="443753" cy="242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43600" y="1896035"/>
            <a:ext cx="497541" cy="1882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0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6" grpId="2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748563" y="3394166"/>
            <a:ext cx="106186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320038" y="2007604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864324" y="2512701"/>
            <a:ext cx="637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6863" y="2113991"/>
            <a:ext cx="32670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6481482" y="2124635"/>
            <a:ext cx="443753" cy="242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43600" y="1896035"/>
            <a:ext cx="497541" cy="1882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3843" y="4333461"/>
            <a:ext cx="1908313" cy="7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4461" y="3541023"/>
            <a:ext cx="2273991" cy="69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70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748563" y="3394166"/>
            <a:ext cx="106186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320038" y="2007604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864324" y="2512701"/>
            <a:ext cx="637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6863" y="2113991"/>
            <a:ext cx="32670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6481482" y="2124635"/>
            <a:ext cx="443753" cy="242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43600" y="1896035"/>
            <a:ext cx="497541" cy="1882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2633" y="3538330"/>
            <a:ext cx="2292101" cy="64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395" y="4280451"/>
            <a:ext cx="2002527" cy="66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70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0782EA7-6D47-449F-B5A2-A9CEE91604CF}"/>
              </a:ext>
            </a:extLst>
          </p:cNvPr>
          <p:cNvSpPr txBox="1"/>
          <p:nvPr/>
        </p:nvSpPr>
        <p:spPr>
          <a:xfrm>
            <a:off x="373010" y="2128627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EFC85-2D16-4C21-BD32-B0CB10833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5" t="12672" r="14204" b="9071"/>
          <a:stretch/>
        </p:blipFill>
        <p:spPr>
          <a:xfrm>
            <a:off x="2425149" y="2690191"/>
            <a:ext cx="7023652" cy="416780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294F26-4CDB-4B84-AEC9-3B1B00477993}"/>
              </a:ext>
            </a:extLst>
          </p:cNvPr>
          <p:cNvCxnSpPr/>
          <p:nvPr/>
        </p:nvCxnSpPr>
        <p:spPr>
          <a:xfrm>
            <a:off x="10826798" y="3595878"/>
            <a:ext cx="285488" cy="261811"/>
          </a:xfrm>
          <a:prstGeom prst="straightConnector1">
            <a:avLst/>
          </a:prstGeom>
          <a:ln w="25400" cmpd="sng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AB0DB8-2A1B-4117-8DA6-609A255B99C6}"/>
              </a:ext>
            </a:extLst>
          </p:cNvPr>
          <p:cNvSpPr txBox="1"/>
          <p:nvPr/>
        </p:nvSpPr>
        <p:spPr>
          <a:xfrm>
            <a:off x="2623930" y="6245130"/>
            <a:ext cx="6414053" cy="569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373827" y="1765557"/>
            <a:ext cx="386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</p:spTree>
    <p:extLst>
      <p:ext uri="{BB962C8B-B14F-4D97-AF65-F5344CB8AC3E}">
        <p14:creationId xmlns:p14="http://schemas.microsoft.com/office/powerpoint/2010/main" val="24780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686" y="2573383"/>
            <a:ext cx="7358999" cy="428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782EA7-6D47-449F-B5A2-A9CEE91604CF}"/>
              </a:ext>
            </a:extLst>
          </p:cNvPr>
          <p:cNvSpPr txBox="1"/>
          <p:nvPr/>
        </p:nvSpPr>
        <p:spPr>
          <a:xfrm>
            <a:off x="373010" y="2128627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294F26-4CDB-4B84-AEC9-3B1B00477993}"/>
              </a:ext>
            </a:extLst>
          </p:cNvPr>
          <p:cNvCxnSpPr/>
          <p:nvPr/>
        </p:nvCxnSpPr>
        <p:spPr>
          <a:xfrm>
            <a:off x="10826798" y="3595878"/>
            <a:ext cx="285488" cy="261811"/>
          </a:xfrm>
          <a:prstGeom prst="straightConnector1">
            <a:avLst/>
          </a:prstGeom>
          <a:ln w="25400" cmpd="sng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AB0DB8-2A1B-4117-8DA6-609A255B99C6}"/>
              </a:ext>
            </a:extLst>
          </p:cNvPr>
          <p:cNvSpPr txBox="1"/>
          <p:nvPr/>
        </p:nvSpPr>
        <p:spPr>
          <a:xfrm>
            <a:off x="1789612" y="5166410"/>
            <a:ext cx="6949439" cy="6155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25%.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373827" y="1765557"/>
            <a:ext cx="386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7078" y="6493565"/>
            <a:ext cx="967409" cy="145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7586870" y="5903842"/>
            <a:ext cx="569843" cy="3445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CD1A0A5-1584-40C2-8A1E-EC199AA02670}"/>
              </a:ext>
            </a:extLst>
          </p:cNvPr>
          <p:cNvSpPr txBox="1"/>
          <p:nvPr/>
        </p:nvSpPr>
        <p:spPr>
          <a:xfrm>
            <a:off x="9103659" y="2616405"/>
            <a:ext cx="3088341" cy="2246769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B1C3311-232D-4AC4-AC6D-7B86BCE00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1" t="12673" r="13851" b="9839"/>
          <a:stretch/>
        </p:blipFill>
        <p:spPr>
          <a:xfrm>
            <a:off x="762332" y="2567655"/>
            <a:ext cx="6483927" cy="42125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782EA7-6D47-449F-B5A2-A9CEE91604CF}"/>
              </a:ext>
            </a:extLst>
          </p:cNvPr>
          <p:cNvSpPr txBox="1"/>
          <p:nvPr/>
        </p:nvSpPr>
        <p:spPr>
          <a:xfrm>
            <a:off x="292328" y="1946644"/>
            <a:ext cx="6372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0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30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EFC85-2D16-4C21-BD32-B0CB10833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5" t="12672" r="14204" b="9071"/>
          <a:stretch/>
        </p:blipFill>
        <p:spPr>
          <a:xfrm>
            <a:off x="762000" y="2573959"/>
            <a:ext cx="6483927" cy="42840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D1A0A5-1584-40C2-8A1E-EC199AA02670}"/>
              </a:ext>
            </a:extLst>
          </p:cNvPr>
          <p:cNvSpPr txBox="1"/>
          <p:nvPr/>
        </p:nvSpPr>
        <p:spPr>
          <a:xfrm>
            <a:off x="7437120" y="2011680"/>
            <a:ext cx="4193831" cy="224676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294F26-4CDB-4B84-AEC9-3B1B00477993}"/>
              </a:ext>
            </a:extLst>
          </p:cNvPr>
          <p:cNvCxnSpPr/>
          <p:nvPr/>
        </p:nvCxnSpPr>
        <p:spPr>
          <a:xfrm>
            <a:off x="10826798" y="3847666"/>
            <a:ext cx="285488" cy="261811"/>
          </a:xfrm>
          <a:prstGeom prst="straightConnector1">
            <a:avLst/>
          </a:prstGeom>
          <a:ln w="25400" cmpd="sng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D400E3-F3EE-42C4-AF66-B3C3F9FFBA94}"/>
              </a:ext>
            </a:extLst>
          </p:cNvPr>
          <p:cNvSpPr txBox="1"/>
          <p:nvPr/>
        </p:nvSpPr>
        <p:spPr>
          <a:xfrm>
            <a:off x="7396480" y="4712789"/>
            <a:ext cx="4234471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B3C738-D685-44ED-B67A-697650ADB4C7}"/>
              </a:ext>
            </a:extLst>
          </p:cNvPr>
          <p:cNvCxnSpPr/>
          <p:nvPr/>
        </p:nvCxnSpPr>
        <p:spPr>
          <a:xfrm>
            <a:off x="6776330" y="6389077"/>
            <a:ext cx="285488" cy="26181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F405E1-7374-414F-8B1C-2B701EC6DEE1}"/>
              </a:ext>
            </a:extLst>
          </p:cNvPr>
          <p:cNvCxnSpPr/>
          <p:nvPr/>
        </p:nvCxnSpPr>
        <p:spPr>
          <a:xfrm>
            <a:off x="3157139" y="5750646"/>
            <a:ext cx="285488" cy="26181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hlinkClick r:id="rId4" action="ppaction://hlinkfile"/>
            <a:extLst>
              <a:ext uri="{FF2B5EF4-FFF2-40B4-BE49-F238E27FC236}">
                <a16:creationId xmlns:a16="http://schemas.microsoft.com/office/drawing/2014/main" id="{DAA42D50-2365-4F40-B169-5A8C9368EC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964" y="883863"/>
            <a:ext cx="946740" cy="9467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</p:spTree>
    <p:extLst>
      <p:ext uri="{BB962C8B-B14F-4D97-AF65-F5344CB8AC3E}">
        <p14:creationId xmlns:p14="http://schemas.microsoft.com/office/powerpoint/2010/main" val="42673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Nhóm 5"/>
          <p:cNvGrpSpPr>
            <a:grpSpLocks/>
          </p:cNvGrpSpPr>
          <p:nvPr/>
        </p:nvGrpSpPr>
        <p:grpSpPr bwMode="auto">
          <a:xfrm>
            <a:off x="3505200" y="762000"/>
            <a:ext cx="5334000" cy="5334000"/>
            <a:chOff x="1219200" y="1828800"/>
            <a:chExt cx="4038600" cy="4038600"/>
          </a:xfrm>
        </p:grpSpPr>
        <p:sp>
          <p:nvSpPr>
            <p:cNvPr id="9" name="Cube 43"/>
            <p:cNvSpPr/>
            <p:nvPr/>
          </p:nvSpPr>
          <p:spPr>
            <a:xfrm>
              <a:off x="1219200" y="38100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475A8D">
                    <a:shade val="51000"/>
                    <a:satMod val="130000"/>
                  </a:srgbClr>
                </a:gs>
                <a:gs pos="80000">
                  <a:srgbClr val="475A8D">
                    <a:shade val="93000"/>
                    <a:satMod val="130000"/>
                  </a:srgbClr>
                </a:gs>
                <a:gs pos="100000">
                  <a:srgbClr val="475A8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DẶN</a:t>
              </a:r>
            </a:p>
          </p:txBody>
        </p:sp>
        <p:sp>
          <p:nvSpPr>
            <p:cNvPr id="10" name="Cube 45"/>
            <p:cNvSpPr/>
            <p:nvPr/>
          </p:nvSpPr>
          <p:spPr>
            <a:xfrm>
              <a:off x="3200400" y="38100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84AA33">
                    <a:shade val="51000"/>
                    <a:satMod val="130000"/>
                  </a:srgbClr>
                </a:gs>
                <a:gs pos="80000">
                  <a:srgbClr val="84AA33">
                    <a:shade val="93000"/>
                    <a:satMod val="130000"/>
                  </a:srgbClr>
                </a:gs>
                <a:gs pos="100000">
                  <a:srgbClr val="84AA3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DÒ</a:t>
              </a:r>
            </a:p>
          </p:txBody>
        </p:sp>
        <p:sp>
          <p:nvSpPr>
            <p:cNvPr id="11" name="Cube 46"/>
            <p:cNvSpPr/>
            <p:nvPr/>
          </p:nvSpPr>
          <p:spPr>
            <a:xfrm>
              <a:off x="1219200" y="18288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FEB80A">
                    <a:shade val="51000"/>
                    <a:satMod val="130000"/>
                  </a:srgbClr>
                </a:gs>
                <a:gs pos="80000">
                  <a:srgbClr val="FEB80A">
                    <a:shade val="93000"/>
                    <a:satMod val="130000"/>
                  </a:srgbClr>
                </a:gs>
                <a:gs pos="100000">
                  <a:srgbClr val="FEB80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rgbClr val="FEB80A">
                  <a:shade val="95000"/>
                  <a:satMod val="10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CỦNG</a:t>
              </a:r>
            </a:p>
          </p:txBody>
        </p:sp>
        <p:sp>
          <p:nvSpPr>
            <p:cNvPr id="12" name="Cube 47"/>
            <p:cNvSpPr/>
            <p:nvPr/>
          </p:nvSpPr>
          <p:spPr>
            <a:xfrm>
              <a:off x="3200400" y="18288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C32D2E">
                    <a:shade val="51000"/>
                    <a:satMod val="130000"/>
                  </a:srgbClr>
                </a:gs>
                <a:gs pos="80000">
                  <a:srgbClr val="C32D2E">
                    <a:shade val="93000"/>
                    <a:satMod val="130000"/>
                  </a:srgbClr>
                </a:gs>
                <a:gs pos="100000">
                  <a:srgbClr val="C32D2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CỐ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FEABB2-FED6-4015-9D86-D94784239057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id="{47F5CBDA-AED4-4038-BC5C-2D14F3CD2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POINSET2">
              <a:extLst>
                <a:ext uri="{FF2B5EF4-FFF2-40B4-BE49-F238E27FC236}">
                  <a16:creationId xmlns:a16="http://schemas.microsoft.com/office/drawing/2014/main" id="{C452276A-E564-4ECE-9D8B-83FC3EDAB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POINSET2">
              <a:extLst>
                <a:ext uri="{FF2B5EF4-FFF2-40B4-BE49-F238E27FC236}">
                  <a16:creationId xmlns:a16="http://schemas.microsoft.com/office/drawing/2014/main" id="{F01CC078-050A-49EC-9F0C-A8CDD0ECF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POINSET2">
              <a:extLst>
                <a:ext uri="{FF2B5EF4-FFF2-40B4-BE49-F238E27FC236}">
                  <a16:creationId xmlns:a16="http://schemas.microsoft.com/office/drawing/2014/main" id="{0977B018-E37F-406C-9BD9-43593957B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6359"/>
              </p:ext>
            </p:extLst>
          </p:nvPr>
        </p:nvGraphicFramePr>
        <p:xfrm>
          <a:off x="3949700" y="2692400"/>
          <a:ext cx="2506980" cy="457200"/>
        </p:xfrm>
        <a:graphic>
          <a:graphicData uri="http://schemas.openxmlformats.org/drawingml/2006/table">
            <a:tbl>
              <a:tblPr/>
              <a:tblGrid>
                <a:gridCol w="52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468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08167"/>
              </p:ext>
            </p:extLst>
          </p:nvPr>
        </p:nvGraphicFramePr>
        <p:xfrm>
          <a:off x="3949700" y="2642951"/>
          <a:ext cx="2476500" cy="5334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486" name="Oval 38"/>
          <p:cNvSpPr>
            <a:spLocks noChangeArrowheads="1"/>
          </p:cNvSpPr>
          <p:nvPr/>
        </p:nvSpPr>
        <p:spPr bwMode="auto">
          <a:xfrm>
            <a:off x="22098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96774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ĐA1</a:t>
            </a:r>
          </a:p>
        </p:txBody>
      </p:sp>
      <p:sp>
        <p:nvSpPr>
          <p:cNvPr id="104488" name="AutoShape 40"/>
          <p:cNvSpPr>
            <a:spLocks noChangeArrowheads="1"/>
          </p:cNvSpPr>
          <p:nvPr/>
        </p:nvSpPr>
        <p:spPr bwMode="auto">
          <a:xfrm>
            <a:off x="3046701" y="1279645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i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2057400" y="2057400"/>
            <a:ext cx="822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90" name="AutoShape 42"/>
          <p:cNvSpPr>
            <a:spLocks noChangeArrowheads="1"/>
          </p:cNvSpPr>
          <p:nvPr/>
        </p:nvSpPr>
        <p:spPr bwMode="auto">
          <a:xfrm>
            <a:off x="3029063" y="1291453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hiển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thị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thước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đo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trang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vẽ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dấu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lệnh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  <a:endParaRPr lang="en-US" altLang="en-US" sz="26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4491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1687"/>
              </p:ext>
            </p:extLst>
          </p:nvPr>
        </p:nvGraphicFramePr>
        <p:xfrm>
          <a:off x="4445000" y="3222625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09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4381"/>
              </p:ext>
            </p:extLst>
          </p:nvPr>
        </p:nvGraphicFramePr>
        <p:xfrm>
          <a:off x="4475480" y="3219801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2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95448"/>
              </p:ext>
            </p:extLst>
          </p:nvPr>
        </p:nvGraphicFramePr>
        <p:xfrm>
          <a:off x="4465065" y="3227890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545" name="Oval 97"/>
          <p:cNvSpPr>
            <a:spLocks noChangeArrowheads="1"/>
          </p:cNvSpPr>
          <p:nvPr/>
        </p:nvSpPr>
        <p:spPr bwMode="auto">
          <a:xfrm>
            <a:off x="22098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4546" name="Oval 98"/>
          <p:cNvSpPr>
            <a:spLocks noChangeArrowheads="1"/>
          </p:cNvSpPr>
          <p:nvPr/>
        </p:nvSpPr>
        <p:spPr bwMode="auto">
          <a:xfrm>
            <a:off x="96774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ĐA2</a:t>
            </a:r>
          </a:p>
        </p:txBody>
      </p:sp>
      <p:sp>
        <p:nvSpPr>
          <p:cNvPr id="104547" name="AutoShape 99"/>
          <p:cNvSpPr>
            <a:spLocks noChangeArrowheads="1"/>
          </p:cNvSpPr>
          <p:nvPr/>
        </p:nvSpPr>
        <p:spPr bwMode="auto">
          <a:xfrm>
            <a:off x="3051766" y="1291861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400" i="1" dirty="0">
                <a:solidFill>
                  <a:srgbClr val="0000CC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hôm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nay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hiểu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thẻ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548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51009"/>
              </p:ext>
            </p:extLst>
          </p:nvPr>
        </p:nvGraphicFramePr>
        <p:xfrm>
          <a:off x="4889500" y="3721100"/>
          <a:ext cx="4145630" cy="457200"/>
        </p:xfrm>
        <a:graphic>
          <a:graphicData uri="http://schemas.openxmlformats.org/drawingml/2006/table">
            <a:tbl>
              <a:tblPr/>
              <a:tblGrid>
                <a:gridCol w="5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4342">
                  <a:extLst>
                    <a:ext uri="{9D8B030D-6E8A-4147-A177-3AD203B41FA5}">
                      <a16:colId xmlns:a16="http://schemas.microsoft.com/office/drawing/2014/main" val="2301453331"/>
                    </a:ext>
                  </a:extLst>
                </a:gridCol>
                <a:gridCol w="546418">
                  <a:extLst>
                    <a:ext uri="{9D8B030D-6E8A-4147-A177-3AD203B41FA5}">
                      <a16:colId xmlns:a16="http://schemas.microsoft.com/office/drawing/2014/main" val="2691088574"/>
                    </a:ext>
                  </a:extLst>
                </a:gridCol>
                <a:gridCol w="414471">
                  <a:extLst>
                    <a:ext uri="{9D8B030D-6E8A-4147-A177-3AD203B41FA5}">
                      <a16:colId xmlns:a16="http://schemas.microsoft.com/office/drawing/2014/main" val="1932438009"/>
                    </a:ext>
                  </a:extLst>
                </a:gridCol>
                <a:gridCol w="289427">
                  <a:extLst>
                    <a:ext uri="{9D8B030D-6E8A-4147-A177-3AD203B41FA5}">
                      <a16:colId xmlns:a16="http://schemas.microsoft.com/office/drawing/2014/main" val="278407752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6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99983"/>
              </p:ext>
            </p:extLst>
          </p:nvPr>
        </p:nvGraphicFramePr>
        <p:xfrm>
          <a:off x="4853303" y="3683011"/>
          <a:ext cx="4212338" cy="522288"/>
        </p:xfrm>
        <a:graphic>
          <a:graphicData uri="http://schemas.openxmlformats.org/drawingml/2006/table">
            <a:tbl>
              <a:tblPr/>
              <a:tblGrid>
                <a:gridCol w="60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988">
                  <a:extLst>
                    <a:ext uri="{9D8B030D-6E8A-4147-A177-3AD203B41FA5}">
                      <a16:colId xmlns:a16="http://schemas.microsoft.com/office/drawing/2014/main" val="2744603890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4004043511"/>
                    </a:ext>
                  </a:extLst>
                </a:gridCol>
                <a:gridCol w="350516">
                  <a:extLst>
                    <a:ext uri="{9D8B030D-6E8A-4147-A177-3AD203B41FA5}">
                      <a16:colId xmlns:a16="http://schemas.microsoft.com/office/drawing/2014/main" val="317263066"/>
                    </a:ext>
                  </a:extLst>
                </a:gridCol>
                <a:gridCol w="253795">
                  <a:extLst>
                    <a:ext uri="{9D8B030D-6E8A-4147-A177-3AD203B41FA5}">
                      <a16:colId xmlns:a16="http://schemas.microsoft.com/office/drawing/2014/main" val="3150421910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76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72646"/>
              </p:ext>
            </p:extLst>
          </p:nvPr>
        </p:nvGraphicFramePr>
        <p:xfrm>
          <a:off x="4889500" y="3675053"/>
          <a:ext cx="4145630" cy="496939"/>
        </p:xfrm>
        <a:graphic>
          <a:graphicData uri="http://schemas.openxmlformats.org/drawingml/2006/table">
            <a:tbl>
              <a:tblPr/>
              <a:tblGrid>
                <a:gridCol w="500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516">
                  <a:extLst>
                    <a:ext uri="{9D8B030D-6E8A-4147-A177-3AD203B41FA5}">
                      <a16:colId xmlns:a16="http://schemas.microsoft.com/office/drawing/2014/main" val="603339199"/>
                    </a:ext>
                  </a:extLst>
                </a:gridCol>
                <a:gridCol w="385011">
                  <a:extLst>
                    <a:ext uri="{9D8B030D-6E8A-4147-A177-3AD203B41FA5}">
                      <a16:colId xmlns:a16="http://schemas.microsoft.com/office/drawing/2014/main" val="3682907484"/>
                    </a:ext>
                  </a:extLst>
                </a:gridCol>
                <a:gridCol w="385010">
                  <a:extLst>
                    <a:ext uri="{9D8B030D-6E8A-4147-A177-3AD203B41FA5}">
                      <a16:colId xmlns:a16="http://schemas.microsoft.com/office/drawing/2014/main" val="1973024168"/>
                    </a:ext>
                  </a:extLst>
                </a:gridCol>
                <a:gridCol w="452604">
                  <a:extLst>
                    <a:ext uri="{9D8B030D-6E8A-4147-A177-3AD203B41FA5}">
                      <a16:colId xmlns:a16="http://schemas.microsoft.com/office/drawing/2014/main" val="108808477"/>
                    </a:ext>
                  </a:extLst>
                </a:gridCol>
              </a:tblGrid>
              <a:tr h="4969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590" name="Oval 142"/>
          <p:cNvSpPr>
            <a:spLocks noChangeArrowheads="1"/>
          </p:cNvSpPr>
          <p:nvPr/>
        </p:nvSpPr>
        <p:spPr bwMode="auto">
          <a:xfrm>
            <a:off x="22098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4591" name="Oval 143"/>
          <p:cNvSpPr>
            <a:spLocks noChangeArrowheads="1"/>
          </p:cNvSpPr>
          <p:nvPr/>
        </p:nvSpPr>
        <p:spPr bwMode="auto">
          <a:xfrm>
            <a:off x="96774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ĐA3</a:t>
            </a:r>
          </a:p>
        </p:txBody>
      </p:sp>
      <p:graphicFrame>
        <p:nvGraphicFramePr>
          <p:cNvPr id="104592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96396"/>
              </p:ext>
            </p:extLst>
          </p:nvPr>
        </p:nvGraphicFramePr>
        <p:xfrm>
          <a:off x="5426456" y="4224401"/>
          <a:ext cx="3031746" cy="457200"/>
        </p:xfrm>
        <a:graphic>
          <a:graphicData uri="http://schemas.openxmlformats.org/drawingml/2006/table">
            <a:tbl>
              <a:tblPr/>
              <a:tblGrid>
                <a:gridCol w="505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08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20185"/>
              </p:ext>
            </p:extLst>
          </p:nvPr>
        </p:nvGraphicFramePr>
        <p:xfrm>
          <a:off x="5426456" y="4214310"/>
          <a:ext cx="3027426" cy="457200"/>
        </p:xfrm>
        <a:graphic>
          <a:graphicData uri="http://schemas.openxmlformats.org/drawingml/2006/table">
            <a:tbl>
              <a:tblPr/>
              <a:tblGrid>
                <a:gridCol w="504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24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85547"/>
              </p:ext>
            </p:extLst>
          </p:nvPr>
        </p:nvGraphicFramePr>
        <p:xfrm>
          <a:off x="5435600" y="4228332"/>
          <a:ext cx="3062730" cy="462280"/>
        </p:xfrm>
        <a:graphic>
          <a:graphicData uri="http://schemas.openxmlformats.org/drawingml/2006/table">
            <a:tbl>
              <a:tblPr/>
              <a:tblGrid>
                <a:gridCol w="51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640" name="Oval 192"/>
          <p:cNvSpPr>
            <a:spLocks noChangeArrowheads="1"/>
          </p:cNvSpPr>
          <p:nvPr/>
        </p:nvSpPr>
        <p:spPr bwMode="auto">
          <a:xfrm>
            <a:off x="22098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4641" name="Oval 193"/>
          <p:cNvSpPr>
            <a:spLocks noChangeArrowheads="1"/>
          </p:cNvSpPr>
          <p:nvPr/>
        </p:nvSpPr>
        <p:spPr bwMode="auto">
          <a:xfrm>
            <a:off x="96774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ĐA4</a:t>
            </a:r>
          </a:p>
        </p:txBody>
      </p:sp>
      <p:graphicFrame>
        <p:nvGraphicFramePr>
          <p:cNvPr id="104642" name="Group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241227"/>
              </p:ext>
            </p:extLst>
          </p:nvPr>
        </p:nvGraphicFramePr>
        <p:xfrm>
          <a:off x="4914900" y="4802218"/>
          <a:ext cx="3538982" cy="457200"/>
        </p:xfrm>
        <a:graphic>
          <a:graphicData uri="http://schemas.openxmlformats.org/drawingml/2006/table">
            <a:tbl>
              <a:tblPr/>
              <a:tblGrid>
                <a:gridCol w="60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0201">
                  <a:extLst>
                    <a:ext uri="{9D8B030D-6E8A-4147-A177-3AD203B41FA5}">
                      <a16:colId xmlns:a16="http://schemas.microsoft.com/office/drawing/2014/main" val="1000663687"/>
                    </a:ext>
                  </a:extLst>
                </a:gridCol>
                <a:gridCol w="368661">
                  <a:extLst>
                    <a:ext uri="{9D8B030D-6E8A-4147-A177-3AD203B41FA5}">
                      <a16:colId xmlns:a16="http://schemas.microsoft.com/office/drawing/2014/main" val="1679811294"/>
                    </a:ext>
                  </a:extLst>
                </a:gridCol>
              </a:tblGrid>
              <a:tr h="440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66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63362"/>
              </p:ext>
            </p:extLst>
          </p:nvPr>
        </p:nvGraphicFramePr>
        <p:xfrm>
          <a:off x="4907214" y="4802218"/>
          <a:ext cx="3538983" cy="457200"/>
        </p:xfrm>
        <a:graphic>
          <a:graphicData uri="http://schemas.openxmlformats.org/drawingml/2006/table">
            <a:tbl>
              <a:tblPr/>
              <a:tblGrid>
                <a:gridCol w="53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010">
                  <a:extLst>
                    <a:ext uri="{9D8B030D-6E8A-4147-A177-3AD203B41FA5}">
                      <a16:colId xmlns:a16="http://schemas.microsoft.com/office/drawing/2014/main" val="4046776268"/>
                    </a:ext>
                  </a:extLst>
                </a:gridCol>
                <a:gridCol w="499662">
                  <a:extLst>
                    <a:ext uri="{9D8B030D-6E8A-4147-A177-3AD203B41FA5}">
                      <a16:colId xmlns:a16="http://schemas.microsoft.com/office/drawing/2014/main" val="1074978297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90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040474"/>
              </p:ext>
            </p:extLst>
          </p:nvPr>
        </p:nvGraphicFramePr>
        <p:xfrm>
          <a:off x="4914900" y="4826899"/>
          <a:ext cx="3538982" cy="457200"/>
        </p:xfrm>
        <a:graphic>
          <a:graphicData uri="http://schemas.openxmlformats.org/drawingml/2006/table">
            <a:tbl>
              <a:tblPr/>
              <a:tblGrid>
                <a:gridCol w="534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885">
                  <a:extLst>
                    <a:ext uri="{9D8B030D-6E8A-4147-A177-3AD203B41FA5}">
                      <a16:colId xmlns:a16="http://schemas.microsoft.com/office/drawing/2014/main" val="681044915"/>
                    </a:ext>
                  </a:extLst>
                </a:gridCol>
                <a:gridCol w="469599">
                  <a:extLst>
                    <a:ext uri="{9D8B030D-6E8A-4147-A177-3AD203B41FA5}">
                      <a16:colId xmlns:a16="http://schemas.microsoft.com/office/drawing/2014/main" val="918979404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714" name="Oval 266"/>
          <p:cNvSpPr>
            <a:spLocks noChangeArrowheads="1"/>
          </p:cNvSpPr>
          <p:nvPr/>
        </p:nvSpPr>
        <p:spPr bwMode="auto">
          <a:xfrm>
            <a:off x="22098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4715" name="Oval 267"/>
          <p:cNvSpPr>
            <a:spLocks noChangeArrowheads="1"/>
          </p:cNvSpPr>
          <p:nvPr/>
        </p:nvSpPr>
        <p:spPr bwMode="auto">
          <a:xfrm>
            <a:off x="96774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ĐA5</a:t>
            </a:r>
          </a:p>
        </p:txBody>
      </p:sp>
      <p:grpSp>
        <p:nvGrpSpPr>
          <p:cNvPr id="104746" name="Group 298"/>
          <p:cNvGrpSpPr>
            <a:grpSpLocks/>
          </p:cNvGrpSpPr>
          <p:nvPr/>
        </p:nvGrpSpPr>
        <p:grpSpPr bwMode="auto">
          <a:xfrm>
            <a:off x="3581400" y="101600"/>
            <a:ext cx="4876800" cy="1041400"/>
            <a:chOff x="1488" y="0"/>
            <a:chExt cx="3072" cy="656"/>
          </a:xfrm>
        </p:grpSpPr>
        <p:sp>
          <p:nvSpPr>
            <p:cNvPr id="104747" name="AutoShape 299"/>
            <p:cNvSpPr>
              <a:spLocks noChangeArrowheads="1"/>
            </p:cNvSpPr>
            <p:nvPr/>
          </p:nvSpPr>
          <p:spPr bwMode="auto">
            <a:xfrm>
              <a:off x="1488" y="0"/>
              <a:ext cx="3072" cy="656"/>
            </a:xfrm>
            <a:prstGeom prst="ellipseRibbon">
              <a:avLst>
                <a:gd name="adj1" fmla="val 37222"/>
                <a:gd name="adj2" fmla="val 68296"/>
                <a:gd name="adj3" fmla="val 25000"/>
              </a:avLst>
            </a:prstGeom>
            <a:solidFill>
              <a:srgbClr val="ECF8E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8" name="WordArt 300"/>
            <p:cNvSpPr>
              <a:spLocks noChangeArrowheads="1" noChangeShapeType="1" noTextEdit="1"/>
            </p:cNvSpPr>
            <p:nvPr/>
          </p:nvSpPr>
          <p:spPr bwMode="auto">
            <a:xfrm>
              <a:off x="2208" y="200"/>
              <a:ext cx="1680" cy="38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ô chữ</a:t>
              </a:r>
              <a:endPara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749" name="Group 301"/>
          <p:cNvGrpSpPr>
            <a:grpSpLocks/>
          </p:cNvGrpSpPr>
          <p:nvPr/>
        </p:nvGrpSpPr>
        <p:grpSpPr bwMode="auto">
          <a:xfrm>
            <a:off x="3033903" y="-258837"/>
            <a:ext cx="10887079" cy="2301891"/>
            <a:chOff x="965" y="694"/>
            <a:chExt cx="6858" cy="1450"/>
          </a:xfrm>
        </p:grpSpPr>
        <p:sp>
          <p:nvSpPr>
            <p:cNvPr id="104750" name="AutoShape 302"/>
            <p:cNvSpPr>
              <a:spLocks noChangeArrowheads="1"/>
            </p:cNvSpPr>
            <p:nvPr/>
          </p:nvSpPr>
          <p:spPr bwMode="auto">
            <a:xfrm>
              <a:off x="965" y="1664"/>
              <a:ext cx="4512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3.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Để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hiển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thị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bức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tranh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trên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nền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l</a:t>
              </a:r>
              <a:r>
                <a:rPr lang="vi-VN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ư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ới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đánh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dấu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vào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nút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lệnh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?</a:t>
              </a:r>
              <a:endPara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4751" name="Picture 3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" y="694"/>
              <a:ext cx="336" cy="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753" name="AutoShape 305"/>
          <p:cNvSpPr>
            <a:spLocks noChangeArrowheads="1"/>
          </p:cNvSpPr>
          <p:nvPr/>
        </p:nvSpPr>
        <p:spPr bwMode="auto">
          <a:xfrm>
            <a:off x="2979039" y="1273308"/>
            <a:ext cx="7211152" cy="7620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2600" i="1" dirty="0">
                <a:solidFill>
                  <a:srgbClr val="0000CC"/>
                </a:solidFill>
                <a:latin typeface="Arial" panose="020B0604020202020204" pitchFamily="34" charset="0"/>
              </a:rPr>
              <a:t>4.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phóng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to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ảnh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dùng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lệnh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  <a:endParaRPr lang="en-US" altLang="en-US" sz="2600" i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4755" name="Group 3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13622"/>
              </p:ext>
            </p:extLst>
          </p:nvPr>
        </p:nvGraphicFramePr>
        <p:xfrm>
          <a:off x="3956051" y="2615019"/>
          <a:ext cx="2476500" cy="53052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716" name="AutoShape 268"/>
          <p:cNvSpPr>
            <a:spLocks noChangeArrowheads="1"/>
          </p:cNvSpPr>
          <p:nvPr/>
        </p:nvSpPr>
        <p:spPr bwMode="auto">
          <a:xfrm>
            <a:off x="3012787" y="1290850"/>
            <a:ext cx="7169521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5.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thu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nhỏ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ảnh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dùng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lệnh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98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4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5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4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7" dur="500"/>
                                        <p:tgtEl>
                                          <p:spTgt spid="104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4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8" dur="500"/>
                                        <p:tgtEl>
                                          <p:spTgt spid="10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4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4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83" dur="500"/>
                                        <p:tgtEl>
                                          <p:spTgt spid="104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5"/>
                  </p:tgtEl>
                </p:cond>
              </p:nextCondLst>
            </p:seq>
          </p:childTnLst>
        </p:cTn>
      </p:par>
    </p:tnLst>
    <p:bldLst>
      <p:bldP spid="104490" grpId="0" animBg="1"/>
      <p:bldP spid="104490" grpId="1" animBg="1"/>
      <p:bldP spid="104547" grpId="0" animBg="1"/>
      <p:bldP spid="104547" grpId="1" animBg="1"/>
      <p:bldP spid="104716" grpId="0" animBg="1"/>
      <p:bldP spid="1047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1"/>
          <p:cNvSpPr>
            <a:spLocks noChangeArrowheads="1"/>
          </p:cNvSpPr>
          <p:nvPr/>
        </p:nvSpPr>
        <p:spPr bwMode="auto">
          <a:xfrm rot="10800000" flipV="1">
            <a:off x="4131775" y="471662"/>
            <a:ext cx="3928450" cy="7694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121"/>
          <p:cNvSpPr>
            <a:spLocks noChangeArrowheads="1"/>
          </p:cNvSpPr>
          <p:nvPr/>
        </p:nvSpPr>
        <p:spPr bwMode="auto">
          <a:xfrm rot="10800000" flipV="1">
            <a:off x="1704811" y="1868214"/>
            <a:ext cx="9461341" cy="233910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04813" indent="-40481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View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131BFA-9F5A-4D84-AB32-64ECEC0DDDFC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id="{098EBFF1-BCB8-4AEE-A5A4-6D98BFBE8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84092C48-CE04-41EB-BEBC-78BD038D8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POINSET2">
              <a:extLst>
                <a:ext uri="{FF2B5EF4-FFF2-40B4-BE49-F238E27FC236}">
                  <a16:creationId xmlns:a16="http://schemas.microsoft.com/office/drawing/2014/main" id="{FABF02DD-5FFE-47DF-8C0A-26CA4822E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POINSET2">
              <a:extLst>
                <a:ext uri="{FF2B5EF4-FFF2-40B4-BE49-F238E27FC236}">
                  <a16:creationId xmlns:a16="http://schemas.microsoft.com/office/drawing/2014/main" id="{92B5D56A-976B-46D8-98A9-4EED6C9F0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09451" y="867726"/>
            <a:ext cx="111295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/>
              <a:t>Câu</a:t>
            </a:r>
            <a:r>
              <a:rPr lang="en-US" altLang="en-US" sz="3600" b="1" dirty="0"/>
              <a:t> 1. </a:t>
            </a:r>
            <a:r>
              <a:rPr lang="es-ES" altLang="en-US" sz="3600" b="1" dirty="0" err="1" smtClean="0"/>
              <a:t>Công</a:t>
            </a:r>
            <a:r>
              <a:rPr lang="es-ES" altLang="en-US" sz="3600" b="1" dirty="0" smtClean="0"/>
              <a:t> </a:t>
            </a:r>
            <a:r>
              <a:rPr lang="es-ES" altLang="en-US" sz="3600" b="1" dirty="0" err="1"/>
              <a:t>cụ</a:t>
            </a:r>
            <a:r>
              <a:rPr lang="es-ES" altLang="en-US" sz="3600" b="1" dirty="0"/>
              <a:t> </a:t>
            </a:r>
            <a:r>
              <a:rPr lang="es-ES" altLang="en-US" sz="3600" b="1" dirty="0" err="1"/>
              <a:t>nào</a:t>
            </a:r>
            <a:r>
              <a:rPr lang="es-ES" altLang="en-US" sz="3600" b="1" dirty="0"/>
              <a:t> </a:t>
            </a:r>
            <a:r>
              <a:rPr lang="es-ES" altLang="en-US" sz="3600" b="1" dirty="0" err="1" smtClean="0"/>
              <a:t>dùng</a:t>
            </a:r>
            <a:r>
              <a:rPr lang="es-ES" altLang="en-US" sz="3600" b="1" dirty="0" smtClean="0"/>
              <a:t> </a:t>
            </a:r>
            <a:r>
              <a:rPr lang="es-ES" altLang="en-US" sz="3600" b="1" dirty="0" err="1"/>
              <a:t>để</a:t>
            </a:r>
            <a:r>
              <a:rPr lang="es-ES" altLang="en-US" sz="3600" b="1" dirty="0"/>
              <a:t> </a:t>
            </a:r>
            <a:r>
              <a:rPr lang="es-ES" altLang="en-US" sz="3600" b="1" dirty="0" err="1"/>
              <a:t>chọn</a:t>
            </a:r>
            <a:r>
              <a:rPr lang="es-ES" altLang="en-US" sz="3600" b="1" dirty="0"/>
              <a:t> </a:t>
            </a:r>
            <a:r>
              <a:rPr lang="es-ES" altLang="en-US" sz="3600" b="1" dirty="0" err="1"/>
              <a:t>hình</a:t>
            </a:r>
            <a:r>
              <a:rPr lang="es-ES" altLang="en-US" sz="3600" b="1" dirty="0"/>
              <a:t> </a:t>
            </a:r>
            <a:r>
              <a:rPr lang="es-ES" altLang="en-US" sz="3600" b="1" dirty="0" err="1" smtClean="0"/>
              <a:t>vẽ</a:t>
            </a:r>
            <a:r>
              <a:rPr lang="es-ES" altLang="en-US" sz="3600" b="1" dirty="0" smtClean="0"/>
              <a:t>?</a:t>
            </a:r>
            <a:r>
              <a:rPr lang="en-US" altLang="en-US" sz="3600" b="1" dirty="0" smtClean="0"/>
              <a:t> </a:t>
            </a:r>
            <a:endParaRPr lang="en-US" altLang="en-US" sz="3600" b="1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24188" y="3249612"/>
            <a:ext cx="30291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A.             Past </a:t>
            </a:r>
            <a:endParaRPr lang="en-US" altLang="en-US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985896" y="4880367"/>
            <a:ext cx="39248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C.            Brushes </a:t>
            </a:r>
            <a:endParaRPr lang="en-US" altLang="en-US" dirty="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111458" y="3238500"/>
            <a:ext cx="3148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B.             Select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258810" y="4905768"/>
            <a:ext cx="30279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D.            Color 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148" y="2313141"/>
            <a:ext cx="928307" cy="1441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024" y="3986155"/>
            <a:ext cx="897445" cy="1486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941" y="4126694"/>
            <a:ext cx="756764" cy="12747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889" y="2323032"/>
            <a:ext cx="878207" cy="141588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050157" y="3246783"/>
            <a:ext cx="636105" cy="6228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63428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524000" y="1905000"/>
            <a:ext cx="8737600" cy="1143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35" name="Picture 3" descr="CROWN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264160" y="0"/>
            <a:ext cx="12192000" cy="6858000"/>
          </a:xfrm>
          <a:noFill/>
          <a:ln>
            <a:solidFill>
              <a:schemeClr val="bg1"/>
            </a:solidFill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636000" y="2971801"/>
            <a:ext cx="1930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144933" y="3917950"/>
            <a:ext cx="116205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VNI-Auchon" pitchFamily="2" charset="0"/>
              </a:rPr>
              <a:t>HOÏC GIOÛI</a:t>
            </a:r>
          </a:p>
        </p:txBody>
      </p:sp>
      <p:pic>
        <p:nvPicPr>
          <p:cNvPr id="44038" name="Picture 6" descr="Rin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5201" y="2590800"/>
            <a:ext cx="1361017" cy="1219200"/>
          </a:xfrm>
          <a:prstGeom prst="rect">
            <a:avLst/>
          </a:prstGeom>
          <a:noFill/>
        </p:spPr>
      </p:pic>
      <p:pic>
        <p:nvPicPr>
          <p:cNvPr id="44039" name="Picture 7" descr="JULY4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133600"/>
            <a:ext cx="1365251" cy="1200150"/>
          </a:xfrm>
          <a:prstGeom prst="rect">
            <a:avLst/>
          </a:prstGeom>
          <a:noFill/>
        </p:spPr>
      </p:pic>
      <p:pic>
        <p:nvPicPr>
          <p:cNvPr id="44040" name="Picture 8" descr="JULY4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6400" y="1447801"/>
            <a:ext cx="1365251" cy="1057275"/>
          </a:xfrm>
          <a:prstGeom prst="rect">
            <a:avLst/>
          </a:prstGeom>
          <a:noFill/>
        </p:spPr>
      </p:pic>
      <p:pic>
        <p:nvPicPr>
          <p:cNvPr id="44041" name="Picture 9" descr="JULY4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1" y="2286000"/>
            <a:ext cx="1352551" cy="1047750"/>
          </a:xfrm>
          <a:prstGeom prst="rect">
            <a:avLst/>
          </a:prstGeom>
          <a:noFill/>
        </p:spPr>
      </p:pic>
      <p:pic>
        <p:nvPicPr>
          <p:cNvPr id="44042" name="Picture 10" descr="pink_flower_divider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990600"/>
            <a:ext cx="4368800" cy="476250"/>
          </a:xfrm>
          <a:prstGeom prst="rect">
            <a:avLst/>
          </a:prstGeom>
          <a:noFill/>
        </p:spPr>
      </p:pic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336800" y="6248400"/>
            <a:ext cx="1016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44" name="mat troi 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5638800"/>
            <a:ext cx="203200" cy="103188"/>
          </a:xfrm>
          <a:prstGeom prst="rect">
            <a:avLst/>
          </a:prstGeom>
          <a:noFill/>
        </p:spPr>
      </p:pic>
      <p:pic>
        <p:nvPicPr>
          <p:cNvPr id="44045" name="Picture 13" descr="8184-003-02-102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2400" y="62484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4" descr="8184-003-02-102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45600" y="6248400"/>
            <a:ext cx="142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5" descr="1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829503">
            <a:off x="10702925" y="-149225"/>
            <a:ext cx="819150" cy="1193800"/>
          </a:xfrm>
          <a:prstGeom prst="rect">
            <a:avLst/>
          </a:prstGeom>
          <a:noFill/>
        </p:spPr>
      </p:pic>
      <p:pic>
        <p:nvPicPr>
          <p:cNvPr id="44048" name="Picture 16" descr="1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0" y="0"/>
            <a:ext cx="1092200" cy="895350"/>
          </a:xfrm>
          <a:prstGeom prst="rect">
            <a:avLst/>
          </a:prstGeom>
          <a:noFill/>
        </p:spPr>
      </p:pic>
      <p:pic>
        <p:nvPicPr>
          <p:cNvPr id="44049" name="Picture 17" descr="1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080870">
            <a:off x="5727965" y="711994"/>
            <a:ext cx="731838" cy="1066800"/>
          </a:xfrm>
          <a:prstGeom prst="rect">
            <a:avLst/>
          </a:prstGeom>
          <a:noFill/>
        </p:spPr>
      </p:pic>
      <p:pic>
        <p:nvPicPr>
          <p:cNvPr id="44050" name="Picture 18" descr="rose0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1" y="1981200"/>
            <a:ext cx="5143500" cy="4876800"/>
          </a:xfrm>
          <a:prstGeom prst="rect">
            <a:avLst/>
          </a:prstGeom>
          <a:noFill/>
        </p:spPr>
      </p:pic>
      <p:pic>
        <p:nvPicPr>
          <p:cNvPr id="44053" name="Picture 21" descr="JULY4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447801"/>
            <a:ext cx="1365251" cy="1057275"/>
          </a:xfrm>
          <a:prstGeom prst="rect">
            <a:avLst/>
          </a:prstGeom>
          <a:noFill/>
        </p:spPr>
      </p:pic>
      <p:pic>
        <p:nvPicPr>
          <p:cNvPr id="44054" name="Picture 22" descr="rose0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59201" y="1828800"/>
            <a:ext cx="5143500" cy="4876800"/>
          </a:xfrm>
          <a:prstGeom prst="rect">
            <a:avLst/>
          </a:prstGeom>
          <a:noFill/>
        </p:spPr>
      </p:pic>
      <p:pic>
        <p:nvPicPr>
          <p:cNvPr id="44055" name="Picture 23" descr="JULY4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1200" y="1371601"/>
            <a:ext cx="1365251" cy="1057275"/>
          </a:xfrm>
          <a:prstGeom prst="rect">
            <a:avLst/>
          </a:prstGeom>
          <a:noFill/>
        </p:spPr>
      </p:pic>
      <p:pic>
        <p:nvPicPr>
          <p:cNvPr id="44057" name="Picture 25" descr="1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196797">
            <a:off x="5064125" y="2422525"/>
            <a:ext cx="819150" cy="1193800"/>
          </a:xfrm>
          <a:prstGeom prst="rect">
            <a:avLst/>
          </a:prstGeom>
          <a:noFill/>
        </p:spPr>
      </p:pic>
      <p:pic>
        <p:nvPicPr>
          <p:cNvPr id="44058" name="Picture 26" descr="1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1237633">
            <a:off x="5657851" y="1752600"/>
            <a:ext cx="742949" cy="609600"/>
          </a:xfrm>
          <a:prstGeom prst="rect">
            <a:avLst/>
          </a:prstGeom>
          <a:noFill/>
        </p:spPr>
      </p:pic>
      <p:sp>
        <p:nvSpPr>
          <p:cNvPr id="44059" name="WordArt 27"/>
          <p:cNvSpPr>
            <a:spLocks noChangeArrowheads="1" noChangeShapeType="1" noTextEdit="1"/>
          </p:cNvSpPr>
          <p:nvPr/>
        </p:nvSpPr>
        <p:spPr bwMode="auto">
          <a:xfrm>
            <a:off x="2914651" y="1304926"/>
            <a:ext cx="6362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27200" y="2967335"/>
            <a:ext cx="274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26400" y="2374880"/>
            <a:ext cx="3048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Chăm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ngoan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3485006">
            <a:off x="1023895" y="474385"/>
            <a:ext cx="1172308" cy="1219199"/>
          </a:xfrm>
          <a:prstGeom prst="rect">
            <a:avLst/>
          </a:prstGeom>
          <a:noFill/>
        </p:spPr>
      </p:pic>
      <p:pic>
        <p:nvPicPr>
          <p:cNvPr id="31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359638">
            <a:off x="9324619" y="230589"/>
            <a:ext cx="1172308" cy="12191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4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49264" y="1"/>
            <a:ext cx="120427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Rotate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Rotate left 90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914400" y="2514601"/>
            <a:ext cx="81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908800" y="4953001"/>
            <a:ext cx="71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914401" y="4724401"/>
            <a:ext cx="995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705600" y="2514601"/>
            <a:ext cx="101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6528906" y="2474844"/>
            <a:ext cx="852556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934" y="-13063"/>
            <a:ext cx="812627" cy="99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2362200"/>
            <a:ext cx="259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2362200"/>
            <a:ext cx="2870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6800" y="4038600"/>
            <a:ext cx="1879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28000" y="4038600"/>
            <a:ext cx="1879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49264" y="1"/>
            <a:ext cx="120427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Rotate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Rotate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914400" y="2514601"/>
            <a:ext cx="81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908800" y="4953001"/>
            <a:ext cx="71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914401" y="4724401"/>
            <a:ext cx="995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705600" y="2514601"/>
            <a:ext cx="101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764209" y="4684644"/>
            <a:ext cx="812799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307" y="0"/>
            <a:ext cx="791882" cy="130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2362200"/>
            <a:ext cx="259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2362200"/>
            <a:ext cx="2870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6800" y="4038600"/>
            <a:ext cx="1879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28000" y="4038600"/>
            <a:ext cx="1879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06400" y="304800"/>
            <a:ext cx="112789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704498" y="2267605"/>
            <a:ext cx="495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709262" y="481078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704498" y="397258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3704498" y="3134380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4662011" y="2227917"/>
            <a:ext cx="1383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Apaque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4657247" y="3094692"/>
            <a:ext cx="20863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Transparent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4677890" y="3951942"/>
            <a:ext cx="1202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Rotate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4756608" y="4800600"/>
            <a:ext cx="10807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Select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04525" y="3048000"/>
            <a:ext cx="762199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6480" y="209006"/>
            <a:ext cx="1985555" cy="129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06400" y="304800"/>
            <a:ext cx="112789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483812" y="2267604"/>
            <a:ext cx="6193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6505303" y="4118447"/>
            <a:ext cx="627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601377" y="4023360"/>
            <a:ext cx="606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6460761" y="2455817"/>
            <a:ext cx="7107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1296902" y="2185851"/>
            <a:ext cx="762199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3567" y="2125979"/>
            <a:ext cx="1018901" cy="78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3929" y="2183675"/>
            <a:ext cx="928552" cy="92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2968" y="3866607"/>
            <a:ext cx="883376" cy="81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794" y="3905523"/>
            <a:ext cx="997811" cy="82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8446"/>
            <a:ext cx="12192000" cy="610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91250" y="1907178"/>
            <a:ext cx="11915220" cy="4258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71268" y="0"/>
            <a:ext cx="112789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734458" y="2634370"/>
            <a:ext cx="52802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952172" y="3766485"/>
            <a:ext cx="4065451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4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5546"/>
            <a:ext cx="6126480" cy="552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39187" y="2403565"/>
            <a:ext cx="5682344" cy="3866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71268" y="-182882"/>
            <a:ext cx="112789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9989" y="1345474"/>
            <a:ext cx="5752011" cy="551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448696" y="2390501"/>
            <a:ext cx="2825933" cy="2325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41829" y="1467422"/>
            <a:ext cx="4065451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872514" y="1502257"/>
            <a:ext cx="40654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22068" y="5303548"/>
            <a:ext cx="5238205" cy="82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566262" y="5233880"/>
            <a:ext cx="52382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4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7848" y="1168109"/>
            <a:ext cx="6349027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ĐỀ 2: EM TẬP VẼ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934CA-9158-4DB0-B3FB-0B60542FC68C}"/>
              </a:ext>
            </a:extLst>
          </p:cNvPr>
          <p:cNvSpPr txBox="1"/>
          <p:nvPr/>
        </p:nvSpPr>
        <p:spPr>
          <a:xfrm>
            <a:off x="180109" y="2448631"/>
            <a:ext cx="12011891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pic>
        <p:nvPicPr>
          <p:cNvPr id="15" name="Picture 10" descr="bar01">
            <a:extLst>
              <a:ext uri="{FF2B5EF4-FFF2-40B4-BE49-F238E27FC236}">
                <a16:creationId xmlns:a16="http://schemas.microsoft.com/office/drawing/2014/main" id="{FCCB7A1A-9D7B-4B19-BA8F-5C5D128FB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1305" y="4789403"/>
            <a:ext cx="4036352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221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1732</TotalTime>
  <Words>719</Words>
  <Application>Microsoft Office PowerPoint</Application>
  <PresentationFormat>Widescreen</PresentationFormat>
  <Paragraphs>136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等线</vt:lpstr>
      <vt:lpstr>Time new roman</vt:lpstr>
      <vt:lpstr>Times New Roman</vt:lpstr>
      <vt:lpstr>Verdana</vt:lpstr>
      <vt:lpstr>VNI-Auchon</vt:lpstr>
      <vt:lpstr>Wingdings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Gia</dc:creator>
  <cp:lastModifiedBy>Admin</cp:lastModifiedBy>
  <cp:revision>237</cp:revision>
  <dcterms:created xsi:type="dcterms:W3CDTF">2017-10-10T00:34:21Z</dcterms:created>
  <dcterms:modified xsi:type="dcterms:W3CDTF">2021-10-06T06:03:07Z</dcterms:modified>
</cp:coreProperties>
</file>