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5" r:id="rId7"/>
    <p:sldId id="273" r:id="rId8"/>
    <p:sldId id="260" r:id="rId9"/>
    <p:sldId id="262" r:id="rId10"/>
    <p:sldId id="263" r:id="rId11"/>
    <p:sldId id="264" r:id="rId12"/>
    <p:sldId id="266" r:id="rId13"/>
    <p:sldId id="267" r:id="rId14"/>
    <p:sldId id="268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DF27-59E2-4AA7-94D1-1D984474353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F9FB-2BA1-40D0-BCA0-3CE9BE0B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089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DF27-59E2-4AA7-94D1-1D984474353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F9FB-2BA1-40D0-BCA0-3CE9BE0B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68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DF27-59E2-4AA7-94D1-1D984474353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F9FB-2BA1-40D0-BCA0-3CE9BE0B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248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DF27-59E2-4AA7-94D1-1D984474353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F9FB-2BA1-40D0-BCA0-3CE9BE0B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241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DF27-59E2-4AA7-94D1-1D984474353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F9FB-2BA1-40D0-BCA0-3CE9BE0B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0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DF27-59E2-4AA7-94D1-1D984474353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F9FB-2BA1-40D0-BCA0-3CE9BE0B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95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DF27-59E2-4AA7-94D1-1D984474353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F9FB-2BA1-40D0-BCA0-3CE9BE0B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70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DF27-59E2-4AA7-94D1-1D984474353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F9FB-2BA1-40D0-BCA0-3CE9BE0B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51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DF27-59E2-4AA7-94D1-1D984474353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F9FB-2BA1-40D0-BCA0-3CE9BE0B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3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DF27-59E2-4AA7-94D1-1D984474353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F9FB-2BA1-40D0-BCA0-3CE9BE0B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45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DF27-59E2-4AA7-94D1-1D984474353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F9FB-2BA1-40D0-BCA0-3CE9BE0B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82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1DF27-59E2-4AA7-94D1-1D984474353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BF9FB-2BA1-40D0-BCA0-3CE9BE0B7F3E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58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7.wav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audio" Target="../media/audio2.wav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image" Target="../media/image4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audio" Target="../media/audio6.wav"/><Relationship Id="rId4" Type="http://schemas.openxmlformats.org/officeDocument/2006/relationships/audio" Target="../media/audio5.wav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764" y="1569743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</a:rPr>
              <a:t>CHỦ ĐỀ 1: KHÁM PHÁ MÁY TÍNH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75855" y="3185241"/>
            <a:ext cx="763221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BÀI 1: NHỮNG GÌ EM ĐÃ BIẾT</a:t>
            </a:r>
            <a:endParaRPr lang="en-US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9776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/>
              <a:t>b. </a:t>
            </a:r>
            <a:r>
              <a:rPr lang="en-US" b="1" dirty="0" err="1" smtClean="0"/>
              <a:t>Thực</a:t>
            </a:r>
            <a:r>
              <a:rPr lang="en-US" b="1" dirty="0" smtClean="0"/>
              <a:t> </a:t>
            </a:r>
            <a:r>
              <a:rPr lang="en-US" b="1" dirty="0" err="1" smtClean="0"/>
              <a:t>hiện</a:t>
            </a:r>
            <a:r>
              <a:rPr lang="en-US" b="1" dirty="0" smtClean="0"/>
              <a:t> </a:t>
            </a:r>
            <a:r>
              <a:rPr lang="en-US" b="1" dirty="0" err="1" smtClean="0"/>
              <a:t>lần</a:t>
            </a:r>
            <a:r>
              <a:rPr lang="en-US" b="1" dirty="0" smtClean="0"/>
              <a:t> </a:t>
            </a:r>
            <a:r>
              <a:rPr lang="en-US" b="1" dirty="0" err="1" smtClean="0"/>
              <a:t>lượt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thao</a:t>
            </a:r>
            <a:r>
              <a:rPr lang="en-US" b="1" dirty="0" smtClean="0"/>
              <a:t> </a:t>
            </a:r>
            <a:r>
              <a:rPr lang="en-US" b="1" dirty="0" err="1" smtClean="0"/>
              <a:t>tác</a:t>
            </a:r>
            <a:r>
              <a:rPr lang="en-US" b="1" dirty="0" smtClean="0"/>
              <a:t> </a:t>
            </a:r>
            <a:r>
              <a:rPr lang="en-US" b="1" dirty="0" err="1" smtClean="0"/>
              <a:t>sau</a:t>
            </a:r>
            <a:endParaRPr lang="en-US" b="1" dirty="0" smtClean="0"/>
          </a:p>
          <a:p>
            <a:pPr>
              <a:buFontTx/>
              <a:buChar char="-"/>
            </a:pPr>
            <a:r>
              <a:rPr lang="en-US" dirty="0" err="1" smtClean="0">
                <a:solidFill>
                  <a:srgbClr val="FF0000"/>
                </a:solidFill>
              </a:rPr>
              <a:t>Nháy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đúp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chuột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vào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thư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mục</a:t>
            </a:r>
            <a:r>
              <a:rPr lang="en-US" dirty="0" smtClean="0">
                <a:solidFill>
                  <a:srgbClr val="FF0000"/>
                </a:solidFill>
              </a:rPr>
              <a:t> LOP4A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>
                <a:solidFill>
                  <a:srgbClr val="FF0000"/>
                </a:solidFill>
              </a:rPr>
              <a:t>Chọn</a:t>
            </a:r>
            <a:r>
              <a:rPr lang="en-US" dirty="0" smtClean="0">
                <a:solidFill>
                  <a:srgbClr val="FF0000"/>
                </a:solidFill>
              </a:rPr>
              <a:t> x </a:t>
            </a:r>
            <a:r>
              <a:rPr lang="en-US" dirty="0" err="1" smtClean="0">
                <a:solidFill>
                  <a:srgbClr val="FF0000"/>
                </a:solidFill>
              </a:rPr>
              <a:t>trên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góc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phải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cửa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sổ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dirty="0" err="1" smtClean="0"/>
              <a:t>Thao</a:t>
            </a:r>
            <a:r>
              <a:rPr lang="en-US" b="1" dirty="0" smtClean="0"/>
              <a:t> </a:t>
            </a:r>
            <a:r>
              <a:rPr lang="en-US" b="1" dirty="0" err="1" smtClean="0"/>
              <a:t>tác</a:t>
            </a:r>
            <a:r>
              <a:rPr lang="en-US" b="1" dirty="0" smtClean="0"/>
              <a:t> </a:t>
            </a:r>
            <a:r>
              <a:rPr lang="en-US" b="1" dirty="0" err="1" smtClean="0"/>
              <a:t>này</a:t>
            </a:r>
            <a:r>
              <a:rPr lang="en-US" b="1" dirty="0" smtClean="0"/>
              <a:t> </a:t>
            </a:r>
            <a:r>
              <a:rPr lang="en-US" b="1" dirty="0" err="1" smtClean="0"/>
              <a:t>giúp</a:t>
            </a:r>
            <a:r>
              <a:rPr lang="en-US" b="1" dirty="0" smtClean="0"/>
              <a:t> </a:t>
            </a:r>
            <a:r>
              <a:rPr lang="en-US" b="1" dirty="0" err="1" smtClean="0"/>
              <a:t>em</a:t>
            </a:r>
            <a:r>
              <a:rPr lang="en-US" b="1" dirty="0" smtClean="0"/>
              <a:t> </a:t>
            </a:r>
            <a:r>
              <a:rPr lang="en-US" b="1" dirty="0" err="1" smtClean="0"/>
              <a:t>làm</a:t>
            </a:r>
            <a:r>
              <a:rPr lang="en-US" b="1" dirty="0" smtClean="0"/>
              <a:t> </a:t>
            </a:r>
            <a:r>
              <a:rPr lang="en-US" b="1" dirty="0" err="1" smtClean="0"/>
              <a:t>gì</a:t>
            </a:r>
            <a:r>
              <a:rPr lang="en-US" b="1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 </a:t>
            </a:r>
            <a:r>
              <a:rPr lang="en-US" dirty="0" err="1" smtClean="0"/>
              <a:t>rồi</a:t>
            </a:r>
            <a:r>
              <a:rPr lang="en-US" dirty="0" smtClean="0"/>
              <a:t> </a:t>
            </a:r>
            <a:r>
              <a:rPr lang="en-US" dirty="0" err="1" smtClean="0"/>
              <a:t>đóng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 </a:t>
            </a:r>
            <a:r>
              <a:rPr lang="en-US" dirty="0" smtClean="0">
                <a:sym typeface="Wingdings"/>
              </a:rPr>
              <a:t>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 </a:t>
            </a:r>
            <a:r>
              <a:rPr lang="en-US" dirty="0" err="1" smtClean="0"/>
              <a:t>rồi</a:t>
            </a:r>
            <a:r>
              <a:rPr lang="en-US" dirty="0" smtClean="0"/>
              <a:t> </a:t>
            </a:r>
            <a:r>
              <a:rPr lang="en-US" dirty="0" err="1" smtClean="0"/>
              <a:t>xóa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 </a:t>
            </a:r>
            <a:r>
              <a:rPr lang="en-US" dirty="0" smtClean="0">
                <a:sym typeface="Wingdings"/>
              </a:rPr>
              <a:t>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Mở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 </a:t>
            </a:r>
            <a:r>
              <a:rPr lang="en-US" dirty="0" err="1" smtClean="0"/>
              <a:t>rồi</a:t>
            </a:r>
            <a:r>
              <a:rPr lang="en-US" dirty="0" smtClean="0"/>
              <a:t> </a:t>
            </a:r>
            <a:r>
              <a:rPr lang="en-US" dirty="0" err="1" smtClean="0"/>
              <a:t>đóng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 </a:t>
            </a:r>
            <a:r>
              <a:rPr lang="en-US" dirty="0" smtClean="0">
                <a:sym typeface="Wingdings"/>
              </a:rPr>
              <a:t>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 </a:t>
            </a:r>
            <a:r>
              <a:rPr lang="en-US" dirty="0" err="1" smtClean="0"/>
              <a:t>rồi</a:t>
            </a:r>
            <a:r>
              <a:rPr lang="en-US" dirty="0" smtClean="0"/>
              <a:t> </a:t>
            </a:r>
            <a:r>
              <a:rPr lang="en-US" dirty="0" err="1" smtClean="0"/>
              <a:t>đóng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 </a:t>
            </a:r>
            <a:r>
              <a:rPr lang="en-US" dirty="0" smtClean="0">
                <a:sym typeface="Wingdings"/>
              </a:rPr>
              <a:t>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874000" y="4394200"/>
            <a:ext cx="152400" cy="1524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7874000" y="4394200"/>
            <a:ext cx="152400" cy="1524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340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</a:t>
            </a:r>
            <a:r>
              <a:rPr lang="en-US" b="1" dirty="0" smtClean="0"/>
              <a:t>. </a:t>
            </a:r>
            <a:r>
              <a:rPr lang="en-US" b="1" dirty="0" err="1"/>
              <a:t>T</a:t>
            </a:r>
            <a:r>
              <a:rPr lang="en-US" b="1" dirty="0" err="1" smtClean="0"/>
              <a:t>hực</a:t>
            </a:r>
            <a:r>
              <a:rPr lang="en-US" b="1" dirty="0" smtClean="0"/>
              <a:t> </a:t>
            </a:r>
            <a:r>
              <a:rPr lang="en-US" b="1" dirty="0" err="1" smtClean="0"/>
              <a:t>hiện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yêu</a:t>
            </a:r>
            <a:r>
              <a:rPr lang="en-US" b="1" dirty="0" smtClean="0"/>
              <a:t> </a:t>
            </a:r>
            <a:r>
              <a:rPr lang="en-US" b="1" dirty="0" err="1" smtClean="0"/>
              <a:t>cầu</a:t>
            </a:r>
            <a:r>
              <a:rPr lang="en-US" b="1" dirty="0" smtClean="0"/>
              <a:t> </a:t>
            </a:r>
            <a:r>
              <a:rPr lang="en-US" b="1" dirty="0" err="1" smtClean="0"/>
              <a:t>sau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màn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nền</a:t>
            </a:r>
            <a:r>
              <a:rPr lang="en-US" dirty="0" smtClean="0"/>
              <a:t>,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KHOILOP4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con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KHOILOP4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lớp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(</a:t>
            </a:r>
            <a:r>
              <a:rPr lang="en-US" dirty="0" err="1" smtClean="0"/>
              <a:t>ví</a:t>
            </a:r>
            <a:r>
              <a:rPr lang="en-US" dirty="0" smtClean="0"/>
              <a:t> </a:t>
            </a:r>
            <a:r>
              <a:rPr lang="en-US" dirty="0" err="1" smtClean="0"/>
              <a:t>dụ</a:t>
            </a:r>
            <a:r>
              <a:rPr lang="en-US" dirty="0" smtClean="0"/>
              <a:t> LOP4A,…)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 smtClean="0"/>
              <a:t>lớp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,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con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vài</a:t>
            </a:r>
            <a:r>
              <a:rPr lang="en-US" dirty="0" smtClean="0"/>
              <a:t> </a:t>
            </a:r>
            <a:r>
              <a:rPr lang="en-US" dirty="0" err="1" smtClean="0"/>
              <a:t>bạn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lớp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328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915400" cy="58975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Đọc</a:t>
            </a:r>
            <a:r>
              <a:rPr lang="en-US" b="1" dirty="0"/>
              <a:t> </a:t>
            </a:r>
            <a:r>
              <a:rPr lang="en-US" b="1" dirty="0" err="1"/>
              <a:t>thông</a:t>
            </a:r>
            <a:r>
              <a:rPr lang="en-US" b="1" dirty="0"/>
              <a:t> tin </a:t>
            </a:r>
            <a:r>
              <a:rPr lang="en-US" b="1" dirty="0" err="1"/>
              <a:t>trong</a:t>
            </a:r>
            <a:r>
              <a:rPr lang="en-US" b="1" dirty="0"/>
              <a:t> </a:t>
            </a:r>
            <a:r>
              <a:rPr lang="en-US" b="1" dirty="0" err="1"/>
              <a:t>hình</a:t>
            </a:r>
            <a:r>
              <a:rPr lang="en-US" b="1" dirty="0"/>
              <a:t> </a:t>
            </a:r>
            <a:r>
              <a:rPr lang="en-US" b="1" dirty="0" err="1"/>
              <a:t>rồi</a:t>
            </a:r>
            <a:r>
              <a:rPr lang="en-US" b="1" dirty="0"/>
              <a:t> </a:t>
            </a:r>
            <a:r>
              <a:rPr lang="en-US" b="1" dirty="0" err="1"/>
              <a:t>điền</a:t>
            </a:r>
            <a:r>
              <a:rPr lang="en-US" b="1" dirty="0"/>
              <a:t> </a:t>
            </a:r>
            <a:r>
              <a:rPr lang="en-US" b="1" dirty="0" err="1"/>
              <a:t>từ</a:t>
            </a:r>
            <a:r>
              <a:rPr lang="en-US" b="1" dirty="0"/>
              <a:t> </a:t>
            </a:r>
            <a:r>
              <a:rPr lang="en-US" b="1" dirty="0" err="1"/>
              <a:t>còn</a:t>
            </a:r>
            <a:r>
              <a:rPr lang="en-US" b="1" dirty="0"/>
              <a:t> </a:t>
            </a:r>
            <a:r>
              <a:rPr lang="en-US" b="1" dirty="0" err="1"/>
              <a:t>thiếu</a:t>
            </a:r>
            <a:r>
              <a:rPr lang="en-US" b="1" dirty="0"/>
              <a:t> </a:t>
            </a:r>
            <a:r>
              <a:rPr lang="en-US" b="1" dirty="0" err="1"/>
              <a:t>vào</a:t>
            </a:r>
            <a:r>
              <a:rPr lang="en-US" b="1" dirty="0"/>
              <a:t> </a:t>
            </a:r>
            <a:r>
              <a:rPr lang="en-US" b="1" dirty="0" err="1"/>
              <a:t>chỗ</a:t>
            </a:r>
            <a:r>
              <a:rPr lang="en-US" b="1" dirty="0"/>
              <a:t> (…) </a:t>
            </a:r>
            <a:r>
              <a:rPr lang="en-US" b="1" dirty="0" err="1"/>
              <a:t>để</a:t>
            </a:r>
            <a:r>
              <a:rPr lang="en-US" b="1" dirty="0"/>
              <a:t> </a:t>
            </a:r>
            <a:r>
              <a:rPr lang="en-US" b="1" dirty="0" err="1"/>
              <a:t>được</a:t>
            </a:r>
            <a:r>
              <a:rPr lang="en-US" b="1" dirty="0"/>
              <a:t> </a:t>
            </a:r>
            <a:r>
              <a:rPr lang="en-US" b="1" dirty="0" err="1"/>
              <a:t>câu</a:t>
            </a:r>
            <a:r>
              <a:rPr lang="en-US" b="1" dirty="0"/>
              <a:t> </a:t>
            </a:r>
            <a:r>
              <a:rPr lang="en-US" b="1" dirty="0" err="1" smtClean="0"/>
              <a:t>đúng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sz="2400" dirty="0" err="1" smtClean="0"/>
              <a:t>Thư</a:t>
            </a:r>
            <a:r>
              <a:rPr lang="en-US" sz="2400" dirty="0" smtClean="0"/>
              <a:t> </a:t>
            </a:r>
            <a:r>
              <a:rPr lang="en-US" sz="2400" dirty="0" err="1" smtClean="0"/>
              <a:t>mục</a:t>
            </a:r>
            <a:r>
              <a:rPr lang="en-US" sz="2400" dirty="0" smtClean="0"/>
              <a:t> …………………</a:t>
            </a:r>
            <a:r>
              <a:rPr lang="en-US" sz="2400" dirty="0" err="1" smtClean="0"/>
              <a:t>đang</a:t>
            </a:r>
            <a:r>
              <a:rPr lang="en-US" sz="2400" dirty="0" smtClean="0"/>
              <a:t> </a:t>
            </a:r>
            <a:r>
              <a:rPr lang="en-US" sz="2400" dirty="0" err="1" smtClean="0"/>
              <a:t>mở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Thư</a:t>
            </a:r>
            <a:r>
              <a:rPr lang="en-US" sz="2400" dirty="0" smtClean="0"/>
              <a:t> </a:t>
            </a:r>
            <a:r>
              <a:rPr lang="en-US" sz="2400" dirty="0" err="1" smtClean="0"/>
              <a:t>mục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AN</a:t>
            </a:r>
            <a:r>
              <a:rPr lang="en-US" sz="2400" dirty="0" smtClean="0"/>
              <a:t> </a:t>
            </a:r>
            <a:r>
              <a:rPr lang="en-US" sz="2400" dirty="0" err="1" smtClean="0"/>
              <a:t>là</a:t>
            </a:r>
            <a:r>
              <a:rPr lang="en-US" sz="2400" dirty="0" smtClean="0"/>
              <a:t> ………………............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thư</a:t>
            </a:r>
            <a:r>
              <a:rPr lang="en-US" sz="2400" dirty="0" smtClean="0"/>
              <a:t> </a:t>
            </a:r>
            <a:r>
              <a:rPr lang="en-US" sz="2400" dirty="0" err="1" smtClean="0"/>
              <a:t>mục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LOP4A</a:t>
            </a:r>
          </a:p>
          <a:p>
            <a:pPr>
              <a:buFontTx/>
              <a:buChar char="-"/>
            </a:pPr>
            <a:r>
              <a:rPr lang="en-US" sz="2400" dirty="0" err="1" smtClean="0"/>
              <a:t>Thư</a:t>
            </a:r>
            <a:r>
              <a:rPr lang="en-US" sz="2400" dirty="0" smtClean="0"/>
              <a:t> </a:t>
            </a:r>
            <a:r>
              <a:rPr lang="en-US" sz="2400" dirty="0" err="1" smtClean="0"/>
              <a:t>mục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LOP4A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thư</a:t>
            </a:r>
            <a:r>
              <a:rPr lang="en-US" sz="2400" dirty="0" smtClean="0"/>
              <a:t> </a:t>
            </a:r>
            <a:r>
              <a:rPr lang="en-US" sz="2400" dirty="0" err="1" smtClean="0"/>
              <a:t>mục</a:t>
            </a:r>
            <a:r>
              <a:rPr lang="en-US" sz="2400" dirty="0" smtClean="0"/>
              <a:t> con </a:t>
            </a:r>
            <a:r>
              <a:rPr lang="en-US" sz="2400" dirty="0" err="1" smtClean="0"/>
              <a:t>là</a:t>
            </a:r>
            <a:r>
              <a:rPr lang="en-US" sz="2400" dirty="0" smtClean="0"/>
              <a:t>: AN,……….., …….. </a:t>
            </a:r>
            <a:r>
              <a:rPr lang="en-US" sz="2400" dirty="0" err="1" smtClean="0"/>
              <a:t>và</a:t>
            </a:r>
            <a:r>
              <a:rPr lang="en-US" sz="2400" dirty="0" smtClean="0"/>
              <a:t>……..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9" y="1430867"/>
            <a:ext cx="5224462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6934200" y="1600200"/>
            <a:ext cx="2133600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thanh</a:t>
            </a:r>
            <a:r>
              <a:rPr lang="en-US" dirty="0" smtClean="0"/>
              <a:t> </a:t>
            </a:r>
            <a:r>
              <a:rPr lang="en-US" dirty="0" err="1" smtClean="0"/>
              <a:t>địa</a:t>
            </a:r>
            <a:r>
              <a:rPr lang="en-US" dirty="0" smtClean="0"/>
              <a:t> </a:t>
            </a:r>
            <a:r>
              <a:rPr lang="en-US" dirty="0" err="1" smtClean="0"/>
              <a:t>chỉ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934200" y="3200400"/>
            <a:ext cx="2133600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AN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con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</a:t>
            </a:r>
            <a:endParaRPr lang="en-US" dirty="0"/>
          </a:p>
        </p:txBody>
      </p:sp>
      <p:cxnSp>
        <p:nvCxnSpPr>
          <p:cNvPr id="7" name="Straight Arrow Connector 6"/>
          <p:cNvCxnSpPr>
            <a:stCxn id="4" idx="1"/>
          </p:cNvCxnSpPr>
          <p:nvPr/>
        </p:nvCxnSpPr>
        <p:spPr>
          <a:xfrm flipH="1" flipV="1">
            <a:off x="2438400" y="1600200"/>
            <a:ext cx="4495800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1"/>
          </p:cNvCxnSpPr>
          <p:nvPr/>
        </p:nvCxnSpPr>
        <p:spPr>
          <a:xfrm flipH="1" flipV="1">
            <a:off x="2286000" y="2057400"/>
            <a:ext cx="4648200" cy="1600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057400" y="4114800"/>
            <a:ext cx="119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LOP4A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45396" y="4567535"/>
            <a:ext cx="2448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THƯ MỤC CON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91059" y="5029200"/>
            <a:ext cx="971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BINH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8200" y="5410200"/>
            <a:ext cx="1058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TUAN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15200" y="5029200"/>
            <a:ext cx="1277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KHIEM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704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4" grpId="0"/>
      <p:bldP spid="16" grpId="0"/>
      <p:bldP spid="17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33400" y="274638"/>
            <a:ext cx="92202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+mn-lt"/>
              </a:rPr>
              <a:t>B. HOẠT ĐỘNG ỨNG DỤNG, MỞ RỘNG</a:t>
            </a:r>
            <a:endParaRPr lang="en-US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1295400"/>
            <a:ext cx="8991600" cy="4830763"/>
          </a:xfrm>
        </p:spPr>
        <p:txBody>
          <a:bodyPr>
            <a:normAutofit/>
          </a:bodyPr>
          <a:lstStyle/>
          <a:p>
            <a:r>
              <a:rPr lang="en-GB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3b.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LAN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New folder ;</a:t>
            </a:r>
          </a:p>
          <a:p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bấm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35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EM CẦN GHI NHỚ!!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2192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phím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màn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trữ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tin.</a:t>
            </a:r>
          </a:p>
          <a:p>
            <a:pPr>
              <a:buFont typeface="Wingdings" pitchFamily="2" charset="2"/>
              <a:buChar char="ü"/>
            </a:pP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kiếm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dàng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chóng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98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êu đề 1">
            <a:extLst>
              <a:ext uri="{FF2B5EF4-FFF2-40B4-BE49-F238E27FC236}">
                <a16:creationId xmlns:a16="http://schemas.microsoft.com/office/drawing/2014/main" id="{C2C50BFE-AE85-4755-9554-AD4501FE0DC1}"/>
              </a:ext>
            </a:extLst>
          </p:cNvPr>
          <p:cNvSpPr txBox="1">
            <a:spLocks/>
          </p:cNvSpPr>
          <p:nvPr/>
        </p:nvSpPr>
        <p:spPr>
          <a:xfrm>
            <a:off x="1219201" y="1268760"/>
            <a:ext cx="4936975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vi-VN" dirty="0" smtClean="0">
                <a:solidFill>
                  <a:srgbClr val="F11D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vi-VN" b="1" dirty="0" smtClean="0">
                <a:solidFill>
                  <a:srgbClr val="F11D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Nhiệm vụ </a:t>
            </a:r>
            <a:r>
              <a:rPr lang="vi-VN" b="1" dirty="0" err="1" smtClean="0">
                <a:solidFill>
                  <a:srgbClr val="F11D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vi-VN" b="1" dirty="0" smtClean="0">
                <a:solidFill>
                  <a:srgbClr val="F11D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b="1" dirty="0" err="1" smtClean="0">
                <a:solidFill>
                  <a:srgbClr val="F11D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vi-VN" b="1" dirty="0" smtClean="0">
                <a:solidFill>
                  <a:srgbClr val="F11D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b="1" dirty="0">
              <a:solidFill>
                <a:srgbClr val="F11DB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Hình chữ nhật 39">
            <a:extLst>
              <a:ext uri="{FF2B5EF4-FFF2-40B4-BE49-F238E27FC236}">
                <a16:creationId xmlns:a16="http://schemas.microsoft.com/office/drawing/2014/main" id="{44C2DAA6-E0F0-46AC-85E7-00572149E993}"/>
              </a:ext>
            </a:extLst>
          </p:cNvPr>
          <p:cNvSpPr/>
          <p:nvPr/>
        </p:nvSpPr>
        <p:spPr>
          <a:xfrm>
            <a:off x="1431379" y="2010402"/>
            <a:ext cx="587692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err="1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40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40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40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con</a:t>
            </a:r>
            <a:endParaRPr lang="vi-VN" sz="2400" b="0" cap="none" spc="0" dirty="0">
              <a:ln w="0"/>
              <a:solidFill>
                <a:schemeClr val="accent2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Hình chữ nhật 40">
            <a:extLst>
              <a:ext uri="{FF2B5EF4-FFF2-40B4-BE49-F238E27FC236}">
                <a16:creationId xmlns:a16="http://schemas.microsoft.com/office/drawing/2014/main" id="{C3028822-2755-44F3-AD4A-1449FD388308}"/>
              </a:ext>
            </a:extLst>
          </p:cNvPr>
          <p:cNvSpPr/>
          <p:nvPr/>
        </p:nvSpPr>
        <p:spPr>
          <a:xfrm>
            <a:off x="1390393" y="2820500"/>
            <a:ext cx="619913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err="1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400" dirty="0" err="1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40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40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10 SGK</a:t>
            </a:r>
            <a:endParaRPr lang="vi-VN" sz="2400" b="0" cap="none" spc="0" dirty="0">
              <a:ln w="0"/>
              <a:solidFill>
                <a:schemeClr val="accent2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Hình chữ nhật 41">
            <a:extLst>
              <a:ext uri="{FF2B5EF4-FFF2-40B4-BE49-F238E27FC236}">
                <a16:creationId xmlns:a16="http://schemas.microsoft.com/office/drawing/2014/main" id="{6369CE35-820F-4CA3-9519-C569524B7C71}"/>
              </a:ext>
            </a:extLst>
          </p:cNvPr>
          <p:cNvSpPr/>
          <p:nvPr/>
        </p:nvSpPr>
        <p:spPr>
          <a:xfrm>
            <a:off x="1362075" y="3404682"/>
            <a:ext cx="378501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vi-VN" sz="2400" dirty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Chuẩn bị bài học tiếp theo</a:t>
            </a:r>
            <a:endParaRPr lang="vi-VN" sz="2400" b="0" cap="none" spc="0" dirty="0">
              <a:ln w="0"/>
              <a:solidFill>
                <a:schemeClr val="accent2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151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</a:rPr>
              <a:t>A. HOẠT ĐỘNG THỰC HÀNH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b="1" dirty="0" err="1" smtClean="0">
                <a:solidFill>
                  <a:schemeClr val="tx2"/>
                </a:solidFill>
              </a:rPr>
              <a:t>Các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bộ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phận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của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máy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tính</a:t>
            </a:r>
            <a:endParaRPr lang="en-US" b="1" dirty="0" smtClean="0">
              <a:solidFill>
                <a:schemeClr val="tx2"/>
              </a:solidFill>
            </a:endParaRPr>
          </a:p>
          <a:p>
            <a:pPr marL="514350" indent="-514350">
              <a:buAutoNum type="alphaLcPeriod"/>
            </a:pPr>
            <a:r>
              <a:rPr lang="en-US" dirty="0" err="1" smtClean="0"/>
              <a:t>Điền</a:t>
            </a:r>
            <a:r>
              <a:rPr lang="en-US" dirty="0" smtClean="0"/>
              <a:t> </a:t>
            </a: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 </a:t>
            </a:r>
            <a:r>
              <a:rPr lang="en-US" dirty="0" err="1" smtClean="0"/>
              <a:t>phận</a:t>
            </a:r>
            <a:r>
              <a:rPr lang="en-US" dirty="0" smtClean="0"/>
              <a:t> </a:t>
            </a:r>
            <a:r>
              <a:rPr lang="en-US" dirty="0" err="1" smtClean="0"/>
              <a:t>chính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bàn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chỗ</a:t>
            </a:r>
            <a:r>
              <a:rPr lang="en-US" dirty="0" smtClean="0"/>
              <a:t> </a:t>
            </a:r>
            <a:r>
              <a:rPr lang="en-US" dirty="0" err="1" smtClean="0"/>
              <a:t>chấm</a:t>
            </a:r>
            <a:r>
              <a:rPr lang="en-US" dirty="0"/>
              <a:t> </a:t>
            </a:r>
            <a:r>
              <a:rPr lang="en-US" dirty="0" smtClean="0"/>
              <a:t>(…)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3352800"/>
            <a:ext cx="4169439" cy="2516880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457200" y="3352800"/>
            <a:ext cx="1905000" cy="685800"/>
          </a:xfrm>
          <a:prstGeom prst="wedgeRoundRectCallout">
            <a:avLst>
              <a:gd name="adj1" fmla="val 91894"/>
              <a:gd name="adj2" fmla="val 56439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…………………</a:t>
            </a:r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464127" y="4953000"/>
            <a:ext cx="1905000" cy="685800"/>
          </a:xfrm>
          <a:prstGeom prst="wedgeRoundRectCallout">
            <a:avLst>
              <a:gd name="adj1" fmla="val 91894"/>
              <a:gd name="adj2" fmla="val 56439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…………………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6531639" y="3027218"/>
            <a:ext cx="1905000" cy="685800"/>
          </a:xfrm>
          <a:prstGeom prst="wedgeRoundRectCallout">
            <a:avLst>
              <a:gd name="adj1" fmla="val -73197"/>
              <a:gd name="adj2" fmla="val 102903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…………………</a:t>
            </a:r>
            <a:endParaRPr lang="en-US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6531638" y="5597236"/>
            <a:ext cx="2002761" cy="685800"/>
          </a:xfrm>
          <a:prstGeom prst="wedgeRoundRectCallout">
            <a:avLst>
              <a:gd name="adj1" fmla="val -106652"/>
              <a:gd name="adj2" fmla="val -24369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…………………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8284" y="3464867"/>
            <a:ext cx="1476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Màn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hình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45796" y="3121967"/>
            <a:ext cx="152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Thân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máy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94675" y="5647959"/>
            <a:ext cx="1545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Con </a:t>
            </a:r>
            <a:r>
              <a:rPr lang="en-US" sz="2400" b="1" dirty="0" err="1" smtClean="0">
                <a:solidFill>
                  <a:srgbClr val="FF0000"/>
                </a:solidFill>
              </a:rPr>
              <a:t>chuột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4096" y="5065067"/>
            <a:ext cx="1476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Bàn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phím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63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685800"/>
            <a:ext cx="8610600" cy="5791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b</a:t>
            </a:r>
            <a:r>
              <a:rPr lang="en-US" dirty="0" smtClean="0"/>
              <a:t>. </a:t>
            </a:r>
            <a:r>
              <a:rPr lang="en-US" dirty="0" err="1" smtClean="0"/>
              <a:t>Điền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: </a:t>
            </a:r>
            <a:r>
              <a:rPr lang="en-US" b="1" dirty="0" err="1" smtClean="0">
                <a:solidFill>
                  <a:srgbClr val="FF0000"/>
                </a:solidFill>
              </a:rPr>
              <a:t>tín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hiệu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vào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xử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lí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hiển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thị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kết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quả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chỗ</a:t>
            </a:r>
            <a:r>
              <a:rPr lang="en-US" dirty="0" smtClean="0"/>
              <a:t> </a:t>
            </a:r>
            <a:r>
              <a:rPr lang="en-US" dirty="0" err="1" smtClean="0"/>
              <a:t>chấm</a:t>
            </a:r>
            <a:r>
              <a:rPr lang="en-US" dirty="0" smtClean="0"/>
              <a:t> (…)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đúng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Thân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chứa</a:t>
            </a:r>
            <a:r>
              <a:rPr lang="en-US" dirty="0" smtClean="0"/>
              <a:t> </a:t>
            </a:r>
            <a:r>
              <a:rPr lang="en-US" dirty="0" err="1" smtClean="0"/>
              <a:t>nhiều</a:t>
            </a:r>
            <a:r>
              <a:rPr lang="en-US" dirty="0" smtClean="0"/>
              <a:t> chi </a:t>
            </a:r>
            <a:r>
              <a:rPr lang="en-US" dirty="0" err="1" smtClean="0"/>
              <a:t>tiết</a:t>
            </a:r>
            <a:r>
              <a:rPr lang="en-US" dirty="0" smtClean="0"/>
              <a:t> </a:t>
            </a:r>
            <a:r>
              <a:rPr lang="en-US" dirty="0" err="1" smtClean="0"/>
              <a:t>tinh</a:t>
            </a:r>
            <a:r>
              <a:rPr lang="en-US" dirty="0" smtClean="0"/>
              <a:t> vi,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 …………….</a:t>
            </a:r>
          </a:p>
          <a:p>
            <a:pPr>
              <a:buFontTx/>
              <a:buChar char="-"/>
            </a:pPr>
            <a:r>
              <a:rPr lang="en-US" dirty="0" err="1" smtClean="0"/>
              <a:t>Màn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………………… </a:t>
            </a:r>
            <a:r>
              <a:rPr lang="en-US" dirty="0" err="1"/>
              <a:t>l</a:t>
            </a:r>
            <a:r>
              <a:rPr lang="en-US" dirty="0" err="1" smtClean="0"/>
              <a:t>àm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Chuột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bàn</a:t>
            </a:r>
            <a:r>
              <a:rPr lang="en-US" dirty="0" smtClean="0"/>
              <a:t> </a:t>
            </a:r>
            <a:r>
              <a:rPr lang="en-US" dirty="0" err="1" smtClean="0"/>
              <a:t>phím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đưa</a:t>
            </a:r>
            <a:r>
              <a:rPr lang="en-US" dirty="0" smtClean="0"/>
              <a:t> ……………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86055" y="39624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Tín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hiệu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vào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22860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Xử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lí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8667" y="287277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Hiển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thị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kết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quả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0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04800"/>
            <a:ext cx="8305800" cy="633499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c</a:t>
            </a:r>
            <a:r>
              <a:rPr lang="en-US" dirty="0" smtClean="0"/>
              <a:t>. </a:t>
            </a:r>
            <a:r>
              <a:rPr lang="en-US" dirty="0" err="1" smtClean="0"/>
              <a:t>Điền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di </a:t>
            </a:r>
            <a:r>
              <a:rPr lang="en-US" b="1" dirty="0" err="1" smtClean="0">
                <a:solidFill>
                  <a:srgbClr val="FF0000"/>
                </a:solidFill>
              </a:rPr>
              <a:t>chuyển</a:t>
            </a:r>
            <a:r>
              <a:rPr lang="en-US" b="1" dirty="0" smtClean="0">
                <a:solidFill>
                  <a:srgbClr val="FF0000"/>
                </a:solidFill>
              </a:rPr>
              <a:t>, con </a:t>
            </a:r>
            <a:r>
              <a:rPr lang="en-US" b="1" dirty="0" err="1" smtClean="0">
                <a:solidFill>
                  <a:srgbClr val="FF0000"/>
                </a:solidFill>
              </a:rPr>
              <a:t>trỏ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chuột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bàn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phím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cảm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ứng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chuột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chỗ</a:t>
            </a:r>
            <a:r>
              <a:rPr lang="en-US" dirty="0" smtClean="0"/>
              <a:t> (…)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đúng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khiển</a:t>
            </a:r>
            <a:r>
              <a:rPr lang="en-US" dirty="0" smtClean="0"/>
              <a:t> ……………………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xách</a:t>
            </a:r>
            <a:r>
              <a:rPr lang="en-US" dirty="0" smtClean="0"/>
              <a:t> </a:t>
            </a:r>
            <a:r>
              <a:rPr lang="en-US" dirty="0" err="1" smtClean="0"/>
              <a:t>tay</a:t>
            </a:r>
            <a:r>
              <a:rPr lang="en-US" dirty="0" smtClean="0"/>
              <a:t>, </a:t>
            </a:r>
            <a:r>
              <a:rPr lang="en-US" dirty="0" err="1" smtClean="0"/>
              <a:t>em</a:t>
            </a:r>
            <a:r>
              <a:rPr lang="en-US" dirty="0" smtClean="0"/>
              <a:t>……………………</a:t>
            </a:r>
            <a:r>
              <a:rPr lang="en-US" dirty="0" err="1" smtClean="0"/>
              <a:t>ngón</a:t>
            </a:r>
            <a:r>
              <a:rPr lang="en-US" dirty="0" smtClean="0"/>
              <a:t> </a:t>
            </a:r>
            <a:r>
              <a:rPr lang="en-US" dirty="0" err="1" smtClean="0"/>
              <a:t>tay</a:t>
            </a:r>
            <a:r>
              <a:rPr lang="en-US" dirty="0" smtClean="0"/>
              <a:t> </a:t>
            </a:r>
            <a:r>
              <a:rPr lang="en-US" dirty="0" err="1" smtClean="0"/>
              <a:t>lên</a:t>
            </a:r>
            <a:r>
              <a:rPr lang="en-US" dirty="0" smtClean="0"/>
              <a:t> </a:t>
            </a:r>
            <a:r>
              <a:rPr lang="en-US" dirty="0" err="1" smtClean="0"/>
              <a:t>vùng</a:t>
            </a:r>
            <a:r>
              <a:rPr lang="en-US" dirty="0" smtClean="0"/>
              <a:t>………………….</a:t>
            </a:r>
          </a:p>
          <a:p>
            <a:pPr>
              <a:buFontTx/>
              <a:buChar char="-"/>
            </a:pP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bảng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………………….</a:t>
            </a:r>
            <a:r>
              <a:rPr lang="en-US" dirty="0" err="1" smtClean="0"/>
              <a:t>tách</a:t>
            </a:r>
            <a:r>
              <a:rPr lang="en-US" dirty="0" smtClean="0"/>
              <a:t> </a:t>
            </a:r>
            <a:r>
              <a:rPr lang="en-US" dirty="0" err="1" smtClean="0"/>
              <a:t>rời</a:t>
            </a:r>
            <a:r>
              <a:rPr lang="en-US" dirty="0" smtClean="0"/>
              <a:t>,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khiển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hiển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màn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05" y="4966854"/>
            <a:ext cx="2782082" cy="17248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2055" y="4901044"/>
            <a:ext cx="2997838" cy="173874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00400" y="2270703"/>
            <a:ext cx="2689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Di </a:t>
            </a:r>
            <a:r>
              <a:rPr lang="en-US" sz="3200" b="1" dirty="0" err="1" smtClean="0">
                <a:solidFill>
                  <a:srgbClr val="FF0000"/>
                </a:solidFill>
              </a:rPr>
              <a:t>chuyển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71942" y="1828800"/>
            <a:ext cx="2689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Con </a:t>
            </a:r>
            <a:r>
              <a:rPr lang="en-US" sz="3200" b="1" dirty="0" err="1" smtClean="0">
                <a:solidFill>
                  <a:srgbClr val="FF0000"/>
                </a:solidFill>
              </a:rPr>
              <a:t>trỏ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chuột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0" y="3375304"/>
            <a:ext cx="2689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Bàn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phím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28117" y="2794574"/>
            <a:ext cx="3258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Cảm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ứng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chuột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2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latin typeface="+mn-lt"/>
              </a:rPr>
              <a:t>2.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Thư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mục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endParaRPr lang="en-US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dạng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tin </a:t>
            </a:r>
            <a:r>
              <a:rPr lang="en-US" dirty="0" err="1" smtClean="0"/>
              <a:t>đặc</a:t>
            </a:r>
            <a:r>
              <a:rPr lang="en-US" dirty="0" smtClean="0"/>
              <a:t> </a:t>
            </a:r>
            <a:r>
              <a:rPr lang="en-US" dirty="0" err="1" smtClean="0"/>
              <a:t>biệt</a:t>
            </a:r>
            <a:r>
              <a:rPr lang="en-US" dirty="0" smtClean="0"/>
              <a:t>,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ngăn</a:t>
            </a:r>
            <a:r>
              <a:rPr lang="en-US" dirty="0" smtClean="0"/>
              <a:t> </a:t>
            </a:r>
            <a:r>
              <a:rPr lang="en-US" dirty="0" err="1" smtClean="0"/>
              <a:t>chứa</a:t>
            </a:r>
            <a:r>
              <a:rPr lang="en-US" dirty="0" smtClean="0"/>
              <a:t>,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sắp</a:t>
            </a:r>
            <a:r>
              <a:rPr lang="en-US" dirty="0" smtClean="0"/>
              <a:t> </a:t>
            </a:r>
            <a:r>
              <a:rPr lang="en-US" dirty="0" err="1" smtClean="0"/>
              <a:t>xếp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tệp</a:t>
            </a:r>
            <a:r>
              <a:rPr lang="en-US" dirty="0" smtClean="0"/>
              <a:t> tin. 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chứa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tin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con</a:t>
            </a:r>
          </a:p>
          <a:p>
            <a:pPr>
              <a:buFontTx/>
              <a:buChar char="-"/>
            </a:pP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nơi</a:t>
            </a:r>
            <a:r>
              <a:rPr lang="en-US" dirty="0" smtClean="0"/>
              <a:t> </a:t>
            </a:r>
            <a:r>
              <a:rPr lang="en-US" dirty="0" err="1" smtClean="0"/>
              <a:t>lưu</a:t>
            </a:r>
            <a:r>
              <a:rPr lang="en-US" dirty="0" smtClean="0"/>
              <a:t> </a:t>
            </a:r>
            <a:r>
              <a:rPr lang="en-US" dirty="0" err="1" smtClean="0"/>
              <a:t>trữ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tin</a:t>
            </a:r>
          </a:p>
        </p:txBody>
      </p:sp>
    </p:spTree>
    <p:extLst>
      <p:ext uri="{BB962C8B-B14F-4D97-AF65-F5344CB8AC3E}">
        <p14:creationId xmlns:p14="http://schemas.microsoft.com/office/powerpoint/2010/main" val="30011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5440363"/>
          </a:xfrm>
        </p:spPr>
        <p:txBody>
          <a:bodyPr/>
          <a:lstStyle/>
          <a:p>
            <a:pPr>
              <a:buFontTx/>
              <a:buChar char="-"/>
            </a:pPr>
            <a:r>
              <a:rPr lang="en-US" b="1" dirty="0" err="1" smtClean="0">
                <a:solidFill>
                  <a:srgbClr val="FF0000"/>
                </a:solidFill>
              </a:rPr>
              <a:t>Cách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tạo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thư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mục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Bấm</a:t>
            </a:r>
            <a:r>
              <a:rPr lang="en-US" dirty="0" smtClean="0"/>
              <a:t> </a:t>
            </a:r>
            <a:r>
              <a:rPr lang="en-US" dirty="0" err="1" smtClean="0"/>
              <a:t>chuột</a:t>
            </a:r>
            <a:r>
              <a:rPr lang="en-US" dirty="0" smtClean="0"/>
              <a:t> </a:t>
            </a:r>
            <a:r>
              <a:rPr lang="en-US" dirty="0" err="1" smtClean="0"/>
              <a:t>phải</a:t>
            </a:r>
            <a:r>
              <a:rPr lang="en-US" dirty="0" smtClean="0"/>
              <a:t>/New/folder/</a:t>
            </a:r>
            <a:r>
              <a:rPr lang="en-US" dirty="0" err="1" smtClean="0"/>
              <a:t>gõ</a:t>
            </a:r>
            <a:r>
              <a:rPr lang="en-US" dirty="0" smtClean="0"/>
              <a:t> </a:t>
            </a:r>
            <a:r>
              <a:rPr lang="en-US" dirty="0" err="1" smtClean="0"/>
              <a:t>tên</a:t>
            </a:r>
            <a:r>
              <a:rPr lang="en-US" dirty="0" smtClean="0"/>
              <a:t>/Enter</a:t>
            </a:r>
          </a:p>
          <a:p>
            <a:pPr>
              <a:buFontTx/>
              <a:buChar char="-"/>
            </a:pPr>
            <a:r>
              <a:rPr lang="en-US" b="1" dirty="0" err="1" smtClean="0">
                <a:solidFill>
                  <a:srgbClr val="FF0000"/>
                </a:solidFill>
              </a:rPr>
              <a:t>Mở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thưc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mục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 smtClean="0"/>
              <a:t>+ C1: </a:t>
            </a:r>
            <a:r>
              <a:rPr lang="en-US" dirty="0" err="1" smtClean="0"/>
              <a:t>Nháy</a:t>
            </a:r>
            <a:r>
              <a:rPr lang="en-US" dirty="0" smtClean="0"/>
              <a:t> </a:t>
            </a:r>
            <a:r>
              <a:rPr lang="en-US" dirty="0" err="1" smtClean="0"/>
              <a:t>đúp</a:t>
            </a:r>
            <a:r>
              <a:rPr lang="en-US" dirty="0" smtClean="0"/>
              <a:t> </a:t>
            </a:r>
            <a:r>
              <a:rPr lang="en-US" dirty="0" err="1" smtClean="0"/>
              <a:t>chuột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mở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+ C2: </a:t>
            </a:r>
            <a:r>
              <a:rPr lang="en-US" dirty="0" err="1" smtClean="0"/>
              <a:t>Bấm</a:t>
            </a:r>
            <a:r>
              <a:rPr lang="en-US" dirty="0" smtClean="0"/>
              <a:t> </a:t>
            </a:r>
            <a:r>
              <a:rPr lang="en-US" dirty="0" err="1" smtClean="0"/>
              <a:t>chuột</a:t>
            </a:r>
            <a:r>
              <a:rPr lang="en-US" dirty="0" smtClean="0"/>
              <a:t>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mở</a:t>
            </a:r>
            <a:r>
              <a:rPr lang="en-US" dirty="0" smtClean="0"/>
              <a:t>/Open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381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+mn-lt"/>
              </a:rPr>
              <a:t>GIÁO VIÊN TẠO THƯ MỤC MẪU</a:t>
            </a:r>
            <a:endParaRPr lang="en-SG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2620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0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en-US" sz="3200" b="1" u="sng" dirty="0" err="1" smtClean="0"/>
              <a:t>Ví</a:t>
            </a:r>
            <a:r>
              <a:rPr lang="en-US" sz="3200" b="1" u="sng" dirty="0" smtClean="0"/>
              <a:t> </a:t>
            </a:r>
            <a:r>
              <a:rPr lang="en-US" sz="3200" b="1" u="sng" dirty="0" err="1" smtClean="0"/>
              <a:t>dụ</a:t>
            </a:r>
            <a:r>
              <a:rPr lang="en-US" sz="3200" b="1" u="sng" dirty="0" smtClean="0"/>
              <a:t>:</a:t>
            </a:r>
            <a:r>
              <a:rPr lang="en-US" sz="3200" b="1" dirty="0" smtClean="0"/>
              <a:t> </a:t>
            </a:r>
            <a:r>
              <a:rPr lang="en-US" sz="3200" dirty="0" err="1" smtClean="0"/>
              <a:t>Em</a:t>
            </a:r>
            <a:r>
              <a:rPr lang="en-US" sz="3200" dirty="0" smtClean="0"/>
              <a:t> </a:t>
            </a:r>
            <a:r>
              <a:rPr lang="en-US" sz="3200" dirty="0" err="1" smtClean="0"/>
              <a:t>tạo</a:t>
            </a:r>
            <a:r>
              <a:rPr lang="en-US" sz="3200" dirty="0" smtClean="0"/>
              <a:t> </a:t>
            </a:r>
            <a:r>
              <a:rPr lang="en-US" sz="3200" dirty="0" err="1" smtClean="0"/>
              <a:t>thư</a:t>
            </a:r>
            <a:r>
              <a:rPr lang="en-US" sz="3200" dirty="0" smtClean="0"/>
              <a:t> </a:t>
            </a:r>
            <a:r>
              <a:rPr lang="en-US" sz="3200" dirty="0" err="1" smtClean="0"/>
              <a:t>mục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LOP4A</a:t>
            </a:r>
            <a:r>
              <a:rPr lang="en-US" sz="3200" dirty="0" smtClean="0"/>
              <a:t> </a:t>
            </a:r>
            <a:r>
              <a:rPr lang="en-US" sz="3200" dirty="0" err="1" smtClean="0"/>
              <a:t>trên</a:t>
            </a:r>
            <a:r>
              <a:rPr lang="en-US" sz="3200" dirty="0" smtClean="0"/>
              <a:t> </a:t>
            </a:r>
            <a:r>
              <a:rPr lang="en-US" sz="3200" dirty="0" err="1" smtClean="0"/>
              <a:t>màn</a:t>
            </a:r>
            <a:r>
              <a:rPr lang="en-US" sz="3200" dirty="0" smtClean="0"/>
              <a:t> </a:t>
            </a:r>
            <a:r>
              <a:rPr lang="en-US" sz="3200" dirty="0" err="1" smtClean="0"/>
              <a:t>hình</a:t>
            </a:r>
            <a:r>
              <a:rPr lang="en-US" sz="3200" dirty="0" smtClean="0"/>
              <a:t> </a:t>
            </a:r>
            <a:r>
              <a:rPr lang="en-US" sz="3200" dirty="0" err="1" smtClean="0"/>
              <a:t>nền</a:t>
            </a:r>
            <a:r>
              <a:rPr lang="en-US" sz="3200" dirty="0" smtClean="0"/>
              <a:t> </a:t>
            </a:r>
            <a:r>
              <a:rPr lang="en-US" sz="3200" dirty="0" err="1" smtClean="0"/>
              <a:t>rồi</a:t>
            </a:r>
            <a:r>
              <a:rPr lang="en-US" sz="3200" dirty="0" smtClean="0"/>
              <a:t> </a:t>
            </a:r>
            <a:r>
              <a:rPr lang="en-US" sz="3200" dirty="0" err="1" smtClean="0"/>
              <a:t>thực</a:t>
            </a:r>
            <a:r>
              <a:rPr lang="en-US" sz="3200" dirty="0" smtClean="0"/>
              <a:t> </a:t>
            </a:r>
            <a:r>
              <a:rPr lang="en-US" sz="3200" dirty="0" err="1" smtClean="0"/>
              <a:t>hiện</a:t>
            </a:r>
            <a:r>
              <a:rPr lang="en-US" sz="3200" dirty="0" smtClean="0"/>
              <a:t> </a:t>
            </a:r>
            <a:r>
              <a:rPr lang="en-US" sz="3200" dirty="0" err="1" smtClean="0"/>
              <a:t>các</a:t>
            </a:r>
            <a:r>
              <a:rPr lang="en-US" sz="3200" dirty="0" smtClean="0"/>
              <a:t> </a:t>
            </a:r>
            <a:r>
              <a:rPr lang="en-US" sz="3200" dirty="0" err="1" smtClean="0"/>
              <a:t>yêu</a:t>
            </a:r>
            <a:r>
              <a:rPr lang="en-US" sz="3200" dirty="0" smtClean="0"/>
              <a:t> </a:t>
            </a:r>
            <a:r>
              <a:rPr lang="en-US" sz="3200" dirty="0" err="1" smtClean="0"/>
              <a:t>cầu</a:t>
            </a:r>
            <a:r>
              <a:rPr lang="en-US" sz="3200" dirty="0" smtClean="0"/>
              <a:t> </a:t>
            </a:r>
            <a:r>
              <a:rPr lang="en-US" sz="3200" dirty="0" err="1" smtClean="0"/>
              <a:t>sau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1608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31382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</a:t>
            </a:r>
            <a:r>
              <a:rPr lang="en-US" b="1" dirty="0" smtClean="0"/>
              <a:t>. </a:t>
            </a:r>
            <a:r>
              <a:rPr lang="en-US" b="1" dirty="0" err="1"/>
              <a:t>Thực</a:t>
            </a:r>
            <a:r>
              <a:rPr lang="en-US" b="1" dirty="0"/>
              <a:t> </a:t>
            </a:r>
            <a:r>
              <a:rPr lang="en-US" b="1" dirty="0" err="1"/>
              <a:t>hiện</a:t>
            </a:r>
            <a:r>
              <a:rPr lang="en-US" b="1" dirty="0"/>
              <a:t> </a:t>
            </a:r>
            <a:r>
              <a:rPr lang="en-US" b="1" dirty="0" err="1"/>
              <a:t>lần</a:t>
            </a:r>
            <a:r>
              <a:rPr lang="en-US" b="1" dirty="0"/>
              <a:t> </a:t>
            </a:r>
            <a:r>
              <a:rPr lang="en-US" b="1" dirty="0" err="1"/>
              <a:t>lượt</a:t>
            </a:r>
            <a:r>
              <a:rPr lang="en-US" b="1" dirty="0"/>
              <a:t> </a:t>
            </a:r>
            <a:r>
              <a:rPr lang="en-US" b="1" dirty="0" err="1"/>
              <a:t>các</a:t>
            </a:r>
            <a:r>
              <a:rPr lang="en-US" b="1" dirty="0"/>
              <a:t> </a:t>
            </a:r>
            <a:r>
              <a:rPr lang="en-US" b="1" dirty="0" err="1"/>
              <a:t>thao</a:t>
            </a:r>
            <a:r>
              <a:rPr lang="en-US" b="1" dirty="0"/>
              <a:t> </a:t>
            </a:r>
            <a:r>
              <a:rPr lang="en-US" b="1" dirty="0" err="1"/>
              <a:t>tác</a:t>
            </a:r>
            <a:r>
              <a:rPr lang="en-US" b="1" dirty="0"/>
              <a:t> </a:t>
            </a:r>
            <a:r>
              <a:rPr lang="en-US" b="1" dirty="0" err="1"/>
              <a:t>sau</a:t>
            </a:r>
            <a:endParaRPr lang="en-US" b="1" dirty="0"/>
          </a:p>
          <a:p>
            <a:pPr>
              <a:buFontTx/>
              <a:buChar char="-"/>
            </a:pPr>
            <a:r>
              <a:rPr lang="en-US" dirty="0" err="1" smtClean="0">
                <a:solidFill>
                  <a:srgbClr val="FF0000"/>
                </a:solidFill>
              </a:rPr>
              <a:t>Nháy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chuột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phải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vào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thư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mục</a:t>
            </a:r>
            <a:r>
              <a:rPr lang="en-US" dirty="0" smtClean="0">
                <a:solidFill>
                  <a:srgbClr val="FF0000"/>
                </a:solidFill>
              </a:rPr>
              <a:t> LOP4A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</a:t>
            </a:r>
            <a:r>
              <a:rPr lang="en-US" dirty="0" err="1" smtClean="0">
                <a:solidFill>
                  <a:srgbClr val="FF0000"/>
                </a:solidFill>
              </a:rPr>
              <a:t>chọn</a:t>
            </a:r>
            <a:r>
              <a:rPr lang="en-US" dirty="0" smtClean="0">
                <a:solidFill>
                  <a:srgbClr val="FF0000"/>
                </a:solidFill>
              </a:rPr>
              <a:t> Open;</a:t>
            </a:r>
          </a:p>
          <a:p>
            <a:pPr>
              <a:buFontTx/>
              <a:buChar char="-"/>
            </a:pPr>
            <a:r>
              <a:rPr lang="en-US" dirty="0" err="1" smtClean="0">
                <a:solidFill>
                  <a:srgbClr val="FF0000"/>
                </a:solidFill>
              </a:rPr>
              <a:t>Chọn</a:t>
            </a:r>
            <a:r>
              <a:rPr lang="en-US" dirty="0" smtClean="0">
                <a:solidFill>
                  <a:srgbClr val="FF0000"/>
                </a:solidFill>
              </a:rPr>
              <a:t> x </a:t>
            </a:r>
            <a:r>
              <a:rPr lang="en-US" dirty="0" err="1" smtClean="0">
                <a:solidFill>
                  <a:srgbClr val="FF0000"/>
                </a:solidFill>
              </a:rPr>
              <a:t>trên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góc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phải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cửa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sổ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thao</a:t>
            </a:r>
            <a:r>
              <a:rPr lang="en-US" b="1" dirty="0" smtClean="0"/>
              <a:t> </a:t>
            </a:r>
            <a:r>
              <a:rPr lang="en-US" b="1" dirty="0" err="1" smtClean="0"/>
              <a:t>tác</a:t>
            </a:r>
            <a:r>
              <a:rPr lang="en-US" b="1" dirty="0" smtClean="0"/>
              <a:t> </a:t>
            </a:r>
            <a:r>
              <a:rPr lang="en-US" b="1" dirty="0" err="1" smtClean="0"/>
              <a:t>trên</a:t>
            </a:r>
            <a:r>
              <a:rPr lang="en-US" b="1" dirty="0" smtClean="0"/>
              <a:t> </a:t>
            </a:r>
            <a:r>
              <a:rPr lang="en-US" b="1" dirty="0" err="1" smtClean="0"/>
              <a:t>giúp</a:t>
            </a:r>
            <a:r>
              <a:rPr lang="en-US" b="1" dirty="0" smtClean="0"/>
              <a:t> </a:t>
            </a:r>
            <a:r>
              <a:rPr lang="en-US" b="1" dirty="0" err="1" smtClean="0"/>
              <a:t>em</a:t>
            </a:r>
            <a:endParaRPr lang="en-US" b="1" dirty="0" smtClean="0"/>
          </a:p>
          <a:p>
            <a:pPr marL="0" indent="0">
              <a:buNone/>
            </a:pP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 </a:t>
            </a:r>
            <a:r>
              <a:rPr lang="en-US" dirty="0" err="1" smtClean="0"/>
              <a:t>rồi</a:t>
            </a:r>
            <a:r>
              <a:rPr lang="en-US" dirty="0" smtClean="0"/>
              <a:t> </a:t>
            </a:r>
            <a:r>
              <a:rPr lang="en-US" dirty="0" err="1" smtClean="0"/>
              <a:t>đóng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 </a:t>
            </a:r>
            <a:r>
              <a:rPr lang="en-US" dirty="0" smtClean="0">
                <a:sym typeface="Wingdings"/>
              </a:rPr>
              <a:t>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 </a:t>
            </a:r>
            <a:r>
              <a:rPr lang="en-US" dirty="0" err="1" smtClean="0"/>
              <a:t>rồi</a:t>
            </a:r>
            <a:r>
              <a:rPr lang="en-US" dirty="0" smtClean="0"/>
              <a:t> </a:t>
            </a:r>
            <a:r>
              <a:rPr lang="en-US" dirty="0" err="1" smtClean="0"/>
              <a:t>xóa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   </a:t>
            </a:r>
            <a:r>
              <a:rPr lang="en-US" dirty="0" smtClean="0">
                <a:sym typeface="Wingdings"/>
              </a:rPr>
              <a:t>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Mở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 </a:t>
            </a:r>
            <a:r>
              <a:rPr lang="en-US" dirty="0" err="1" smtClean="0"/>
              <a:t>rồi</a:t>
            </a:r>
            <a:r>
              <a:rPr lang="en-US" dirty="0" smtClean="0"/>
              <a:t> </a:t>
            </a:r>
            <a:r>
              <a:rPr lang="en-US" dirty="0" err="1" smtClean="0"/>
              <a:t>đóng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  </a:t>
            </a:r>
            <a:r>
              <a:rPr lang="en-US" dirty="0" smtClean="0">
                <a:sym typeface="Wingdings"/>
              </a:rPr>
              <a:t>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 </a:t>
            </a:r>
            <a:r>
              <a:rPr lang="en-US" dirty="0" err="1" smtClean="0"/>
              <a:t>rồi</a:t>
            </a:r>
            <a:r>
              <a:rPr lang="en-US" dirty="0" smtClean="0"/>
              <a:t> </a:t>
            </a:r>
            <a:r>
              <a:rPr lang="en-US" dirty="0" err="1" smtClean="0"/>
              <a:t>đóng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 </a:t>
            </a:r>
            <a:r>
              <a:rPr lang="en-US" dirty="0" smtClean="0">
                <a:sym typeface="Wingdings"/>
              </a:rPr>
              <a:t>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153400" y="449837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676400" y="1905000"/>
            <a:ext cx="8382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161867" y="449837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20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208</TotalTime>
  <Words>743</Words>
  <Application>Microsoft Office PowerPoint</Application>
  <PresentationFormat>On-screen Show (4:3)</PresentationFormat>
  <Paragraphs>91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Wingdings</vt:lpstr>
      <vt:lpstr>Office Theme</vt:lpstr>
      <vt:lpstr>CHỦ ĐỀ 1: KHÁM PHÁ MÁY TÍNH</vt:lpstr>
      <vt:lpstr>A. HOẠT ĐỘNG THỰC HÀNH</vt:lpstr>
      <vt:lpstr>PowerPoint Presentation</vt:lpstr>
      <vt:lpstr>PowerPoint Presentation</vt:lpstr>
      <vt:lpstr>2. Thư mục </vt:lpstr>
      <vt:lpstr>PowerPoint Presentation</vt:lpstr>
      <vt:lpstr>GIÁO VIÊN TẠO THƯ MỤC MẪU</vt:lpstr>
      <vt:lpstr>Ví dụ: Em tạo thư mục LOP4A trên màn hình nền rồi thực hiện các yêu cầu sau</vt:lpstr>
      <vt:lpstr>PowerPoint Presentation</vt:lpstr>
      <vt:lpstr>PowerPoint Presentation</vt:lpstr>
      <vt:lpstr>3. Thực hiện các yêu cầu sau</vt:lpstr>
      <vt:lpstr>PowerPoint Presentation</vt:lpstr>
      <vt:lpstr>B. HOẠT ĐỘNG ỨNG DỤNG, MỞ RỘNG</vt:lpstr>
      <vt:lpstr>EM CẦN GHI NHỚ!!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CHỦ ĐỀ 1: KHÁM PHÁ MÁY TÍNH</dc:title>
  <dc:creator>Trang Le</dc:creator>
  <cp:lastModifiedBy>Admin</cp:lastModifiedBy>
  <cp:revision>49</cp:revision>
  <dcterms:created xsi:type="dcterms:W3CDTF">2019-09-23T18:05:37Z</dcterms:created>
  <dcterms:modified xsi:type="dcterms:W3CDTF">2021-10-06T05:30:45Z</dcterms:modified>
</cp:coreProperties>
</file>