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73" r:id="rId8"/>
    <p:sldId id="260" r:id="rId9"/>
    <p:sldId id="262" r:id="rId10"/>
    <p:sldId id="263" r:id="rId11"/>
    <p:sldId id="264" r:id="rId12"/>
    <p:sldId id="266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8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4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41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0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9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DF27-59E2-4AA7-94D1-1D984474353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8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4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764" y="1569743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CHỦ ĐỀ 1: KHÁM PHÁ MÁY TÍNH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5855" y="3185241"/>
            <a:ext cx="76322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BÀI 1: NHỮNG GÌ EM ĐÃ BIẾT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77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lần</a:t>
            </a:r>
            <a:r>
              <a:rPr lang="en-US" b="1" dirty="0" smtClean="0"/>
              <a:t> </a:t>
            </a:r>
            <a:r>
              <a:rPr lang="en-US" b="1" dirty="0" err="1" smtClean="0"/>
              <a:t>lượt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Nháy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đúp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mục</a:t>
            </a:r>
            <a:r>
              <a:rPr lang="en-US" dirty="0" smtClean="0">
                <a:solidFill>
                  <a:srgbClr val="FF0000"/>
                </a:solidFill>
              </a:rPr>
              <a:t> LOP4A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Chọn</a:t>
            </a:r>
            <a:r>
              <a:rPr lang="en-US" dirty="0" smtClean="0">
                <a:solidFill>
                  <a:srgbClr val="FF0000"/>
                </a:solidFill>
              </a:rPr>
              <a:t> x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sổ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này</a:t>
            </a:r>
            <a:r>
              <a:rPr lang="en-US" b="1" dirty="0" smtClean="0"/>
              <a:t> </a:t>
            </a: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874000" y="4394200"/>
            <a:ext cx="152400" cy="152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7874000" y="4394200"/>
            <a:ext cx="152400" cy="152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4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b="1" dirty="0" smtClean="0"/>
              <a:t>. </a:t>
            </a:r>
            <a:r>
              <a:rPr lang="en-US" b="1" dirty="0" err="1"/>
              <a:t>T</a:t>
            </a:r>
            <a:r>
              <a:rPr lang="en-US" b="1" dirty="0" err="1" smtClean="0"/>
              <a:t>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KHOILOP4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con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KHOILOP4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(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LOP4A,…)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con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vài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32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5897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Đọc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tin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hình</a:t>
            </a:r>
            <a:r>
              <a:rPr lang="en-US" b="1" dirty="0"/>
              <a:t> </a:t>
            </a:r>
            <a:r>
              <a:rPr lang="en-US" b="1" dirty="0" err="1"/>
              <a:t>rồi</a:t>
            </a:r>
            <a:r>
              <a:rPr lang="en-US" b="1" dirty="0"/>
              <a:t> </a:t>
            </a:r>
            <a:r>
              <a:rPr lang="en-US" b="1" dirty="0" err="1"/>
              <a:t>điền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còn</a:t>
            </a:r>
            <a:r>
              <a:rPr lang="en-US" b="1" dirty="0"/>
              <a:t> </a:t>
            </a:r>
            <a:r>
              <a:rPr lang="en-US" b="1" dirty="0" err="1"/>
              <a:t>thiếu</a:t>
            </a:r>
            <a:r>
              <a:rPr lang="en-US" b="1" dirty="0"/>
              <a:t> </a:t>
            </a:r>
            <a:r>
              <a:rPr lang="en-US" b="1" dirty="0" err="1"/>
              <a:t>vào</a:t>
            </a:r>
            <a:r>
              <a:rPr lang="en-US" b="1" dirty="0"/>
              <a:t> </a:t>
            </a:r>
            <a:r>
              <a:rPr lang="en-US" b="1" dirty="0" err="1"/>
              <a:t>chỗ</a:t>
            </a:r>
            <a:r>
              <a:rPr lang="en-US" b="1" dirty="0"/>
              <a:t> (…)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en-US" b="1" dirty="0" err="1" smtClean="0"/>
              <a:t>đúng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…………………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mở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………………............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LOP4A</a:t>
            </a:r>
          </a:p>
          <a:p>
            <a:pPr>
              <a:buFontTx/>
              <a:buChar char="-"/>
            </a:pP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LOP4A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con </a:t>
            </a:r>
            <a:r>
              <a:rPr lang="en-US" sz="2400" dirty="0" err="1" smtClean="0"/>
              <a:t>là</a:t>
            </a:r>
            <a:r>
              <a:rPr lang="en-US" sz="2400" dirty="0" smtClean="0"/>
              <a:t>: AN,……….., …….. </a:t>
            </a:r>
            <a:r>
              <a:rPr lang="en-US" sz="2400" dirty="0" err="1" smtClean="0"/>
              <a:t>và</a:t>
            </a:r>
            <a:r>
              <a:rPr lang="en-US" sz="2400" dirty="0" smtClean="0"/>
              <a:t>……..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9" y="1430867"/>
            <a:ext cx="5224462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934200" y="1600200"/>
            <a:ext cx="21336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34200" y="3200400"/>
            <a:ext cx="21336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AN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con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 flipV="1">
            <a:off x="2438400" y="1600200"/>
            <a:ext cx="44958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2286000" y="2057400"/>
            <a:ext cx="46482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57400" y="4114800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LOP4A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5396" y="4567535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THƯ MỤC CON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91059" y="502920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BINH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5410200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TUAN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5029200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KHIEM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0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4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274638"/>
            <a:ext cx="92202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B. HOẠT ĐỘNG ỨNG DỤNG, MỞ RỘNG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295400"/>
            <a:ext cx="8991600" cy="4830763"/>
          </a:xfrm>
        </p:spPr>
        <p:txBody>
          <a:bodyPr>
            <a:normAutofit/>
          </a:bodyPr>
          <a:lstStyle/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3b.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LAN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New folder ;</a:t>
            </a: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bấm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EM CẦN GHI NHỚ!!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219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tin.</a:t>
            </a:r>
          </a:p>
          <a:p>
            <a:pPr>
              <a:buFont typeface="Wingdings" pitchFamily="2" charset="2"/>
              <a:buChar char="ü"/>
            </a:pP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8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ề 1">
            <a:extLst>
              <a:ext uri="{FF2B5EF4-FFF2-40B4-BE49-F238E27FC236}">
                <a16:creationId xmlns:a16="http://schemas.microsoft.com/office/drawing/2014/main" id="{C2C50BFE-AE85-4755-9554-AD4501FE0DC1}"/>
              </a:ext>
            </a:extLst>
          </p:cNvPr>
          <p:cNvSpPr txBox="1">
            <a:spLocks/>
          </p:cNvSpPr>
          <p:nvPr/>
        </p:nvSpPr>
        <p:spPr>
          <a:xfrm>
            <a:off x="1219201" y="1268760"/>
            <a:ext cx="493697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dirty="0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b="1" dirty="0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Nhiệm vụ </a:t>
            </a:r>
            <a:r>
              <a:rPr lang="vi-VN" b="1" dirty="0" err="1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b="1" dirty="0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err="1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b="1" dirty="0" smtClean="0">
                <a:solidFill>
                  <a:srgbClr val="F11DB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b="1" dirty="0">
              <a:solidFill>
                <a:srgbClr val="F11DB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ình chữ nhật 39">
            <a:extLst>
              <a:ext uri="{FF2B5EF4-FFF2-40B4-BE49-F238E27FC236}">
                <a16:creationId xmlns:a16="http://schemas.microsoft.com/office/drawing/2014/main" id="{44C2DAA6-E0F0-46AC-85E7-00572149E993}"/>
              </a:ext>
            </a:extLst>
          </p:cNvPr>
          <p:cNvSpPr/>
          <p:nvPr/>
        </p:nvSpPr>
        <p:spPr>
          <a:xfrm>
            <a:off x="1431379" y="2010402"/>
            <a:ext cx="587692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vi-VN" sz="2400" b="0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ình chữ nhật 40">
            <a:extLst>
              <a:ext uri="{FF2B5EF4-FFF2-40B4-BE49-F238E27FC236}">
                <a16:creationId xmlns:a16="http://schemas.microsoft.com/office/drawing/2014/main" id="{C3028822-2755-44F3-AD4A-1449FD388308}"/>
              </a:ext>
            </a:extLst>
          </p:cNvPr>
          <p:cNvSpPr/>
          <p:nvPr/>
        </p:nvSpPr>
        <p:spPr>
          <a:xfrm>
            <a:off x="1390393" y="2820500"/>
            <a:ext cx="61991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 SGK</a:t>
            </a:r>
            <a:endParaRPr lang="vi-VN" sz="2400" b="0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ình chữ nhật 41">
            <a:extLst>
              <a:ext uri="{FF2B5EF4-FFF2-40B4-BE49-F238E27FC236}">
                <a16:creationId xmlns:a16="http://schemas.microsoft.com/office/drawing/2014/main" id="{6369CE35-820F-4CA3-9519-C569524B7C71}"/>
              </a:ext>
            </a:extLst>
          </p:cNvPr>
          <p:cNvSpPr/>
          <p:nvPr/>
        </p:nvSpPr>
        <p:spPr>
          <a:xfrm>
            <a:off x="1362075" y="3404682"/>
            <a:ext cx="37850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vi-VN" sz="24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Chuẩn bị bài học tiếp theo</a:t>
            </a:r>
            <a:endParaRPr lang="vi-VN" sz="2400" b="0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5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A. HOẠT ĐỘNG THỰC HÀNH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Các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bộ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phận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của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máy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tính</a:t>
            </a:r>
            <a:endParaRPr lang="en-US" b="1" dirty="0" smtClean="0">
              <a:solidFill>
                <a:schemeClr val="tx2"/>
              </a:solidFill>
            </a:endParaRPr>
          </a:p>
          <a:p>
            <a:pPr marL="514350" indent="-514350">
              <a:buAutoNum type="alphaLcPeriod"/>
            </a:pPr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phận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chỗ</a:t>
            </a:r>
            <a:r>
              <a:rPr lang="en-US" dirty="0" smtClean="0"/>
              <a:t> </a:t>
            </a:r>
            <a:r>
              <a:rPr lang="en-US" dirty="0" err="1" smtClean="0"/>
              <a:t>chấm</a:t>
            </a:r>
            <a:r>
              <a:rPr lang="en-US" dirty="0"/>
              <a:t> </a:t>
            </a:r>
            <a:r>
              <a:rPr lang="en-US" dirty="0" smtClean="0"/>
              <a:t>(…)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352800"/>
            <a:ext cx="4169439" cy="251688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57200" y="3352800"/>
            <a:ext cx="1905000" cy="685800"/>
          </a:xfrm>
          <a:prstGeom prst="wedgeRoundRectCallout">
            <a:avLst>
              <a:gd name="adj1" fmla="val 91894"/>
              <a:gd name="adj2" fmla="val 5643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…………………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64127" y="4953000"/>
            <a:ext cx="1905000" cy="685800"/>
          </a:xfrm>
          <a:prstGeom prst="wedgeRoundRectCallout">
            <a:avLst>
              <a:gd name="adj1" fmla="val 91894"/>
              <a:gd name="adj2" fmla="val 5643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…………………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531639" y="3027218"/>
            <a:ext cx="1905000" cy="685800"/>
          </a:xfrm>
          <a:prstGeom prst="wedgeRoundRectCallout">
            <a:avLst>
              <a:gd name="adj1" fmla="val -73197"/>
              <a:gd name="adj2" fmla="val 102903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…………………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531638" y="5597236"/>
            <a:ext cx="2002761" cy="685800"/>
          </a:xfrm>
          <a:prstGeom prst="wedgeRoundRectCallout">
            <a:avLst>
              <a:gd name="adj1" fmla="val -106652"/>
              <a:gd name="adj2" fmla="val -2436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…………………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8284" y="3464867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Màn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hình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5796" y="3121967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Thân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máy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94675" y="5647959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Con </a:t>
            </a:r>
            <a:r>
              <a:rPr lang="en-US" sz="2400" b="1" dirty="0" err="1" smtClean="0">
                <a:solidFill>
                  <a:srgbClr val="FF0000"/>
                </a:solidFill>
              </a:rPr>
              <a:t>chuột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4096" y="5065067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Bàn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phím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3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685800"/>
            <a:ext cx="8610600" cy="5791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dirty="0" smtClean="0"/>
              <a:t>. </a:t>
            </a:r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tín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hiệu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vào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xử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lí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hiển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kết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quả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chỗ</a:t>
            </a:r>
            <a:r>
              <a:rPr lang="en-US" dirty="0" smtClean="0"/>
              <a:t> </a:t>
            </a:r>
            <a:r>
              <a:rPr lang="en-US" dirty="0" err="1" smtClean="0"/>
              <a:t>chấm</a:t>
            </a:r>
            <a:r>
              <a:rPr lang="en-US" dirty="0" smtClean="0"/>
              <a:t> (…)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chi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vi,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…………….</a:t>
            </a:r>
          </a:p>
          <a:p>
            <a:pPr>
              <a:buFontTx/>
              <a:buChar char="-"/>
            </a:pP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………………… </a:t>
            </a:r>
            <a:r>
              <a:rPr lang="en-US" dirty="0" err="1"/>
              <a:t>l</a:t>
            </a:r>
            <a:r>
              <a:rPr lang="en-US" dirty="0" err="1" smtClean="0"/>
              <a:t>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……………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86055" y="3962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Tín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vào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286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Xử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lí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8667" y="287277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Hiển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thị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quả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33499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</a:t>
            </a:r>
            <a:r>
              <a:rPr lang="en-US" dirty="0" smtClean="0"/>
              <a:t>. </a:t>
            </a:r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 </a:t>
            </a:r>
            <a:r>
              <a:rPr lang="en-US" b="1" dirty="0" err="1" smtClean="0">
                <a:solidFill>
                  <a:srgbClr val="FF0000"/>
                </a:solidFill>
              </a:rPr>
              <a:t>chuyển</a:t>
            </a:r>
            <a:r>
              <a:rPr lang="en-US" b="1" dirty="0" smtClean="0">
                <a:solidFill>
                  <a:srgbClr val="FF0000"/>
                </a:solidFill>
              </a:rPr>
              <a:t>, con </a:t>
            </a:r>
            <a:r>
              <a:rPr lang="en-US" b="1" dirty="0" err="1" smtClean="0">
                <a:solidFill>
                  <a:srgbClr val="FF0000"/>
                </a:solidFill>
              </a:rPr>
              <a:t>trỏ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chuột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bàn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phím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cảm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ứng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chuột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chỗ</a:t>
            </a:r>
            <a:r>
              <a:rPr lang="en-US" dirty="0" smtClean="0"/>
              <a:t> (…)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……………………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xách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, </a:t>
            </a:r>
            <a:r>
              <a:rPr lang="en-US" dirty="0" err="1" smtClean="0"/>
              <a:t>em</a:t>
            </a:r>
            <a:r>
              <a:rPr lang="en-US" dirty="0" smtClean="0"/>
              <a:t>……………………</a:t>
            </a:r>
            <a:r>
              <a:rPr lang="en-US" dirty="0" err="1" smtClean="0"/>
              <a:t>ngón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vùng</a:t>
            </a:r>
            <a:r>
              <a:rPr lang="en-US" dirty="0" smtClean="0"/>
              <a:t>………………….</a:t>
            </a:r>
          </a:p>
          <a:p>
            <a:pPr>
              <a:buFontTx/>
              <a:buChar char="-"/>
            </a:pP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………………….</a:t>
            </a:r>
            <a:r>
              <a:rPr lang="en-US" dirty="0" err="1" smtClean="0"/>
              <a:t>tách</a:t>
            </a:r>
            <a:r>
              <a:rPr lang="en-US" dirty="0" smtClean="0"/>
              <a:t> </a:t>
            </a:r>
            <a:r>
              <a:rPr lang="en-US" dirty="0" err="1" smtClean="0"/>
              <a:t>rời</a:t>
            </a:r>
            <a:r>
              <a:rPr lang="en-US" dirty="0" smtClean="0"/>
              <a:t>,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hiển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05" y="4966854"/>
            <a:ext cx="2782082" cy="1724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55" y="4901044"/>
            <a:ext cx="2997838" cy="17387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2270703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 </a:t>
            </a:r>
            <a:r>
              <a:rPr lang="en-US" sz="3200" b="1" dirty="0" err="1" smtClean="0">
                <a:solidFill>
                  <a:srgbClr val="FF0000"/>
                </a:solidFill>
              </a:rPr>
              <a:t>chuyển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1942" y="1828800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 </a:t>
            </a:r>
            <a:r>
              <a:rPr lang="en-US" sz="3200" b="1" dirty="0" err="1" smtClean="0">
                <a:solidFill>
                  <a:srgbClr val="FF0000"/>
                </a:solidFill>
              </a:rPr>
              <a:t>trỏ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chuột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3375304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Bàn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phím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8117" y="2794574"/>
            <a:ext cx="325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Cảm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chuột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n-lt"/>
              </a:rPr>
              <a:t>2.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Thư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mục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tin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ngăn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,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sắp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tin. 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tin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con</a:t>
            </a:r>
          </a:p>
          <a:p>
            <a:pPr>
              <a:buFontTx/>
              <a:buChar char="-"/>
            </a:pP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trữ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val="3001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4403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Cách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tạo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mục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Bấm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/New/folder/</a:t>
            </a:r>
            <a:r>
              <a:rPr lang="en-US" dirty="0" err="1" smtClean="0"/>
              <a:t>gõ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/Enter</a:t>
            </a:r>
          </a:p>
          <a:p>
            <a:pPr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Mở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thưc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mục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/>
              <a:t>+ C1: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đúp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C2: </a:t>
            </a:r>
            <a:r>
              <a:rPr lang="en-US" dirty="0" err="1" smtClean="0"/>
              <a:t>Bấm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r>
              <a:rPr lang="en-US" dirty="0" smtClean="0"/>
              <a:t>/Open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8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GIÁO VIÊN TẠO THƯ MỤC MẪU</a:t>
            </a:r>
            <a:endParaRPr lang="en-SG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620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 u="sng" dirty="0" err="1" smtClean="0"/>
              <a:t>Ví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dụ</a:t>
            </a:r>
            <a:r>
              <a:rPr lang="en-US" sz="3200" b="1" u="sng" dirty="0" smtClean="0"/>
              <a:t>:</a:t>
            </a:r>
            <a:r>
              <a:rPr lang="en-US" sz="3200" b="1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LOP4A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màn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nền</a:t>
            </a:r>
            <a:r>
              <a:rPr lang="en-US" sz="3200" dirty="0" smtClean="0"/>
              <a:t> </a:t>
            </a:r>
            <a:r>
              <a:rPr lang="en-US" sz="3200" dirty="0" err="1" smtClean="0"/>
              <a:t>rồi</a:t>
            </a:r>
            <a:r>
              <a:rPr lang="en-US" sz="3200" dirty="0" smtClean="0"/>
              <a:t> </a:t>
            </a:r>
            <a:r>
              <a:rPr lang="en-US" sz="3200" dirty="0" err="1" smtClean="0"/>
              <a:t>thực</a:t>
            </a:r>
            <a:r>
              <a:rPr lang="en-US" sz="3200" dirty="0" smtClean="0"/>
              <a:t> </a:t>
            </a:r>
            <a:r>
              <a:rPr lang="en-US" sz="3200" dirty="0" err="1" smtClean="0"/>
              <a:t>hiện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 smtClean="0"/>
              <a:t>cầu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60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31382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</a:t>
            </a:r>
            <a:r>
              <a:rPr lang="en-US" b="1" dirty="0" smtClean="0"/>
              <a:t>. </a:t>
            </a:r>
            <a:r>
              <a:rPr lang="en-US" b="1" dirty="0" err="1"/>
              <a:t>Thực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 </a:t>
            </a:r>
            <a:r>
              <a:rPr lang="en-US" b="1" dirty="0" err="1"/>
              <a:t>lần</a:t>
            </a:r>
            <a:r>
              <a:rPr lang="en-US" b="1" dirty="0"/>
              <a:t> </a:t>
            </a:r>
            <a:r>
              <a:rPr lang="en-US" b="1" dirty="0" err="1"/>
              <a:t>lượt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thao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Nháy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mục</a:t>
            </a:r>
            <a:r>
              <a:rPr lang="en-US" dirty="0" smtClean="0">
                <a:solidFill>
                  <a:srgbClr val="FF0000"/>
                </a:solidFill>
              </a:rPr>
              <a:t> LOP4A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chọn</a:t>
            </a:r>
            <a:r>
              <a:rPr lang="en-US" dirty="0" smtClean="0">
                <a:solidFill>
                  <a:srgbClr val="FF0000"/>
                </a:solidFill>
              </a:rPr>
              <a:t> Open;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Chọn</a:t>
            </a:r>
            <a:r>
              <a:rPr lang="en-US" dirty="0" smtClean="0">
                <a:solidFill>
                  <a:srgbClr val="FF0000"/>
                </a:solidFill>
              </a:rPr>
              <a:t> x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sổ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 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LOP4A </a:t>
            </a:r>
            <a:r>
              <a:rPr lang="en-US" dirty="0" smtClean="0">
                <a:sym typeface="Wingdings"/>
              </a:rPr>
              <a:t>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449837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76400" y="1905000"/>
            <a:ext cx="838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61867" y="449837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0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743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Office Theme</vt:lpstr>
      <vt:lpstr>CHỦ ĐỀ 1: KHÁM PHÁ MÁY TÍNH</vt:lpstr>
      <vt:lpstr>A. HOẠT ĐỘNG THỰC HÀNH</vt:lpstr>
      <vt:lpstr>PowerPoint Presentation</vt:lpstr>
      <vt:lpstr>PowerPoint Presentation</vt:lpstr>
      <vt:lpstr>2. Thư mục </vt:lpstr>
      <vt:lpstr>PowerPoint Presentation</vt:lpstr>
      <vt:lpstr>GIÁO VIÊN TẠO THƯ MỤC MẪU</vt:lpstr>
      <vt:lpstr>Ví dụ: Em tạo thư mục LOP4A trên màn hình nền rồi thực hiện các yêu cầu sau</vt:lpstr>
      <vt:lpstr>PowerPoint Presentation</vt:lpstr>
      <vt:lpstr>PowerPoint Presentation</vt:lpstr>
      <vt:lpstr>3. Thực hiện các yêu cầu sau</vt:lpstr>
      <vt:lpstr>PowerPoint Presentation</vt:lpstr>
      <vt:lpstr>B. HOẠT ĐỘNG ỨNG DỤNG, MỞ RỘNG</vt:lpstr>
      <vt:lpstr>EM CẦN GHI NHỚ!!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1: KHÁM PHÁ MÁY TÍNH</dc:title>
  <dc:creator>Trang Le</dc:creator>
  <cp:lastModifiedBy>Admin</cp:lastModifiedBy>
  <cp:revision>49</cp:revision>
  <dcterms:created xsi:type="dcterms:W3CDTF">2019-09-23T18:05:37Z</dcterms:created>
  <dcterms:modified xsi:type="dcterms:W3CDTF">2021-10-06T05:30:45Z</dcterms:modified>
</cp:coreProperties>
</file>