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8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1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5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6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9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3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1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8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3282-AC00-4022-AD6F-8B952D73121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90ED-B9B9-48A1-A089-40E4BE68A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4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92" y="87024"/>
            <a:ext cx="9267825" cy="2028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45" y="2491582"/>
            <a:ext cx="4913746" cy="985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385" y="3824723"/>
            <a:ext cx="9163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60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327" y="185016"/>
            <a:ext cx="6077528" cy="1255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036" y="1764144"/>
            <a:ext cx="7305964" cy="44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dân gi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236" y="0"/>
            <a:ext cx="1100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39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" y="0"/>
            <a:ext cx="390986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90" y="64652"/>
            <a:ext cx="8155709" cy="14039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34690" y="2161309"/>
            <a:ext cx="8063346" cy="4276436"/>
            <a:chOff x="3943350" y="1533231"/>
            <a:chExt cx="8248650" cy="3152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350" y="1533231"/>
              <a:ext cx="8248650" cy="23812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3350" y="3914481"/>
              <a:ext cx="5829300" cy="77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0"/>
            <a:ext cx="6248400" cy="371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5997575" cy="3724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765" y="85590"/>
            <a:ext cx="56669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802" y="1457190"/>
            <a:ext cx="56348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481" y="4345237"/>
            <a:ext cx="60901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582" y="1145309"/>
            <a:ext cx="8183418" cy="4110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-1"/>
            <a:ext cx="3858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33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82" y="0"/>
            <a:ext cx="7878618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383" y="1514764"/>
            <a:ext cx="7878618" cy="48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4125"/>
            <a:ext cx="6179127" cy="433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7" y="0"/>
            <a:ext cx="6012873" cy="429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127" y="85590"/>
            <a:ext cx="60221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27" y="1285919"/>
            <a:ext cx="60356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4078" y="4535916"/>
            <a:ext cx="60356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5236" y="4536504"/>
            <a:ext cx="60356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3692813"/>
            <a:ext cx="5634182" cy="3165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483177"/>
            <a:ext cx="5892800" cy="3165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" y="575539"/>
            <a:ext cx="5634182" cy="3144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3648364"/>
            <a:ext cx="5892800" cy="32846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3" y="-38676"/>
            <a:ext cx="7210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289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7162800" cy="537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"/>
          <a:stretch/>
        </p:blipFill>
        <p:spPr>
          <a:xfrm>
            <a:off x="7426036" y="138545"/>
            <a:ext cx="4673599" cy="6719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6036" y="146056"/>
            <a:ext cx="6410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533" r="2424" b="33868"/>
          <a:stretch/>
        </p:blipFill>
        <p:spPr>
          <a:xfrm>
            <a:off x="304800" y="73888"/>
            <a:ext cx="11591636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410688"/>
            <a:ext cx="10917382" cy="4350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09" y="193964"/>
            <a:ext cx="9254836" cy="9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124</Words>
  <Application>Microsoft Office PowerPoint</Application>
  <PresentationFormat>Widescreen</PresentationFormat>
  <Paragraphs>14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Hoang Anh</cp:lastModifiedBy>
  <cp:revision>15</cp:revision>
  <dcterms:created xsi:type="dcterms:W3CDTF">2024-07-13T07:49:53Z</dcterms:created>
  <dcterms:modified xsi:type="dcterms:W3CDTF">2024-08-06T08:33:27Z</dcterms:modified>
</cp:coreProperties>
</file>