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8"/>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26</a:t>
            </a:fld>
            <a:endParaRPr lang="en-US"/>
          </a:p>
        </p:txBody>
      </p:sp>
    </p:spTree>
    <p:extLst>
      <p:ext uri="{BB962C8B-B14F-4D97-AF65-F5344CB8AC3E}">
        <p14:creationId xmlns:p14="http://schemas.microsoft.com/office/powerpoint/2010/main" val="428006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10/7/2024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10/7/2024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10/7/2024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10/7/2024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10/7/2024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39.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7.png"/><Relationship Id="rId21" Type="http://schemas.openxmlformats.org/officeDocument/2006/relationships/slide" Target="slide7.xml"/><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gif"/><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7.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hé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201217" y="93137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329547" y="1959579"/>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247596" y="3143332"/>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263525" y="5228462"/>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lang="en-US" sz="4000" noProof="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3"/>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4"/>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1329</Words>
  <Application>Microsoft Office PowerPoint</Application>
  <PresentationFormat>Widescreen</PresentationFormat>
  <Paragraphs>131</Paragraphs>
  <Slides>29</Slides>
  <Notes>16</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29</vt:i4>
      </vt:variant>
    </vt:vector>
  </HeadingPairs>
  <TitlesOfParts>
    <vt:vector size="50" baseType="lpstr">
      <vt:lpstr>Microsoft YaHei</vt:lpstr>
      <vt:lpstr>宋体</vt:lpstr>
      <vt:lpstr>宋体</vt:lpstr>
      <vt:lpstr>Arial</vt:lpstr>
      <vt:lpstr>Arial Rounded MT Bold</vt:lpstr>
      <vt:lpstr>Arial-Rounded</vt:lpstr>
      <vt:lpstr>Calibri</vt:lpstr>
      <vt:lpstr>Calibri Light</vt:lpstr>
      <vt:lpstr>等线</vt:lpstr>
      <vt:lpstr>HP001 4 hang 1 ô ly</vt:lpstr>
      <vt:lpstr>Montserrat Medium</vt:lpstr>
      <vt:lpstr>黑体</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AA</cp:lastModifiedBy>
  <cp:revision>14</cp:revision>
  <dcterms:created xsi:type="dcterms:W3CDTF">2021-05-22T10:10:43Z</dcterms:created>
  <dcterms:modified xsi:type="dcterms:W3CDTF">2024-10-07T01:02:57Z</dcterms:modified>
</cp:coreProperties>
</file>