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095" r:id="rId3"/>
    <p:sldId id="2007577118" r:id="rId4"/>
    <p:sldId id="2007577098" r:id="rId5"/>
    <p:sldId id="2007577113" r:id="rId6"/>
    <p:sldId id="2007577114" r:id="rId7"/>
    <p:sldId id="2007577115" r:id="rId8"/>
    <p:sldId id="2007577116" r:id="rId9"/>
    <p:sldId id="2007577117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16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69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8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4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5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2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55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5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742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29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568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0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5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microsoft.com/office/2007/relationships/hdphoto" Target="../media/hdphoto7.wdp"/><Relationship Id="rId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43.png"/><Relationship Id="rId17" Type="http://schemas.microsoft.com/office/2007/relationships/hdphoto" Target="../media/hdphoto15.wdp"/><Relationship Id="rId2" Type="http://schemas.openxmlformats.org/officeDocument/2006/relationships/image" Target="../media/image38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12.wdp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387141" y="2688969"/>
            <a:ext cx="9417717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trừ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cộng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42308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ristine Lösch | Dribbble">
            <a:extLst>
              <a:ext uri="{FF2B5EF4-FFF2-40B4-BE49-F238E27FC236}">
                <a16:creationId xmlns:a16="http://schemas.microsoft.com/office/drawing/2014/main" xmlns="" id="{D614FFC1-F412-4F20-BAF9-702F26206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1401954" y="2912729"/>
            <a:ext cx="2379878" cy="31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AC92F7-795E-4EC3-ADB4-4B4420EE995D}"/>
              </a:ext>
            </a:extLst>
          </p:cNvPr>
          <p:cNvGrpSpPr/>
          <p:nvPr/>
        </p:nvGrpSpPr>
        <p:grpSpPr>
          <a:xfrm>
            <a:off x="681436" y="149188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5E5FD0F-DDB3-4070-9727-2CDF061C1FA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F40B4F8-CE4A-4800-BCAD-5CBD4F85639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F805B2-BBF9-4075-A511-6FA087E13AD8}"/>
              </a:ext>
            </a:extLst>
          </p:cNvPr>
          <p:cNvSpPr txBox="1"/>
          <p:nvPr/>
        </p:nvSpPr>
        <p:spPr>
          <a:xfrm>
            <a:off x="1287262" y="1615000"/>
            <a:ext cx="1116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75, 64, 87, 46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xmlns="" id="{34D1EFF3-ED81-4353-A0F6-83AE9C5E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28" y="453836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0FF42E-3B6E-4B38-A09F-195B6916F7D3}"/>
              </a:ext>
            </a:extLst>
          </p:cNvPr>
          <p:cNvGrpSpPr/>
          <p:nvPr/>
        </p:nvGrpSpPr>
        <p:grpSpPr>
          <a:xfrm>
            <a:off x="3766140" y="2328530"/>
            <a:ext cx="4762500" cy="1168400"/>
            <a:chOff x="3181350" y="1828800"/>
            <a:chExt cx="4762500" cy="1168400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xmlns="" id="{A8AADA38-0380-4B27-894D-8F97127440B7}"/>
                </a:ext>
              </a:extLst>
            </p:cNvPr>
            <p:cNvSpPr/>
            <p:nvPr/>
          </p:nvSpPr>
          <p:spPr>
            <a:xfrm>
              <a:off x="3181350" y="1828800"/>
              <a:ext cx="4762500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F04EB3F-A7EE-4AFF-9E8F-2A891633CEBA}"/>
                </a:ext>
              </a:extLst>
            </p:cNvPr>
            <p:cNvSpPr txBox="1"/>
            <p:nvPr/>
          </p:nvSpPr>
          <p:spPr>
            <a:xfrm>
              <a:off x="3419292" y="2089834"/>
              <a:ext cx="4302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M:       75 = 70 + 5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0B285F-C5F0-4B23-8EB5-C22556320901}"/>
              </a:ext>
            </a:extLst>
          </p:cNvPr>
          <p:cNvSpPr txBox="1"/>
          <p:nvPr/>
        </p:nvSpPr>
        <p:spPr>
          <a:xfrm>
            <a:off x="5376934" y="3605564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64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B25FA7-23E5-4612-AFB0-66DC6940853F}"/>
              </a:ext>
            </a:extLst>
          </p:cNvPr>
          <p:cNvSpPr txBox="1"/>
          <p:nvPr/>
        </p:nvSpPr>
        <p:spPr>
          <a:xfrm>
            <a:off x="6583434" y="3605563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 + 4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51C984-2B47-4AEA-894A-C6F9A000B89D}"/>
              </a:ext>
            </a:extLst>
          </p:cNvPr>
          <p:cNvSpPr txBox="1"/>
          <p:nvPr/>
        </p:nvSpPr>
        <p:spPr>
          <a:xfrm>
            <a:off x="5376934" y="4380074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87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31F8B2-E54F-46CD-B0B2-40D81AD5C5E3}"/>
              </a:ext>
            </a:extLst>
          </p:cNvPr>
          <p:cNvSpPr txBox="1"/>
          <p:nvPr/>
        </p:nvSpPr>
        <p:spPr>
          <a:xfrm>
            <a:off x="6583434" y="4380073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80 + 7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C98066-606B-4BBC-A35B-D2F821E41477}"/>
              </a:ext>
            </a:extLst>
          </p:cNvPr>
          <p:cNvSpPr txBox="1"/>
          <p:nvPr/>
        </p:nvSpPr>
        <p:spPr>
          <a:xfrm>
            <a:off x="5376934" y="5138835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46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5220D2-6E47-415A-A1CA-5C062DD1191F}"/>
              </a:ext>
            </a:extLst>
          </p:cNvPr>
          <p:cNvSpPr txBox="1"/>
          <p:nvPr/>
        </p:nvSpPr>
        <p:spPr>
          <a:xfrm>
            <a:off x="6583434" y="5138834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 + 6</a:t>
            </a:r>
          </a:p>
        </p:txBody>
      </p:sp>
    </p:spTree>
    <p:extLst>
      <p:ext uri="{BB962C8B-B14F-4D97-AF65-F5344CB8AC3E}">
        <p14:creationId xmlns:p14="http://schemas.microsoft.com/office/powerpoint/2010/main" val="1329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C351A8-F0A5-40BA-9C46-E6F5F8F3122C}"/>
              </a:ext>
            </a:extLst>
          </p:cNvPr>
          <p:cNvGrpSpPr/>
          <p:nvPr/>
        </p:nvGrpSpPr>
        <p:grpSpPr>
          <a:xfrm>
            <a:off x="1050775" y="36579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C291C29D-84FC-4228-982D-38C1D65DFA9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CFBBE63-2F3A-4F5A-8B92-E44C64F04BB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C04F8C-F436-4561-8272-EFD1338B5798}"/>
              </a:ext>
            </a:extLst>
          </p:cNvPr>
          <p:cNvSpPr txBox="1"/>
          <p:nvPr/>
        </p:nvSpPr>
        <p:spPr>
          <a:xfrm>
            <a:off x="1710970" y="590901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a) Số?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F97674-965F-4588-8D0B-EC6F1A901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6"/>
          <a:stretch/>
        </p:blipFill>
        <p:spPr>
          <a:xfrm>
            <a:off x="1054929" y="2409880"/>
            <a:ext cx="5544012" cy="3655024"/>
          </a:xfrm>
          <a:prstGeom prst="roundRect">
            <a:avLst>
              <a:gd name="adj" fmla="val 25394"/>
            </a:avLst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C0185D-11A8-46D2-81C4-ADBC2B5A27CB}"/>
              </a:ext>
            </a:extLst>
          </p:cNvPr>
          <p:cNvGraphicFramePr>
            <a:graphicFrameLocks noGrp="1"/>
          </p:cNvGraphicFramePr>
          <p:nvPr/>
        </p:nvGraphicFramePr>
        <p:xfrm>
          <a:off x="2460699" y="1137516"/>
          <a:ext cx="7835900" cy="119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61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xmlns="" val="2056412081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</a:tblGrid>
              <a:tr h="605919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Vàng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Xanh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588291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ngôi sao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FA4DDE-4EA8-46BC-8647-B2866712445A}"/>
              </a:ext>
            </a:extLst>
          </p:cNvPr>
          <p:cNvSpPr txBox="1"/>
          <p:nvPr/>
        </p:nvSpPr>
        <p:spPr>
          <a:xfrm>
            <a:off x="5451549" y="1781101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B09423-AF5E-45CF-9694-FFC3CAF9AA8E}"/>
              </a:ext>
            </a:extLst>
          </p:cNvPr>
          <p:cNvSpPr txBox="1"/>
          <p:nvPr/>
        </p:nvSpPr>
        <p:spPr>
          <a:xfrm>
            <a:off x="7343387" y="17938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2D8765-C760-4EA9-902D-972148CA22B0}"/>
              </a:ext>
            </a:extLst>
          </p:cNvPr>
          <p:cNvSpPr txBox="1"/>
          <p:nvPr/>
        </p:nvSpPr>
        <p:spPr>
          <a:xfrm>
            <a:off x="9061524" y="1793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F983AA-62B3-47EA-BB4A-A22503EC5D8A}"/>
              </a:ext>
            </a:extLst>
          </p:cNvPr>
          <p:cNvSpPr/>
          <p:nvPr/>
        </p:nvSpPr>
        <p:spPr>
          <a:xfrm>
            <a:off x="6598941" y="2768218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E3E1B4-3172-4388-AD62-5488E8D1A79F}"/>
              </a:ext>
            </a:extLst>
          </p:cNvPr>
          <p:cNvSpPr txBox="1"/>
          <p:nvPr/>
        </p:nvSpPr>
        <p:spPr>
          <a:xfrm>
            <a:off x="7728429" y="3805900"/>
            <a:ext cx="197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11 + 8 = 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6447B86-4EFE-49F7-A6A5-7F7EF1CC1DBE}"/>
              </a:ext>
            </a:extLst>
          </p:cNvPr>
          <p:cNvSpPr/>
          <p:nvPr/>
        </p:nvSpPr>
        <p:spPr>
          <a:xfrm>
            <a:off x="6599920" y="4504002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8932D0-6D07-4A8A-8183-C1CC31525852}"/>
              </a:ext>
            </a:extLst>
          </p:cNvPr>
          <p:cNvSpPr txBox="1"/>
          <p:nvPr/>
        </p:nvSpPr>
        <p:spPr>
          <a:xfrm>
            <a:off x="7729408" y="5541684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10 - 8 = 2</a:t>
            </a:r>
          </a:p>
        </p:txBody>
      </p:sp>
    </p:spTree>
    <p:extLst>
      <p:ext uri="{BB962C8B-B14F-4D97-AF65-F5344CB8AC3E}">
        <p14:creationId xmlns:p14="http://schemas.microsoft.com/office/powerpoint/2010/main" val="40800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B4B792-A6F7-4D2C-A146-A9A5820D8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62" r="38176" b="55040"/>
          <a:stretch/>
        </p:blipFill>
        <p:spPr>
          <a:xfrm>
            <a:off x="5081909" y="2844480"/>
            <a:ext cx="1707523" cy="2008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663E1D-DEE1-4434-9064-DEDEB34528C3}"/>
              </a:ext>
            </a:extLst>
          </p:cNvPr>
          <p:cNvSpPr txBox="1"/>
          <p:nvPr/>
        </p:nvSpPr>
        <p:spPr>
          <a:xfrm>
            <a:off x="1122143" y="672891"/>
            <a:ext cx="615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 mỗi toa tàu ghi một số: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FC551D6-92DE-4494-B6AF-AE7A59847347}"/>
              </a:ext>
            </a:extLst>
          </p:cNvPr>
          <p:cNvGrpSpPr/>
          <p:nvPr/>
        </p:nvGrpSpPr>
        <p:grpSpPr>
          <a:xfrm>
            <a:off x="801126" y="488225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7AA768E-C184-4CF4-953E-CC18F5655CE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59AF6CB-593D-4230-9B53-F0E61A652A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8D9DA7-F4DE-40F0-92B8-EDD81D090DB3}"/>
              </a:ext>
            </a:extLst>
          </p:cNvPr>
          <p:cNvSpPr/>
          <p:nvPr/>
        </p:nvSpPr>
        <p:spPr>
          <a:xfrm>
            <a:off x="939342" y="1280957"/>
            <a:ext cx="10583873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AE63B5-1F10-488E-98EC-2F0162B94E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5" b="44942" l="61152" r="79342">
                        <a14:foregroundMark x1="62594" y1="31609" x2="64442" y2="25875"/>
                        <a14:foregroundMark x1="61243" y1="35798" x2="61601" y2="34688"/>
                        <a14:foregroundMark x1="64442" y1="25875" x2="70018" y2="24125"/>
                        <a14:foregroundMark x1="70018" y1="24125" x2="76143" y2="24708"/>
                        <a14:foregroundMark x1="76143" y1="24708" x2="65722" y2="23152"/>
                        <a14:foregroundMark x1="65722" y1="23152" x2="64717" y2="23346"/>
                        <a14:foregroundMark x1="64717" y1="23152" x2="71846" y2="31518"/>
                        <a14:foregroundMark x1="71846" y1="31128" x2="72303" y2="34630"/>
                        <a14:foregroundMark x1="72303" y1="34241" x2="69561" y2="34241"/>
                        <a14:foregroundMark x1="69561" y1="34047" x2="68921" y2="29961"/>
                        <a14:foregroundMark x1="69104" y1="29572" x2="72943" y2="35603"/>
                        <a14:foregroundMark x1="72943" y1="34047" x2="71298" y2="28405"/>
                        <a14:foregroundMark x1="71298" y1="28016" x2="73309" y2="30545"/>
                        <a14:foregroundMark x1="76965" y1="25875" x2="78062" y2="36576"/>
                        <a14:foregroundMark x1="78062" y1="36576" x2="76965" y2="40467"/>
                        <a14:foregroundMark x1="76965" y1="39883" x2="66362" y2="42996"/>
                        <a14:foregroundMark x1="66362" y1="42996" x2="66088" y2="42412"/>
                        <a14:foregroundMark x1="66088" y1="42023" x2="71846" y2="41634"/>
                        <a14:foregroundMark x1="72518" y1="41753" x2="74040" y2="42023"/>
                        <a14:foregroundMark x1="71846" y1="41634" x2="72044" y2="41669"/>
                        <a14:foregroundMark x1="74040" y1="41634" x2="74223" y2="42023"/>
                        <a14:foregroundMark x1="66088" y1="42996" x2="65722" y2="42023"/>
                        <a14:foregroundMark x1="77697" y1="34825" x2="79433" y2="35603"/>
                        <a14:foregroundMark x1="69653" y1="34630" x2="68556" y2="34825"/>
                        <a14:foregroundMark x1="65174" y1="23152" x2="70475" y2="24125"/>
                        <a14:foregroundMark x1="70475" y1="24125" x2="74497" y2="23152"/>
                        <a14:foregroundMark x1="74497" y1="22763" x2="65722" y2="23152"/>
                        <a14:foregroundMark x1="69653" y1="43969" x2="70567" y2="44553"/>
                        <a14:foregroundMark x1="74314" y1="44942" x2="74314" y2="44942"/>
                        <a14:foregroundMark x1="75229" y1="44747" x2="75229" y2="44747"/>
                        <a14:foregroundMark x1="61792" y1="34825" x2="61792" y2="34825"/>
                        <a14:foregroundMark x1="61792" y1="34630" x2="61609" y2="34630"/>
                        <a14:foregroundMark x1="61335" y1="34825" x2="61883" y2="34825"/>
                        <a14:foregroundMark x1="61883" y1="34630" x2="61700" y2="35409"/>
                        <a14:backgroundMark x1="60969" y1="44942" x2="66453" y2="47082"/>
                        <a14:backgroundMark x1="70095" y1="45836" x2="71572" y2="45331"/>
                        <a14:backgroundMark x1="66453" y1="47082" x2="68805" y2="46278"/>
                        <a14:backgroundMark x1="71572" y1="45331" x2="76782" y2="45720"/>
                        <a14:backgroundMark x1="76782" y1="45720" x2="72943" y2="44942"/>
                        <a14:backgroundMark x1="88391" y1="50195" x2="88391" y2="50195"/>
                        <a14:backgroundMark x1="71389" y1="44942" x2="73675" y2="45331"/>
                        <a14:backgroundMark x1="73309" y1="44942" x2="72761" y2="44553"/>
                        <a14:backgroundMark x1="72761" y1="44358" x2="71755" y2="44747"/>
                        <a14:backgroundMark x1="61609" y1="31907" x2="61719" y2="33540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20358" b="55040"/>
          <a:stretch/>
        </p:blipFill>
        <p:spPr>
          <a:xfrm>
            <a:off x="6789432" y="2844480"/>
            <a:ext cx="1707523" cy="2008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573426-BD06-4C8B-ADE8-27FA44690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5" b="44163" l="79342" r="97898">
                        <a14:foregroundMark x1="79433" y1="35603" x2="79433" y2="35603"/>
                        <a14:foregroundMark x1="81170" y1="41440" x2="84735" y2="42023"/>
                        <a14:foregroundMark x1="86929" y1="44163" x2="86929" y2="44163"/>
                        <a14:foregroundMark x1="86929" y1="32490" x2="91133" y2="32685"/>
                        <a14:foregroundMark x1="91133" y1="32490" x2="86197" y2="30545"/>
                        <a14:foregroundMark x1="86197" y1="30545" x2="86289" y2="34241"/>
                        <a14:foregroundMark x1="86289" y1="34047" x2="91133" y2="34241"/>
                        <a14:foregroundMark x1="89762" y1="30934" x2="88940" y2="29377"/>
                        <a14:foregroundMark x1="88940" y1="28988" x2="90859" y2="29377"/>
                        <a14:foregroundMark x1="95155" y1="39300" x2="91956" y2="41634"/>
                        <a14:foregroundMark x1="91956" y1="41440" x2="87751" y2="41440"/>
                        <a14:foregroundMark x1="87203" y1="27237" x2="87294" y2="29961"/>
                        <a14:foregroundMark x1="95064" y1="32101" x2="95064" y2="32101"/>
                        <a14:foregroundMark x1="95338" y1="28016" x2="95338" y2="26459"/>
                        <a14:foregroundMark x1="95338" y1="26265" x2="95338" y2="37354"/>
                        <a14:foregroundMark x1="80622" y1="24903" x2="91042" y2="20623"/>
                        <a14:foregroundMark x1="91042" y1="20623" x2="94516" y2="25875"/>
                        <a14:foregroundMark x1="94516" y1="25681" x2="93601" y2="23346"/>
                        <a14:foregroundMark x1="91682" y1="22568" x2="82815" y2="23152"/>
                        <a14:foregroundMark x1="82815" y1="22763" x2="81353" y2="25875"/>
                        <a14:foregroundMark x1="93144" y1="22763" x2="94790" y2="26265"/>
                        <a14:foregroundMark x1="94790" y1="25875" x2="83547" y2="22568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1" b="55040"/>
          <a:stretch/>
        </p:blipFill>
        <p:spPr>
          <a:xfrm>
            <a:off x="8464297" y="2844480"/>
            <a:ext cx="1935419" cy="2008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808188-1AAC-41E0-8ACA-A6D0C9B39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73469" b="55039"/>
          <a:stretch/>
        </p:blipFill>
        <p:spPr>
          <a:xfrm>
            <a:off x="926013" y="2844482"/>
            <a:ext cx="2522357" cy="2008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55CC27-12CC-40F2-BDD2-55EBDC78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4961" r="284" b="45838"/>
          <a:stretch/>
        </p:blipFill>
        <p:spPr>
          <a:xfrm>
            <a:off x="939343" y="4818880"/>
            <a:ext cx="9479176" cy="410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B5E6AFC-FE09-4657-8EBC-C40D6744DE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75" b="44942" l="26143" r="44150">
                        <a14:foregroundMark x1="26234" y1="35603" x2="29159" y2="36187"/>
                        <a14:foregroundMark x1="27879" y1="41051" x2="31627" y2="45136"/>
                        <a14:foregroundMark x1="38391" y1="28405" x2="33272" y2="29183"/>
                        <a14:foregroundMark x1="33272" y1="29183" x2="33272" y2="29377"/>
                        <a14:foregroundMark x1="33272" y1="29377" x2="37660" y2="31128"/>
                        <a14:foregroundMark x1="37660" y1="30934" x2="34552" y2="36187"/>
                        <a14:foregroundMark x1="34278" y1="35798" x2="34278" y2="32685"/>
                        <a14:foregroundMark x1="29342" y1="23346" x2="34644" y2="23735"/>
                        <a14:foregroundMark x1="34644" y1="23735" x2="39854" y2="23152"/>
                        <a14:foregroundMark x1="39854" y1="23152" x2="42870" y2="29961"/>
                        <a14:foregroundMark x1="42870" y1="36187" x2="44150" y2="36187"/>
                        <a14:foregroundMark x1="29616" y1="22568" x2="40219" y2="23152"/>
                        <a14:foregroundMark x1="40219" y1="22763" x2="32815" y2="23735"/>
                        <a14:foregroundMark x1="32998" y1="23346" x2="38665" y2="23735"/>
                        <a14:foregroundMark x1="38665" y1="23735" x2="34004" y2="23346"/>
                        <a14:foregroundMark x1="32084" y1="22763" x2="37660" y2="22957"/>
                        <a14:foregroundMark x1="37660" y1="22957" x2="40585" y2="22179"/>
                        <a14:foregroundMark x1="38940" y1="21790" x2="32633" y2="23346"/>
                        <a14:foregroundMark x1="34278" y1="22568" x2="35009" y2="22568"/>
                        <a14:foregroundMark x1="27879" y1="25875" x2="33272" y2="26265"/>
                        <a14:foregroundMark x1="33272" y1="26265" x2="41133" y2="25681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3" r="55505" b="55040"/>
          <a:stretch/>
        </p:blipFill>
        <p:spPr>
          <a:xfrm>
            <a:off x="3448370" y="2844480"/>
            <a:ext cx="1707523" cy="2008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D606EB-397C-4831-91EE-D01DF533A8C4}"/>
              </a:ext>
            </a:extLst>
          </p:cNvPr>
          <p:cNvSpPr txBox="1"/>
          <p:nvPr/>
        </p:nvSpPr>
        <p:spPr>
          <a:xfrm>
            <a:off x="10698661" y="5257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4" name="Freeform 90">
            <a:extLst>
              <a:ext uri="{FF2B5EF4-FFF2-40B4-BE49-F238E27FC236}">
                <a16:creationId xmlns:a16="http://schemas.microsoft.com/office/drawing/2014/main" xmlns="" id="{4E5C3B68-4FFB-48AD-8BCA-D9C80071C14C}"/>
              </a:ext>
            </a:extLst>
          </p:cNvPr>
          <p:cNvSpPr/>
          <p:nvPr/>
        </p:nvSpPr>
        <p:spPr>
          <a:xfrm rot="10604500" flipH="1">
            <a:off x="4231885" y="5077489"/>
            <a:ext cx="3378958" cy="11769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98385" h="1327894">
                <a:moveTo>
                  <a:pt x="145422" y="1327894"/>
                </a:moveTo>
                <a:lnTo>
                  <a:pt x="265233" y="1061831"/>
                </a:lnTo>
                <a:lnTo>
                  <a:pt x="168235" y="1071326"/>
                </a:lnTo>
                <a:cubicBezTo>
                  <a:pt x="242124" y="640054"/>
                  <a:pt x="565699" y="282458"/>
                  <a:pt x="996508" y="136163"/>
                </a:cubicBezTo>
                <a:lnTo>
                  <a:pt x="1180024" y="88683"/>
                </a:lnTo>
                <a:cubicBezTo>
                  <a:pt x="1251474" y="82052"/>
                  <a:pt x="1305798" y="96216"/>
                  <a:pt x="1368685" y="99983"/>
                </a:cubicBezTo>
                <a:cubicBezTo>
                  <a:pt x="1808716" y="158520"/>
                  <a:pt x="2187424" y="434414"/>
                  <a:pt x="2349036" y="829230"/>
                </a:cubicBezTo>
                <a:lnTo>
                  <a:pt x="2264430" y="843601"/>
                </a:lnTo>
                <a:lnTo>
                  <a:pt x="2418414" y="1085927"/>
                </a:lnTo>
                <a:lnTo>
                  <a:pt x="2498385" y="800198"/>
                </a:lnTo>
                <a:lnTo>
                  <a:pt x="2432271" y="820523"/>
                </a:lnTo>
                <a:cubicBezTo>
                  <a:pt x="2241661" y="327203"/>
                  <a:pt x="1734307" y="4427"/>
                  <a:pt x="1248340" y="878"/>
                </a:cubicBezTo>
                <a:cubicBezTo>
                  <a:pt x="1205201" y="-3015"/>
                  <a:pt x="1154087" y="7308"/>
                  <a:pt x="1143179" y="6918"/>
                </a:cubicBezTo>
                <a:cubicBezTo>
                  <a:pt x="576590" y="109403"/>
                  <a:pt x="166067" y="544650"/>
                  <a:pt x="85094" y="1080897"/>
                </a:cubicBezTo>
                <a:lnTo>
                  <a:pt x="0" y="1088783"/>
                </a:lnTo>
                <a:lnTo>
                  <a:pt x="145422" y="132789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07 C 0.0129 0.05857 0.02878 0.10741 0.05313 0.1581 C 0.0681 0.19329 0.10756 0.20695 0.13555 0.20695 C 0.16342 0.20579 0.20599 0.19028 0.22123 0.15509 C 0.24571 0.10417 0.25899 0.0588 0.27331 0.0007 " pathEditMode="fixed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03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4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56 -1.85185E-6 L -0.07526 -0.05671 C -0.09023 -0.06852 -0.11406 -0.08472 -0.13802 -0.08472 C -0.16536 -0.08472 -0.18672 -0.06852 -0.20156 -0.05671 L -0.27448 -1.85185E-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7F2F40-B946-4B88-B053-9EF24214D6D1}"/>
              </a:ext>
            </a:extLst>
          </p:cNvPr>
          <p:cNvSpPr txBox="1"/>
          <p:nvPr/>
        </p:nvSpPr>
        <p:spPr>
          <a:xfrm>
            <a:off x="1452339" y="685274"/>
            <a:ext cx="499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 mỗi toa tàu ghi một số: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91B6662-A727-4759-884D-1A2D2302E545}"/>
              </a:ext>
            </a:extLst>
          </p:cNvPr>
          <p:cNvGrpSpPr/>
          <p:nvPr/>
        </p:nvGrpSpPr>
        <p:grpSpPr>
          <a:xfrm>
            <a:off x="864624" y="589963"/>
            <a:ext cx="605826" cy="667174"/>
            <a:chOff x="3174278" y="237323"/>
            <a:chExt cx="605826" cy="748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D97BB32-2A26-4A74-898E-CFA3692C782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93203E5-32D5-4F0D-AAF8-748C49C8FD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EA36BB-4174-41E2-9B69-A8060838052A}"/>
              </a:ext>
            </a:extLst>
          </p:cNvPr>
          <p:cNvSpPr/>
          <p:nvPr/>
        </p:nvSpPr>
        <p:spPr>
          <a:xfrm>
            <a:off x="1167537" y="1257136"/>
            <a:ext cx="9856926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 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09DA56-44B7-472E-A172-4A3CD742C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7" y="2716450"/>
            <a:ext cx="10391525" cy="22731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C84FBA3-E71B-4599-BFBF-C9753DA0E282}"/>
              </a:ext>
            </a:extLst>
          </p:cNvPr>
          <p:cNvCxnSpPr/>
          <p:nvPr/>
        </p:nvCxnSpPr>
        <p:spPr>
          <a:xfrm>
            <a:off x="4103206" y="1914816"/>
            <a:ext cx="18907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2EEA6BD-C968-4646-88E8-148ECF61CB58}"/>
              </a:ext>
            </a:extLst>
          </p:cNvPr>
          <p:cNvCxnSpPr/>
          <p:nvPr/>
        </p:nvCxnSpPr>
        <p:spPr>
          <a:xfrm>
            <a:off x="6363354" y="1914816"/>
            <a:ext cx="189079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9EDD41B-353E-4BFA-B4EE-5276A8E5E878}"/>
              </a:ext>
            </a:extLst>
          </p:cNvPr>
          <p:cNvSpPr/>
          <p:nvPr/>
        </p:nvSpPr>
        <p:spPr>
          <a:xfrm>
            <a:off x="5572941" y="2870791"/>
            <a:ext cx="1735810" cy="17668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ACF84F9-FCEB-48CB-AC9C-F4D31421D46C}"/>
              </a:ext>
            </a:extLst>
          </p:cNvPr>
          <p:cNvSpPr/>
          <p:nvPr/>
        </p:nvSpPr>
        <p:spPr>
          <a:xfrm>
            <a:off x="3710561" y="2870790"/>
            <a:ext cx="1735810" cy="17668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F00DC3C-E01A-4FB8-90BE-A065F14516F2}"/>
              </a:ext>
            </a:extLst>
          </p:cNvPr>
          <p:cNvGrpSpPr/>
          <p:nvPr/>
        </p:nvGrpSpPr>
        <p:grpSpPr>
          <a:xfrm>
            <a:off x="3471788" y="5192007"/>
            <a:ext cx="5467999" cy="997918"/>
            <a:chOff x="2881820" y="2071543"/>
            <a:chExt cx="5467999" cy="997918"/>
          </a:xfrm>
        </p:grpSpPr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xmlns="" id="{5D54FBAF-0B63-4F09-B5AE-B710649A98D1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BA5775B-8D8A-47B1-8E22-E10C61646ED3}"/>
                </a:ext>
              </a:extLst>
            </p:cNvPr>
            <p:cNvSpPr txBox="1"/>
            <p:nvPr/>
          </p:nvSpPr>
          <p:spPr>
            <a:xfrm>
              <a:off x="3884873" y="2186423"/>
              <a:ext cx="11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2512F37-0459-4562-A5AA-43B145E835CD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xmlns="" id="{CBEBDEB8-E8DE-43B7-8693-0EA05BBB9340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7" name="Rounded Rectangle 19">
              <a:extLst>
                <a:ext uri="{FF2B5EF4-FFF2-40B4-BE49-F238E27FC236}">
                  <a16:creationId xmlns:a16="http://schemas.microsoft.com/office/drawing/2014/main" xmlns="" id="{AD5498D1-3B25-4295-9D0B-BC005D2520D2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699460-E21E-4FBE-9448-D93B0B8EEE94}"/>
              </a:ext>
            </a:extLst>
          </p:cNvPr>
          <p:cNvSpPr/>
          <p:nvPr/>
        </p:nvSpPr>
        <p:spPr>
          <a:xfrm>
            <a:off x="3638297" y="5362438"/>
            <a:ext cx="6527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7DE725-6163-401A-843B-12A7080BBDD9}"/>
              </a:ext>
            </a:extLst>
          </p:cNvPr>
          <p:cNvSpPr/>
          <p:nvPr/>
        </p:nvSpPr>
        <p:spPr>
          <a:xfrm>
            <a:off x="5873311" y="5342052"/>
            <a:ext cx="6527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CAD801D-E763-4455-9B43-D2B0EB40B947}"/>
              </a:ext>
            </a:extLst>
          </p:cNvPr>
          <p:cNvSpPr/>
          <p:nvPr/>
        </p:nvSpPr>
        <p:spPr>
          <a:xfrm>
            <a:off x="8120534" y="5342052"/>
            <a:ext cx="6527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510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8523C0-EE54-4F0D-97D2-BAE25F6EDB4E}"/>
              </a:ext>
            </a:extLst>
          </p:cNvPr>
          <p:cNvGrpSpPr/>
          <p:nvPr/>
        </p:nvGrpSpPr>
        <p:grpSpPr>
          <a:xfrm>
            <a:off x="585926" y="110692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F39C961-998A-4F08-8AE4-B94CA0F7301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3E7950-7305-4642-9E06-ADDC142DA2E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5E8DAD-502B-4F72-B805-53536DA6698A}"/>
              </a:ext>
            </a:extLst>
          </p:cNvPr>
          <p:cNvSpPr txBox="1"/>
          <p:nvPr/>
        </p:nvSpPr>
        <p:spPr>
          <a:xfrm>
            <a:off x="673167" y="592203"/>
            <a:ext cx="1115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 các số bị trừ, số trừ, hiệu,em hãy lập các phép trừ thích hợp.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E68CA06-3241-4A47-8A64-B26A63D5CD7E}"/>
              </a:ext>
            </a:extLst>
          </p:cNvPr>
          <p:cNvGrpSpPr/>
          <p:nvPr/>
        </p:nvGrpSpPr>
        <p:grpSpPr>
          <a:xfrm>
            <a:off x="1421244" y="1269106"/>
            <a:ext cx="9743725" cy="2850768"/>
            <a:chOff x="1421244" y="1162780"/>
            <a:chExt cx="9743725" cy="28507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35828D4-818B-4C78-9E03-10ECE648E749}"/>
                </a:ext>
              </a:extLst>
            </p:cNvPr>
            <p:cNvGrpSpPr/>
            <p:nvPr/>
          </p:nvGrpSpPr>
          <p:grpSpPr>
            <a:xfrm>
              <a:off x="1421244" y="1162780"/>
              <a:ext cx="9743725" cy="2850768"/>
              <a:chOff x="1421244" y="1259765"/>
              <a:chExt cx="9743725" cy="2850768"/>
            </a:xfrm>
          </p:grpSpPr>
          <p:sp>
            <p:nvSpPr>
              <p:cNvPr id="14" name="Rounded Rectangle 27">
                <a:extLst>
                  <a:ext uri="{FF2B5EF4-FFF2-40B4-BE49-F238E27FC236}">
                    <a16:creationId xmlns:a16="http://schemas.microsoft.com/office/drawing/2014/main" xmlns="" id="{B9702F2B-0086-4CA5-A5FA-A3A23B6FC2B5}"/>
                  </a:ext>
                </a:extLst>
              </p:cNvPr>
              <p:cNvSpPr/>
              <p:nvPr/>
            </p:nvSpPr>
            <p:spPr>
              <a:xfrm>
                <a:off x="1421244" y="1274678"/>
                <a:ext cx="2853044" cy="809303"/>
              </a:xfrm>
              <a:prstGeom prst="roundRect">
                <a:avLst/>
              </a:prstGeom>
              <a:solidFill>
                <a:srgbClr val="6DCFF6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Số bị trừ</a:t>
                </a:r>
              </a:p>
            </p:txBody>
          </p:sp>
          <p:sp>
            <p:nvSpPr>
              <p:cNvPr id="15" name="Rounded Rectangle 30">
                <a:extLst>
                  <a:ext uri="{FF2B5EF4-FFF2-40B4-BE49-F238E27FC236}">
                    <a16:creationId xmlns:a16="http://schemas.microsoft.com/office/drawing/2014/main" xmlns="" id="{1F1CAF28-B2B9-46C5-91B8-703105623908}"/>
                  </a:ext>
                </a:extLst>
              </p:cNvPr>
              <p:cNvSpPr/>
              <p:nvPr/>
            </p:nvSpPr>
            <p:spPr>
              <a:xfrm>
                <a:off x="4733273" y="1259765"/>
                <a:ext cx="2853044" cy="809303"/>
              </a:xfrm>
              <a:prstGeom prst="roundRect">
                <a:avLst/>
              </a:prstGeom>
              <a:solidFill>
                <a:srgbClr val="FFE285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Số trừ</a:t>
                </a:r>
              </a:p>
            </p:txBody>
          </p:sp>
          <p:sp>
            <p:nvSpPr>
              <p:cNvPr id="16" name="Rounded Rectangle 31">
                <a:extLst>
                  <a:ext uri="{FF2B5EF4-FFF2-40B4-BE49-F238E27FC236}">
                    <a16:creationId xmlns:a16="http://schemas.microsoft.com/office/drawing/2014/main" xmlns="" id="{28F32726-67BD-49F8-9F31-44B4F71A94DF}"/>
                  </a:ext>
                </a:extLst>
              </p:cNvPr>
              <p:cNvSpPr/>
              <p:nvPr/>
            </p:nvSpPr>
            <p:spPr>
              <a:xfrm>
                <a:off x="8028069" y="1274678"/>
                <a:ext cx="2853044" cy="809303"/>
              </a:xfrm>
              <a:prstGeom prst="roundRect">
                <a:avLst/>
              </a:prstGeom>
              <a:solidFill>
                <a:srgbClr val="B7E47C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Hiệu</a:t>
                </a:r>
              </a:p>
            </p:txBody>
          </p:sp>
          <p:sp>
            <p:nvSpPr>
              <p:cNvPr id="17" name="Rounded Rectangle 32">
                <a:extLst>
                  <a:ext uri="{FF2B5EF4-FFF2-40B4-BE49-F238E27FC236}">
                    <a16:creationId xmlns:a16="http://schemas.microsoft.com/office/drawing/2014/main" xmlns="" id="{269F56ED-5D32-464B-89C1-0F4BECB74439}"/>
                  </a:ext>
                </a:extLst>
              </p:cNvPr>
              <p:cNvSpPr/>
              <p:nvPr/>
            </p:nvSpPr>
            <p:spPr>
              <a:xfrm>
                <a:off x="1421244" y="2229550"/>
                <a:ext cx="2853044" cy="18728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8" name="Rounded Rectangle 33">
                <a:extLst>
                  <a:ext uri="{FF2B5EF4-FFF2-40B4-BE49-F238E27FC236}">
                    <a16:creationId xmlns:a16="http://schemas.microsoft.com/office/drawing/2014/main" xmlns="" id="{D24D2704-37EE-485A-9F47-D35744D1279C}"/>
                  </a:ext>
                </a:extLst>
              </p:cNvPr>
              <p:cNvSpPr/>
              <p:nvPr/>
            </p:nvSpPr>
            <p:spPr>
              <a:xfrm>
                <a:off x="4733273" y="2229550"/>
                <a:ext cx="2853044" cy="1872869"/>
              </a:xfrm>
              <a:prstGeom prst="roundRect">
                <a:avLst/>
              </a:prstGeom>
              <a:solidFill>
                <a:srgbClr val="FDE59B">
                  <a:alpha val="70000"/>
                </a:srgbClr>
              </a:solidFill>
              <a:ln>
                <a:solidFill>
                  <a:srgbClr val="FDE5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9" name="Rounded Rectangle 34">
                <a:extLst>
                  <a:ext uri="{FF2B5EF4-FFF2-40B4-BE49-F238E27FC236}">
                    <a16:creationId xmlns:a16="http://schemas.microsoft.com/office/drawing/2014/main" xmlns="" id="{82652367-F68E-4449-A696-923C547210C2}"/>
                  </a:ext>
                </a:extLst>
              </p:cNvPr>
              <p:cNvSpPr/>
              <p:nvPr/>
            </p:nvSpPr>
            <p:spPr>
              <a:xfrm>
                <a:off x="8028069" y="2237664"/>
                <a:ext cx="2853044" cy="1872869"/>
              </a:xfrm>
              <a:prstGeom prst="roundRect">
                <a:avLst/>
              </a:prstGeom>
              <a:solidFill>
                <a:srgbClr val="CFE6C5">
                  <a:alpha val="89000"/>
                </a:srgbClr>
              </a:solidFill>
              <a:ln>
                <a:solidFill>
                  <a:srgbClr val="CFE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A2AFEB0F-A5C9-4113-84BD-A0F5995D09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346" b="89720" l="0" r="97357">
                            <a14:foregroundMark x1="5286" y1="68224" x2="0" y2="71963"/>
                            <a14:foregroundMark x1="59031" y1="85981" x2="96035" y2="60748"/>
                            <a14:foregroundMark x1="96035" y1="60748" x2="97357" y2="607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r="-1"/>
              <a:stretch/>
            </p:blipFill>
            <p:spPr>
              <a:xfrm>
                <a:off x="1561971" y="2447073"/>
                <a:ext cx="2718725" cy="129492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E8F071A5-F8B6-4953-8E45-2DCF9ED4C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600" b="89600" l="4622" r="89916">
                            <a14:foregroundMark x1="4622" y1="24800" x2="33193" y2="64000"/>
                            <a14:foregroundMark x1="33193" y1="64000" x2="34874" y2="67200"/>
                            <a14:foregroundMark x1="67647" y1="88800" x2="89496" y2="40800"/>
                            <a14:foregroundMark x1="89496" y1="40800" x2="89496" y2="40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3273" y="2424874"/>
                <a:ext cx="2853044" cy="1498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76D210B-BC47-4900-8DBA-B814132F4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0" b="89630" l="4858" r="89879">
                            <a14:foregroundMark x1="4858" y1="28889" x2="4858" y2="28889"/>
                            <a14:foregroundMark x1="29960" y1="16296" x2="14170" y2="20741"/>
                            <a14:foregroundMark x1="14170" y1="20741" x2="12146" y2="22222"/>
                            <a14:foregroundMark x1="12146" y1="21481" x2="26316" y2="14074"/>
                            <a14:foregroundMark x1="26316" y1="12593" x2="37247" y2="34074"/>
                            <a14:foregroundMark x1="37247" y1="34074" x2="37247" y2="32593"/>
                            <a14:foregroundMark x1="37247" y1="31111" x2="42915" y2="57778"/>
                            <a14:foregroundMark x1="42915" y1="57778" x2="42915" y2="49630"/>
                            <a14:foregroundMark x1="65182" y1="58519" x2="72470" y2="51111"/>
                            <a14:foregroundMark x1="72470" y1="49630" x2="70040" y2="325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069" y="2335875"/>
                <a:ext cx="3136900" cy="171450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92C5D46-FB81-4290-A94A-7C7C281C683C}"/>
                </a:ext>
              </a:extLst>
            </p:cNvPr>
            <p:cNvSpPr txBox="1"/>
            <p:nvPr/>
          </p:nvSpPr>
          <p:spPr>
            <a:xfrm>
              <a:off x="1683023" y="2706926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D92AB6-8157-4E68-A82E-AE9A9508FE98}"/>
                </a:ext>
              </a:extLst>
            </p:cNvPr>
            <p:cNvSpPr txBox="1"/>
            <p:nvPr/>
          </p:nvSpPr>
          <p:spPr>
            <a:xfrm>
              <a:off x="3211504" y="2767171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914D1D-AF8E-4356-A2A7-A0AC44652BA5}"/>
                </a:ext>
              </a:extLst>
            </p:cNvPr>
            <p:cNvSpPr txBox="1"/>
            <p:nvPr/>
          </p:nvSpPr>
          <p:spPr>
            <a:xfrm>
              <a:off x="5151913" y="2527874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32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61345DD-9CD4-4CB6-9E01-A27B63535A0E}"/>
                </a:ext>
              </a:extLst>
            </p:cNvPr>
            <p:cNvSpPr txBox="1"/>
            <p:nvPr/>
          </p:nvSpPr>
          <p:spPr>
            <a:xfrm>
              <a:off x="6365573" y="2851039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E8B87D8-292B-4966-BDE9-16CBF180531B}"/>
                </a:ext>
              </a:extLst>
            </p:cNvPr>
            <p:cNvSpPr txBox="1"/>
            <p:nvPr/>
          </p:nvSpPr>
          <p:spPr>
            <a:xfrm>
              <a:off x="8431211" y="2633101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AAAC28E-D471-46C1-9A66-30D3BB993858}"/>
                </a:ext>
              </a:extLst>
            </p:cNvPr>
            <p:cNvSpPr txBox="1"/>
            <p:nvPr/>
          </p:nvSpPr>
          <p:spPr>
            <a:xfrm>
              <a:off x="9852854" y="302099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266B83A-0A09-4DC0-B103-CE3E88F6CBEC}"/>
              </a:ext>
            </a:extLst>
          </p:cNvPr>
          <p:cNvGrpSpPr/>
          <p:nvPr/>
        </p:nvGrpSpPr>
        <p:grpSpPr>
          <a:xfrm>
            <a:off x="8021534" y="2334555"/>
            <a:ext cx="1516424" cy="1714500"/>
            <a:chOff x="8052472" y="4103645"/>
            <a:chExt cx="1516424" cy="17145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96A57EC-2C2A-47A8-B785-512147266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59"/>
            <a:stretch/>
          </p:blipFill>
          <p:spPr>
            <a:xfrm>
              <a:off x="8052472" y="4103645"/>
              <a:ext cx="1516424" cy="17145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E25EDC6-D588-4F34-A7A5-A4AE60945CF1}"/>
                </a:ext>
              </a:extLst>
            </p:cNvPr>
            <p:cNvSpPr txBox="1"/>
            <p:nvPr/>
          </p:nvSpPr>
          <p:spPr>
            <a:xfrm>
              <a:off x="8470413" y="4503487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C04AA7-E891-4378-B7CE-3AA05C1E58AB}"/>
              </a:ext>
            </a:extLst>
          </p:cNvPr>
          <p:cNvGrpSpPr/>
          <p:nvPr/>
        </p:nvGrpSpPr>
        <p:grpSpPr>
          <a:xfrm>
            <a:off x="6086886" y="2423554"/>
            <a:ext cx="1364570" cy="1507066"/>
            <a:chOff x="6133322" y="4192644"/>
            <a:chExt cx="1364570" cy="15070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56A2757-6D14-4E46-910F-CD92EFCC0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09" r="4636"/>
            <a:stretch/>
          </p:blipFill>
          <p:spPr>
            <a:xfrm>
              <a:off x="6133322" y="4192644"/>
              <a:ext cx="1364570" cy="150706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E9F057E-721A-4F48-B93D-EC25260FDCA0}"/>
                </a:ext>
              </a:extLst>
            </p:cNvPr>
            <p:cNvSpPr txBox="1"/>
            <p:nvPr/>
          </p:nvSpPr>
          <p:spPr>
            <a:xfrm>
              <a:off x="6406448" y="4729135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E2CF972-5F2B-4102-B546-A17B00951E44}"/>
              </a:ext>
            </a:extLst>
          </p:cNvPr>
          <p:cNvGrpSpPr/>
          <p:nvPr/>
        </p:nvGrpSpPr>
        <p:grpSpPr>
          <a:xfrm>
            <a:off x="1531033" y="2452555"/>
            <a:ext cx="1239862" cy="1281320"/>
            <a:chOff x="1561971" y="4221645"/>
            <a:chExt cx="1239862" cy="12813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4A5A1B5-3BF9-45DA-B8F7-E4C2DB9AD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89"/>
            <a:stretch/>
          </p:blipFill>
          <p:spPr>
            <a:xfrm>
              <a:off x="1561971" y="4221645"/>
              <a:ext cx="1239862" cy="12813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C4EC5AE-E479-4B8D-A7CB-C42C337BA7E2}"/>
                </a:ext>
              </a:extLst>
            </p:cNvPr>
            <p:cNvSpPr txBox="1"/>
            <p:nvPr/>
          </p:nvSpPr>
          <p:spPr>
            <a:xfrm>
              <a:off x="1693918" y="4582067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4E471B7-9396-4B04-8B19-F5B32189D796}"/>
              </a:ext>
            </a:extLst>
          </p:cNvPr>
          <p:cNvGrpSpPr/>
          <p:nvPr/>
        </p:nvGrpSpPr>
        <p:grpSpPr>
          <a:xfrm>
            <a:off x="2979129" y="4560401"/>
            <a:ext cx="3856014" cy="1794618"/>
            <a:chOff x="2979129" y="4454075"/>
            <a:chExt cx="3856014" cy="179461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FD61F95-1DA3-46A9-AA3B-0DFD0253A304}"/>
                </a:ext>
              </a:extLst>
            </p:cNvPr>
            <p:cNvSpPr txBox="1"/>
            <p:nvPr/>
          </p:nvSpPr>
          <p:spPr>
            <a:xfrm>
              <a:off x="5663568" y="445407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=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5C786D9-73C8-49A7-8E85-4B0BDA3B7AD4}"/>
                </a:ext>
              </a:extLst>
            </p:cNvPr>
            <p:cNvSpPr txBox="1"/>
            <p:nvPr/>
          </p:nvSpPr>
          <p:spPr>
            <a:xfrm>
              <a:off x="2980675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-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5C6399E-0BC5-40BB-BAC0-89270A09D746}"/>
                </a:ext>
              </a:extLst>
            </p:cNvPr>
            <p:cNvSpPr txBox="1"/>
            <p:nvPr/>
          </p:nvSpPr>
          <p:spPr>
            <a:xfrm>
              <a:off x="5663568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=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A10EC78-76C9-4A09-B243-FA6B0EAC2129}"/>
                </a:ext>
              </a:extLst>
            </p:cNvPr>
            <p:cNvSpPr txBox="1"/>
            <p:nvPr/>
          </p:nvSpPr>
          <p:spPr>
            <a:xfrm>
              <a:off x="2979129" y="445407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-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B645748-3472-4C6A-AE91-4532732B2344}"/>
              </a:ext>
            </a:extLst>
          </p:cNvPr>
          <p:cNvGrpSpPr/>
          <p:nvPr/>
        </p:nvGrpSpPr>
        <p:grpSpPr>
          <a:xfrm>
            <a:off x="9511650" y="2350053"/>
            <a:ext cx="1516424" cy="1714500"/>
            <a:chOff x="9527090" y="4103645"/>
            <a:chExt cx="1516424" cy="17145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EB948FB3-A60C-4DEE-ACA5-034368AC4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r="4510"/>
            <a:stretch/>
          </p:blipFill>
          <p:spPr>
            <a:xfrm>
              <a:off x="9527090" y="4103645"/>
              <a:ext cx="1516424" cy="17145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0D0C910-3041-441F-830F-7DB56E203148}"/>
                </a:ext>
              </a:extLst>
            </p:cNvPr>
            <p:cNvSpPr txBox="1"/>
            <p:nvPr/>
          </p:nvSpPr>
          <p:spPr>
            <a:xfrm>
              <a:off x="9861060" y="486038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0F61BA9-46E2-4090-8A74-90FB422289BF}"/>
              </a:ext>
            </a:extLst>
          </p:cNvPr>
          <p:cNvGrpSpPr/>
          <p:nvPr/>
        </p:nvGrpSpPr>
        <p:grpSpPr>
          <a:xfrm>
            <a:off x="4714813" y="2414935"/>
            <a:ext cx="1364570" cy="1507066"/>
            <a:chOff x="4761249" y="4184025"/>
            <a:chExt cx="1364570" cy="150706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FCD7D335-E319-497D-8332-0BD758F74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45"/>
            <a:stretch/>
          </p:blipFill>
          <p:spPr>
            <a:xfrm>
              <a:off x="4761249" y="4184025"/>
              <a:ext cx="1364570" cy="150706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69EB125-9601-4658-AB3C-BFE77EAC61CB}"/>
                </a:ext>
              </a:extLst>
            </p:cNvPr>
            <p:cNvSpPr txBox="1"/>
            <p:nvPr/>
          </p:nvSpPr>
          <p:spPr>
            <a:xfrm>
              <a:off x="5192788" y="4405970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32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46CB9155-A74F-4646-B27C-29D9AD5EA025}"/>
              </a:ext>
            </a:extLst>
          </p:cNvPr>
          <p:cNvGrpSpPr/>
          <p:nvPr/>
        </p:nvGrpSpPr>
        <p:grpSpPr>
          <a:xfrm>
            <a:off x="2949737" y="2452555"/>
            <a:ext cx="1327997" cy="1276680"/>
            <a:chOff x="2980675" y="4221645"/>
            <a:chExt cx="1327997" cy="127668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A14306E-7BD2-4523-B2C5-914A1BE81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89"/>
            <a:stretch/>
          </p:blipFill>
          <p:spPr>
            <a:xfrm>
              <a:off x="3001148" y="4221645"/>
              <a:ext cx="1307524" cy="1276680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1BAD3E64-1E86-4F5B-A08A-36BCDFD4050E}"/>
                </a:ext>
              </a:extLst>
            </p:cNvPr>
            <p:cNvGrpSpPr/>
            <p:nvPr/>
          </p:nvGrpSpPr>
          <p:grpSpPr>
            <a:xfrm>
              <a:off x="2980675" y="4454075"/>
              <a:ext cx="1171575" cy="834568"/>
              <a:chOff x="2980675" y="4454075"/>
              <a:chExt cx="1171575" cy="83456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AFD22677-89F7-4929-9DE2-68981D7405F2}"/>
                  </a:ext>
                </a:extLst>
              </p:cNvPr>
              <p:cNvSpPr txBox="1"/>
              <p:nvPr/>
            </p:nvSpPr>
            <p:spPr>
              <a:xfrm>
                <a:off x="2980675" y="4454075"/>
                <a:ext cx="1171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-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0E9254B5-D9F6-4419-BFFE-C9B4CB5134AD}"/>
                  </a:ext>
                </a:extLst>
              </p:cNvPr>
              <p:cNvSpPr txBox="1"/>
              <p:nvPr/>
            </p:nvSpPr>
            <p:spPr>
              <a:xfrm>
                <a:off x="3222399" y="4642312"/>
                <a:ext cx="771908" cy="646331"/>
              </a:xfrm>
              <a:prstGeom prst="rect">
                <a:avLst/>
              </a:prstGeom>
              <a:solidFill>
                <a:srgbClr val="B2E3FC"/>
              </a:solidFill>
              <a:ln w="38100"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600" b="1" i="0" u="none" strike="noStrike" kern="1200" cap="none" spc="0" normalizeH="0" baseline="0" noProof="0" dirty="0">
                    <a:ln w="1270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63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6641 0.219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1289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11458 0.393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4219 0.41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516 0.378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235</Words>
  <Application>Microsoft Office PowerPoint</Application>
  <PresentationFormat>Custom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HoangLieu</cp:lastModifiedBy>
  <cp:revision>8</cp:revision>
  <dcterms:created xsi:type="dcterms:W3CDTF">2021-08-02T08:13:16Z</dcterms:created>
  <dcterms:modified xsi:type="dcterms:W3CDTF">2021-09-29T12:50:48Z</dcterms:modified>
</cp:coreProperties>
</file>