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13"/>
  </p:notesMasterIdLst>
  <p:sldIdLst>
    <p:sldId id="2007577095" r:id="rId3"/>
    <p:sldId id="2007577109" r:id="rId4"/>
    <p:sldId id="2007577104" r:id="rId5"/>
    <p:sldId id="2007577110" r:id="rId6"/>
    <p:sldId id="2007577106" r:id="rId7"/>
    <p:sldId id="2007577107" r:id="rId8"/>
    <p:sldId id="2007577111" r:id="rId9"/>
    <p:sldId id="2007577108" r:id="rId10"/>
    <p:sldId id="2007577112" r:id="rId11"/>
    <p:sldId id="292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-426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4E6752-1E6E-474E-9A27-41E84C82DA4C}" type="datetimeFigureOut">
              <a:rPr lang="en-US" smtClean="0"/>
              <a:t>29/09/2021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F90A61-E052-4A6B-933C-5A6F30CA4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114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048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310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71207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1453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43464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8115075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2221665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1702310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7888120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65367073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3848559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682750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29/09/2021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17474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86846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91320686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1419409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3950143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2021/9/29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745386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xmlns="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xmlns="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xmlns="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xmlns="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xmlns="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7337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2021/9/29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627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xmlns="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87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3362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672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784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76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1357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8640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microsoft.com/office/2007/relationships/hdphoto" Target="../media/hdphoto2.wdp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1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82023C8-03CC-4ED0-830D-BF606451F86B}"/>
              </a:ext>
            </a:extLst>
          </p:cNvPr>
          <p:cNvSpPr txBox="1"/>
          <p:nvPr/>
        </p:nvSpPr>
        <p:spPr>
          <a:xfrm>
            <a:off x="1387141" y="2688969"/>
            <a:ext cx="9417717" cy="17767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cs typeface="+mn-cs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 3: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thành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phần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phép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trừ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và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phép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cộng</a:t>
            </a:r>
            <a:r>
              <a:rPr kumimoji="0" lang="vi-VN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cs typeface="+mn-cs"/>
              </a:rPr>
              <a:t>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CBC260D-FA70-43A2-A5AC-8FAC030EFAE9}"/>
              </a:ext>
            </a:extLst>
          </p:cNvPr>
          <p:cNvGrpSpPr/>
          <p:nvPr/>
        </p:nvGrpSpPr>
        <p:grpSpPr>
          <a:xfrm>
            <a:off x="1461743" y="860928"/>
            <a:ext cx="2190751" cy="1531398"/>
            <a:chOff x="1523998" y="0"/>
            <a:chExt cx="2190751" cy="98066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xmlns="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xmlns="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F4D8ACC7-221E-48DD-83A2-16D3E6FF1490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+mj-lt"/>
                  <a:cs typeface="+mn-cs"/>
                </a:rPr>
                <a:t>CHỦ ĐỀ 1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9308AFA-8573-43EC-992F-FC51DD70C7E8}"/>
              </a:ext>
            </a:extLst>
          </p:cNvPr>
          <p:cNvSpPr txBox="1"/>
          <p:nvPr/>
        </p:nvSpPr>
        <p:spPr>
          <a:xfrm>
            <a:off x="3119534" y="1172272"/>
            <a:ext cx="6888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+mn-cs"/>
              </a:rPr>
              <a:t>ÔN TẬP VÀ BỔ SUNG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3315" y="3721611"/>
            <a:ext cx="5002213" cy="15499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34225" y="1973279"/>
            <a:ext cx="60092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Củng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cố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học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283803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xmlns="" id="{857DC6AE-1001-4FFD-B98C-FCC4C4515D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691136" y="485166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A5F8B8E-610E-4D19-8AE4-09F3070FD845}"/>
              </a:ext>
            </a:extLst>
          </p:cNvPr>
          <p:cNvSpPr txBox="1"/>
          <p:nvPr/>
        </p:nvSpPr>
        <p:spPr>
          <a:xfrm>
            <a:off x="4124391" y="810028"/>
            <a:ext cx="3808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 bị trừ, số trừ, hiệu</a:t>
            </a:r>
          </a:p>
        </p:txBody>
      </p:sp>
      <p:sp>
        <p:nvSpPr>
          <p:cNvPr id="4" name="Rounded Rectangle 20">
            <a:extLst>
              <a:ext uri="{FF2B5EF4-FFF2-40B4-BE49-F238E27FC236}">
                <a16:creationId xmlns:a16="http://schemas.microsoft.com/office/drawing/2014/main" xmlns="" id="{6D1FE109-CA8E-4637-BDB0-5488DB704543}"/>
              </a:ext>
            </a:extLst>
          </p:cNvPr>
          <p:cNvSpPr/>
          <p:nvPr/>
        </p:nvSpPr>
        <p:spPr>
          <a:xfrm>
            <a:off x="4064613" y="615943"/>
            <a:ext cx="3928034" cy="935182"/>
          </a:xfrm>
          <a:prstGeom prst="roundRect">
            <a:avLst/>
          </a:prstGeom>
          <a:noFill/>
          <a:ln w="28575">
            <a:solidFill>
              <a:srgbClr val="81C95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1653FEB-8A6B-4FA0-8DD1-F8D43A250D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69" b="93780" l="9551" r="89888">
                        <a14:foregroundMark x1="24719" y1="24880" x2="67416" y2="28230"/>
                        <a14:foregroundMark x1="67416" y1="27273" x2="26966" y2="21053"/>
                        <a14:foregroundMark x1="67416" y1="93780" x2="67416" y2="93780"/>
                        <a14:foregroundMark x1="38764" y1="12440" x2="38764" y2="12440"/>
                        <a14:foregroundMark x1="41573" y1="12440" x2="61798" y2="14833"/>
                        <a14:foregroundMark x1="61798" y1="13876" x2="40449" y2="12440"/>
                        <a14:foregroundMark x1="40449" y1="11483" x2="62360" y2="12440"/>
                        <a14:foregroundMark x1="62360" y1="12440" x2="64607" y2="13397"/>
                        <a14:foregroundMark x1="56180" y1="36842" x2="51685" y2="34450"/>
                      </a14:backgroundRemoval>
                    </a14:imgEffect>
                    <a14:imgEffect>
                      <a14:sharpenSoften amount="27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7313">
            <a:off x="9856070" y="1843560"/>
            <a:ext cx="1707395" cy="2004750"/>
          </a:xfrm>
          <a:prstGeom prst="rect">
            <a:avLst/>
          </a:prstGeom>
        </p:spPr>
      </p:pic>
      <p:sp>
        <p:nvSpPr>
          <p:cNvPr id="6" name="Rounded Rectangular Callout 25">
            <a:extLst>
              <a:ext uri="{FF2B5EF4-FFF2-40B4-BE49-F238E27FC236}">
                <a16:creationId xmlns:a16="http://schemas.microsoft.com/office/drawing/2014/main" xmlns="" id="{88CFC869-08C3-4E7A-9EF6-69C54913DAA9}"/>
              </a:ext>
            </a:extLst>
          </p:cNvPr>
          <p:cNvSpPr/>
          <p:nvPr/>
        </p:nvSpPr>
        <p:spPr>
          <a:xfrm>
            <a:off x="7992647" y="980195"/>
            <a:ext cx="2536546" cy="921898"/>
          </a:xfrm>
          <a:prstGeom prst="wedgeRoundRectCallout">
            <a:avLst>
              <a:gd name="adj1" fmla="val 38889"/>
              <a:gd name="adj2" fmla="val 7830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58C6C4B-1CD1-4BEC-90DD-54B96238B76F}"/>
              </a:ext>
            </a:extLst>
          </p:cNvPr>
          <p:cNvSpPr/>
          <p:nvPr/>
        </p:nvSpPr>
        <p:spPr>
          <a:xfrm>
            <a:off x="7992647" y="1025832"/>
            <a:ext cx="25365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Còn lại bao nhiêu con chim?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C51EA0A-3DF9-4770-B45B-37BAE461B44F}"/>
              </a:ext>
            </a:extLst>
          </p:cNvPr>
          <p:cNvSpPr/>
          <p:nvPr/>
        </p:nvSpPr>
        <p:spPr>
          <a:xfrm>
            <a:off x="6873083" y="2832855"/>
            <a:ext cx="345059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12 - 2 = 10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Còn lại 10 con chim</a:t>
            </a:r>
          </a:p>
        </p:txBody>
      </p:sp>
      <p:sp>
        <p:nvSpPr>
          <p:cNvPr id="9" name="Rounded Rectangle 3">
            <a:extLst>
              <a:ext uri="{FF2B5EF4-FFF2-40B4-BE49-F238E27FC236}">
                <a16:creationId xmlns:a16="http://schemas.microsoft.com/office/drawing/2014/main" xmlns="" id="{49815EAA-F891-45AC-A24E-183149E4150B}"/>
              </a:ext>
            </a:extLst>
          </p:cNvPr>
          <p:cNvSpPr/>
          <p:nvPr/>
        </p:nvSpPr>
        <p:spPr>
          <a:xfrm>
            <a:off x="1421115" y="3684318"/>
            <a:ext cx="9279506" cy="2557739"/>
          </a:xfrm>
          <a:prstGeom prst="roundRect">
            <a:avLst/>
          </a:prstGeom>
          <a:solidFill>
            <a:srgbClr val="FFE285">
              <a:alpha val="72000"/>
            </a:srgbClr>
          </a:solidFill>
          <a:ln>
            <a:solidFill>
              <a:srgbClr val="FFE285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C803BB88-510C-4822-90D9-9FD54CF4C401}"/>
              </a:ext>
            </a:extLst>
          </p:cNvPr>
          <p:cNvSpPr/>
          <p:nvPr/>
        </p:nvSpPr>
        <p:spPr>
          <a:xfrm>
            <a:off x="2473638" y="3938855"/>
            <a:ext cx="701518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1EA2DE9-5725-4F2E-96C4-4043D237BFEF}"/>
              </a:ext>
            </a:extLst>
          </p:cNvPr>
          <p:cNvSpPr txBox="1"/>
          <p:nvPr/>
        </p:nvSpPr>
        <p:spPr>
          <a:xfrm>
            <a:off x="3924045" y="3519187"/>
            <a:ext cx="11715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7255D6E6-F216-42F7-B760-3F2CAD80E255}"/>
              </a:ext>
            </a:extLst>
          </p:cNvPr>
          <p:cNvSpPr/>
          <p:nvPr/>
        </p:nvSpPr>
        <p:spPr>
          <a:xfrm>
            <a:off x="5701628" y="3938855"/>
            <a:ext cx="755335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91FF58A-F8E4-4D6E-B181-C62E28037E2D}"/>
              </a:ext>
            </a:extLst>
          </p:cNvPr>
          <p:cNvSpPr txBox="1"/>
          <p:nvPr/>
        </p:nvSpPr>
        <p:spPr>
          <a:xfrm>
            <a:off x="6905817" y="3946227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E89C6EAE-C97D-4D1F-866F-AF9F7571A7E1}"/>
              </a:ext>
            </a:extLst>
          </p:cNvPr>
          <p:cNvSpPr/>
          <p:nvPr/>
        </p:nvSpPr>
        <p:spPr>
          <a:xfrm>
            <a:off x="8625828" y="3952142"/>
            <a:ext cx="755335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ounded Rectangle 34">
            <a:extLst>
              <a:ext uri="{FF2B5EF4-FFF2-40B4-BE49-F238E27FC236}">
                <a16:creationId xmlns:a16="http://schemas.microsoft.com/office/drawing/2014/main" xmlns="" id="{D71B8BF1-84C3-47A3-A51D-C40F9BF4D8C7}"/>
              </a:ext>
            </a:extLst>
          </p:cNvPr>
          <p:cNvSpPr/>
          <p:nvPr/>
        </p:nvSpPr>
        <p:spPr>
          <a:xfrm>
            <a:off x="1870330" y="4765868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 bị trừ</a:t>
            </a:r>
          </a:p>
        </p:txBody>
      </p:sp>
      <p:sp>
        <p:nvSpPr>
          <p:cNvPr id="16" name="Rounded Rectangle 36">
            <a:extLst>
              <a:ext uri="{FF2B5EF4-FFF2-40B4-BE49-F238E27FC236}">
                <a16:creationId xmlns:a16="http://schemas.microsoft.com/office/drawing/2014/main" xmlns="" id="{89E6DB77-6BF2-4021-AE40-8CE213F36D31}"/>
              </a:ext>
            </a:extLst>
          </p:cNvPr>
          <p:cNvSpPr/>
          <p:nvPr/>
        </p:nvSpPr>
        <p:spPr>
          <a:xfrm>
            <a:off x="5095620" y="4765867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 trừ</a:t>
            </a:r>
          </a:p>
        </p:txBody>
      </p:sp>
      <p:sp>
        <p:nvSpPr>
          <p:cNvPr id="17" name="Rounded Rectangle 41">
            <a:extLst>
              <a:ext uri="{FF2B5EF4-FFF2-40B4-BE49-F238E27FC236}">
                <a16:creationId xmlns:a16="http://schemas.microsoft.com/office/drawing/2014/main" xmlns="" id="{6EA9FD1B-ACA3-4366-A49F-651AAFD8392C}"/>
              </a:ext>
            </a:extLst>
          </p:cNvPr>
          <p:cNvSpPr/>
          <p:nvPr/>
        </p:nvSpPr>
        <p:spPr>
          <a:xfrm>
            <a:off x="8126357" y="4760744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Hiệu</a:t>
            </a:r>
          </a:p>
        </p:txBody>
      </p:sp>
      <p:sp>
        <p:nvSpPr>
          <p:cNvPr id="18" name="Right Brace 17">
            <a:extLst>
              <a:ext uri="{FF2B5EF4-FFF2-40B4-BE49-F238E27FC236}">
                <a16:creationId xmlns:a16="http://schemas.microsoft.com/office/drawing/2014/main" xmlns="" id="{00941C32-E25E-4AD7-8B5A-45C76AE2DAAA}"/>
              </a:ext>
            </a:extLst>
          </p:cNvPr>
          <p:cNvSpPr/>
          <p:nvPr/>
        </p:nvSpPr>
        <p:spPr>
          <a:xfrm rot="5400000">
            <a:off x="4185386" y="3032014"/>
            <a:ext cx="401243" cy="5031356"/>
          </a:xfrm>
          <a:prstGeom prst="rightBrace">
            <a:avLst>
              <a:gd name="adj1" fmla="val 6001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A76F833-BA0D-4C79-AC45-C6A667ACE714}"/>
              </a:ext>
            </a:extLst>
          </p:cNvPr>
          <p:cNvSpPr/>
          <p:nvPr/>
        </p:nvSpPr>
        <p:spPr>
          <a:xfrm>
            <a:off x="1888605" y="5785676"/>
            <a:ext cx="49948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12 - 2 cũng gọi là hiệu.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41053B3D-28E8-4C39-9F81-BEB00BD8C67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5000"/>
                    </a14:imgEffect>
                    <a14:imgEffect>
                      <a14:brightnessContrast bright="3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125"/>
          <a:stretch/>
        </p:blipFill>
        <p:spPr>
          <a:xfrm>
            <a:off x="1528206" y="1618957"/>
            <a:ext cx="4891912" cy="1937634"/>
          </a:xfrm>
          <a:prstGeom prst="roundRect">
            <a:avLst>
              <a:gd name="adj" fmla="val 32606"/>
            </a:avLst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B76323C0-FAC7-487A-AC18-66F6510A2E45}"/>
              </a:ext>
            </a:extLst>
          </p:cNvPr>
          <p:cNvSpPr/>
          <p:nvPr/>
        </p:nvSpPr>
        <p:spPr>
          <a:xfrm>
            <a:off x="2442562" y="3940657"/>
            <a:ext cx="7040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DA4E65A2-5BC5-4DAC-ACBA-318EF93F9296}"/>
              </a:ext>
            </a:extLst>
          </p:cNvPr>
          <p:cNvSpPr/>
          <p:nvPr/>
        </p:nvSpPr>
        <p:spPr>
          <a:xfrm>
            <a:off x="8609814" y="3968122"/>
            <a:ext cx="7553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56330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 tmFilter="0, 0; .2, .5; .8, .5; 1, 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250" autoRev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3" fill="hold">
                          <p:stCondLst>
                            <p:cond delay="indefinite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7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3" grpId="1"/>
          <p:bldP spid="4" grpId="0" animBg="1"/>
          <p:bldP spid="4" grpId="1" animBg="1"/>
          <p:bldP spid="6" grpId="0" animBg="1"/>
          <p:bldP spid="7" grpId="0"/>
          <p:bldP spid="8" grpId="0" build="p"/>
          <p:bldP spid="9" grpId="0" animBg="1"/>
          <p:bldP spid="10" grpId="0" animBg="1"/>
          <p:bldP spid="11" grpId="0"/>
          <p:bldP spid="12" grpId="0" animBg="1"/>
          <p:bldP spid="13" grpId="0"/>
          <p:bldP spid="14" grpId="0" animBg="1"/>
          <p:bldP spid="15" grpId="0" animBg="1"/>
          <p:bldP spid="16" grpId="0" animBg="1"/>
          <p:bldP spid="17" grpId="0" animBg="1"/>
          <p:bldP spid="18" grpId="0" animBg="1"/>
          <p:bldP spid="19" grpId="0"/>
          <p:bldP spid="21" grpId="0"/>
          <p:bldP spid="2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 tmFilter="0, 0; .2, .5; .8, .5; 1, 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250" autoRev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3" fill="hold">
                          <p:stCondLst>
                            <p:cond delay="indefinite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7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3" grpId="1"/>
          <p:bldP spid="4" grpId="0" animBg="1"/>
          <p:bldP spid="4" grpId="1" animBg="1"/>
          <p:bldP spid="6" grpId="0" animBg="1"/>
          <p:bldP spid="7" grpId="0"/>
          <p:bldP spid="8" grpId="0" build="p"/>
          <p:bldP spid="9" grpId="0" animBg="1"/>
          <p:bldP spid="10" grpId="0" animBg="1"/>
          <p:bldP spid="11" grpId="0"/>
          <p:bldP spid="12" grpId="0" animBg="1"/>
          <p:bldP spid="13" grpId="0"/>
          <p:bldP spid="14" grpId="0" animBg="1"/>
          <p:bldP spid="15" grpId="0" animBg="1"/>
          <p:bldP spid="16" grpId="0" animBg="1"/>
          <p:bldP spid="17" grpId="0" animBg="1"/>
          <p:bldP spid="18" grpId="0" animBg="1"/>
          <p:bldP spid="19" grpId="0"/>
          <p:bldP spid="21" grpId="0"/>
          <p:bldP spid="22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69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xmlns="" id="{ACEC550A-8AC7-48F7-BF81-1983E6576C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415582" y="54923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01186582-B696-4BC6-94C1-64C2757CE81E}"/>
              </a:ext>
            </a:extLst>
          </p:cNvPr>
          <p:cNvGrpSpPr/>
          <p:nvPr/>
        </p:nvGrpSpPr>
        <p:grpSpPr>
          <a:xfrm>
            <a:off x="5171654" y="549234"/>
            <a:ext cx="605826" cy="830997"/>
            <a:chOff x="3174278" y="237323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9151675E-8A03-4864-9CE2-B8CF58414F2B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F6E75266-E7D4-497F-BBC0-3CB4BFC6520E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772A766-C251-4979-83DF-77414014B7B7}"/>
              </a:ext>
            </a:extLst>
          </p:cNvPr>
          <p:cNvSpPr txBox="1"/>
          <p:nvPr/>
        </p:nvSpPr>
        <p:spPr>
          <a:xfrm>
            <a:off x="5997066" y="774343"/>
            <a:ext cx="919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Số?</a:t>
            </a:r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xmlns="" id="{F21F4755-ACC9-4653-A424-66815EDF539D}"/>
              </a:ext>
            </a:extLst>
          </p:cNvPr>
          <p:cNvSpPr/>
          <p:nvPr/>
        </p:nvSpPr>
        <p:spPr>
          <a:xfrm>
            <a:off x="4789501" y="656834"/>
            <a:ext cx="3017032" cy="738582"/>
          </a:xfrm>
          <a:prstGeom prst="roundRect">
            <a:avLst/>
          </a:prstGeom>
          <a:noFill/>
          <a:ln w="28575">
            <a:solidFill>
              <a:srgbClr val="81C95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8F7C6EFC-DEC8-47EF-9721-BBD598B540D2}"/>
              </a:ext>
            </a:extLst>
          </p:cNvPr>
          <p:cNvGraphicFramePr>
            <a:graphicFrameLocks noGrp="1"/>
          </p:cNvGraphicFramePr>
          <p:nvPr/>
        </p:nvGraphicFramePr>
        <p:xfrm>
          <a:off x="1109870" y="1503016"/>
          <a:ext cx="4737652" cy="4220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9949">
                  <a:extLst>
                    <a:ext uri="{9D8B030D-6E8A-4147-A177-3AD203B41FA5}">
                      <a16:colId xmlns:a16="http://schemas.microsoft.com/office/drawing/2014/main" xmlns="" val="2730818847"/>
                    </a:ext>
                  </a:extLst>
                </a:gridCol>
                <a:gridCol w="2067703">
                  <a:extLst>
                    <a:ext uri="{9D8B030D-6E8A-4147-A177-3AD203B41FA5}">
                      <a16:colId xmlns:a16="http://schemas.microsoft.com/office/drawing/2014/main" xmlns="" val="2084869629"/>
                    </a:ext>
                  </a:extLst>
                </a:gridCol>
              </a:tblGrid>
              <a:tr h="1189947">
                <a:tc gridSpan="2">
                  <a:txBody>
                    <a:bodyPr/>
                    <a:lstStyle/>
                    <a:p>
                      <a:pPr algn="ctr"/>
                      <a:r>
                        <a:rPr lang="x-none" sz="4000" b="0" dirty="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</a:rPr>
                        <a:t>86 – 32 = 54</a:t>
                      </a:r>
                      <a:endParaRPr lang="x-none" sz="4400" b="0" dirty="0">
                        <a:ln>
                          <a:solidFill>
                            <a:schemeClr val="accent6">
                              <a:lumMod val="50000"/>
                            </a:schemeClr>
                          </a:solidFill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26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74669738"/>
                  </a:ext>
                </a:extLst>
              </a:tr>
              <a:tr h="1026499"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bị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39958744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Số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47597642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Hiệu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01218985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CD6CB8C-2BBE-476D-9934-AF7ACDD9BE9A}"/>
              </a:ext>
            </a:extLst>
          </p:cNvPr>
          <p:cNvSpPr/>
          <p:nvPr/>
        </p:nvSpPr>
        <p:spPr>
          <a:xfrm>
            <a:off x="4375490" y="2883245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cs typeface="+mn-cs"/>
              </a:rPr>
              <a:t>19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D3EC695-46DE-42E0-88EB-D96A94737208}"/>
              </a:ext>
            </a:extLst>
          </p:cNvPr>
          <p:cNvSpPr/>
          <p:nvPr/>
        </p:nvSpPr>
        <p:spPr>
          <a:xfrm>
            <a:off x="4375490" y="3875600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cs typeface="+mn-cs"/>
              </a:rPr>
              <a:t>50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4D6C1E6-69FE-4B1A-9C3B-7E191ABED201}"/>
              </a:ext>
            </a:extLst>
          </p:cNvPr>
          <p:cNvSpPr/>
          <p:nvPr/>
        </p:nvSpPr>
        <p:spPr>
          <a:xfrm>
            <a:off x="4375490" y="4923375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cs typeface="+mn-cs"/>
              </a:rPr>
              <a:t>99</a:t>
            </a:r>
          </a:p>
        </p:txBody>
      </p:sp>
      <p:graphicFrame>
        <p:nvGraphicFramePr>
          <p:cNvPr id="12" name="Table 7">
            <a:extLst>
              <a:ext uri="{FF2B5EF4-FFF2-40B4-BE49-F238E27FC236}">
                <a16:creationId xmlns:a16="http://schemas.microsoft.com/office/drawing/2014/main" xmlns="" id="{E8DDC06F-D234-4700-8C66-1C680BBCB964}"/>
              </a:ext>
            </a:extLst>
          </p:cNvPr>
          <p:cNvGraphicFramePr>
            <a:graphicFrameLocks noGrp="1"/>
          </p:cNvGraphicFramePr>
          <p:nvPr/>
        </p:nvGraphicFramePr>
        <p:xfrm>
          <a:off x="6348198" y="1503016"/>
          <a:ext cx="4737652" cy="4220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9949">
                  <a:extLst>
                    <a:ext uri="{9D8B030D-6E8A-4147-A177-3AD203B41FA5}">
                      <a16:colId xmlns:a16="http://schemas.microsoft.com/office/drawing/2014/main" xmlns="" val="2730818847"/>
                    </a:ext>
                  </a:extLst>
                </a:gridCol>
                <a:gridCol w="2067703">
                  <a:extLst>
                    <a:ext uri="{9D8B030D-6E8A-4147-A177-3AD203B41FA5}">
                      <a16:colId xmlns:a16="http://schemas.microsoft.com/office/drawing/2014/main" xmlns="" val="2084869629"/>
                    </a:ext>
                  </a:extLst>
                </a:gridCol>
              </a:tblGrid>
              <a:tr h="1189947">
                <a:tc gridSpan="2">
                  <a:txBody>
                    <a:bodyPr/>
                    <a:lstStyle/>
                    <a:p>
                      <a:pPr algn="ctr"/>
                      <a:r>
                        <a:rPr lang="x-none" sz="4000" b="0" dirty="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</a:rPr>
                        <a:t>47 –20 = 27</a:t>
                      </a:r>
                      <a:endParaRPr lang="x-none" sz="4400" b="0" dirty="0">
                        <a:ln>
                          <a:solidFill>
                            <a:schemeClr val="accent6">
                              <a:lumMod val="50000"/>
                            </a:schemeClr>
                          </a:solidFill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E47C">
                        <a:alpha val="77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74669738"/>
                  </a:ext>
                </a:extLst>
              </a:tr>
              <a:tr h="1026499"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bị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39958744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Số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47597642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Hiệu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01218985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38094FF-DA89-46CA-AF6A-CF1F791BEC84}"/>
              </a:ext>
            </a:extLst>
          </p:cNvPr>
          <p:cNvSpPr/>
          <p:nvPr/>
        </p:nvSpPr>
        <p:spPr>
          <a:xfrm>
            <a:off x="9570944" y="2883245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cs typeface="+mn-cs"/>
              </a:rPr>
              <a:t>47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548233B-E4DB-4C84-BC60-84B180B49A37}"/>
              </a:ext>
            </a:extLst>
          </p:cNvPr>
          <p:cNvSpPr/>
          <p:nvPr/>
        </p:nvSpPr>
        <p:spPr>
          <a:xfrm>
            <a:off x="9570944" y="3875600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cs typeface="+mn-cs"/>
              </a:rPr>
              <a:t>20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4A7EAA54-E102-46C4-BAD0-8B0FDB34718F}"/>
              </a:ext>
            </a:extLst>
          </p:cNvPr>
          <p:cNvSpPr/>
          <p:nvPr/>
        </p:nvSpPr>
        <p:spPr>
          <a:xfrm>
            <a:off x="9570944" y="4923375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cs typeface="+mn-cs"/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113224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7" grpId="0" animBg="1"/>
          <p:bldP spid="9" grpId="0" animBg="1"/>
          <p:bldP spid="10" grpId="0" animBg="1"/>
          <p:bldP spid="11" grpId="0" animBg="1"/>
          <p:bldP spid="13" grpId="0" animBg="1"/>
          <p:bldP spid="14" grpId="0" animBg="1"/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7" grpId="0" animBg="1"/>
          <p:bldP spid="9" grpId="0" animBg="1"/>
          <p:bldP spid="10" grpId="0" animBg="1"/>
          <p:bldP spid="11" grpId="0" animBg="1"/>
          <p:bldP spid="13" grpId="0" animBg="1"/>
          <p:bldP spid="14" grpId="0" animBg="1"/>
          <p:bldP spid="15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27349C9-1379-4151-8DB0-22E6D8BF27AB}"/>
              </a:ext>
            </a:extLst>
          </p:cNvPr>
          <p:cNvGrpSpPr/>
          <p:nvPr/>
        </p:nvGrpSpPr>
        <p:grpSpPr>
          <a:xfrm>
            <a:off x="1038762" y="1629921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810834CC-4209-4C57-9132-DC7CC9F1F48D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62B6FC9F-8141-49A3-86EB-195D78ACFD26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15375D1-B337-46D1-A3CF-B11C153EB271}"/>
              </a:ext>
            </a:extLst>
          </p:cNvPr>
          <p:cNvSpPr txBox="1"/>
          <p:nvPr/>
        </p:nvSpPr>
        <p:spPr>
          <a:xfrm>
            <a:off x="1698957" y="1855030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Số?</a:t>
            </a:r>
          </a:p>
        </p:txBody>
      </p:sp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xmlns="" id="{0C702BFF-CCD4-47CA-9BDE-CD8F2E250687}"/>
              </a:ext>
            </a:extLst>
          </p:cNvPr>
          <p:cNvGraphicFramePr>
            <a:graphicFrameLocks noGrp="1"/>
          </p:cNvGraphicFramePr>
          <p:nvPr/>
        </p:nvGraphicFramePr>
        <p:xfrm>
          <a:off x="1620078" y="2520753"/>
          <a:ext cx="8951843" cy="33470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4579">
                  <a:extLst>
                    <a:ext uri="{9D8B030D-6E8A-4147-A177-3AD203B41FA5}">
                      <a16:colId xmlns:a16="http://schemas.microsoft.com/office/drawing/2014/main" xmlns="" val="2730818847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xmlns="" val="2084869629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xmlns="" val="496326188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xmlns="" val="3763388343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xmlns="" val="2554407999"/>
                    </a:ext>
                  </a:extLst>
                </a:gridCol>
              </a:tblGrid>
              <a:tr h="1189947"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bị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B843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57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68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90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73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74669738"/>
                  </a:ext>
                </a:extLst>
              </a:tr>
              <a:tr h="1155327"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B843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24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45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40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31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39958744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Hiệu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33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47597642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B630184-2138-4473-8F81-A26CEA9B1D03}"/>
              </a:ext>
            </a:extLst>
          </p:cNvPr>
          <p:cNvSpPr/>
          <p:nvPr/>
        </p:nvSpPr>
        <p:spPr>
          <a:xfrm>
            <a:off x="5885182" y="5076350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cs typeface="+mn-cs"/>
              </a:rPr>
              <a:t>23</a:t>
            </a:r>
            <a:endParaRPr kumimoji="0" lang="x-none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7866C12-B797-47C4-ABD5-57983E47B37F}"/>
              </a:ext>
            </a:extLst>
          </p:cNvPr>
          <p:cNvSpPr/>
          <p:nvPr/>
        </p:nvSpPr>
        <p:spPr>
          <a:xfrm>
            <a:off x="7614591" y="5076350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cs typeface="+mn-cs"/>
              </a:rPr>
              <a:t>50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B5CD2D0-8344-4EEF-9503-CFFD5BCB853C}"/>
              </a:ext>
            </a:extLst>
          </p:cNvPr>
          <p:cNvSpPr/>
          <p:nvPr/>
        </p:nvSpPr>
        <p:spPr>
          <a:xfrm>
            <a:off x="9344000" y="5076349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cs typeface="+mn-cs"/>
              </a:rPr>
              <a:t>42</a:t>
            </a:r>
            <a:endParaRPr kumimoji="0" lang="x-none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pic>
        <p:nvPicPr>
          <p:cNvPr id="10" name="Picture 4" descr="Không có mô tả.">
            <a:extLst>
              <a:ext uri="{FF2B5EF4-FFF2-40B4-BE49-F238E27FC236}">
                <a16:creationId xmlns:a16="http://schemas.microsoft.com/office/drawing/2014/main" xmlns="" id="{AD7332C7-7E69-44E2-A468-AEC9FCE082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470543" y="533637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18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09C53AB-C8A9-43D9-91DD-CBC7C30D8132}"/>
              </a:ext>
            </a:extLst>
          </p:cNvPr>
          <p:cNvGrpSpPr/>
          <p:nvPr/>
        </p:nvGrpSpPr>
        <p:grpSpPr>
          <a:xfrm>
            <a:off x="1819124" y="2023193"/>
            <a:ext cx="8957789" cy="3896135"/>
            <a:chOff x="7545942" y="1480932"/>
            <a:chExt cx="3458817" cy="389613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6236F025-6A4A-43C6-BA2D-C7BD095C2A73}"/>
                </a:ext>
              </a:extLst>
            </p:cNvPr>
            <p:cNvGrpSpPr/>
            <p:nvPr/>
          </p:nvGrpSpPr>
          <p:grpSpPr>
            <a:xfrm>
              <a:off x="7545942" y="1480932"/>
              <a:ext cx="3458817" cy="3896135"/>
              <a:chOff x="7545942" y="1480932"/>
              <a:chExt cx="3458817" cy="3896135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xmlns="" id="{35E931DA-F6C5-4070-9AF1-9C25C0D1AE4F}"/>
                  </a:ext>
                </a:extLst>
              </p:cNvPr>
              <p:cNvGrpSpPr/>
              <p:nvPr/>
            </p:nvGrpSpPr>
            <p:grpSpPr>
              <a:xfrm>
                <a:off x="7545942" y="1480932"/>
                <a:ext cx="3458817" cy="3896135"/>
                <a:chOff x="6944139" y="1152943"/>
                <a:chExt cx="3836504" cy="4515675"/>
              </a:xfrm>
            </p:grpSpPr>
            <p:sp>
              <p:nvSpPr>
                <p:cNvPr id="9" name="Rectangle 63">
                  <a:extLst>
                    <a:ext uri="{FF2B5EF4-FFF2-40B4-BE49-F238E27FC236}">
                      <a16:creationId xmlns:a16="http://schemas.microsoft.com/office/drawing/2014/main" xmlns="" id="{3F5C3D68-D8FB-493D-AE02-054563D8B0B9}"/>
                    </a:ext>
                  </a:extLst>
                </p:cNvPr>
                <p:cNvSpPr/>
                <p:nvPr/>
              </p:nvSpPr>
              <p:spPr>
                <a:xfrm>
                  <a:off x="7096539" y="1437862"/>
                  <a:ext cx="3684104" cy="4230756"/>
                </a:xfrm>
                <a:custGeom>
                  <a:avLst/>
                  <a:gdLst>
                    <a:gd name="connsiteX0" fmla="*/ 0 w 8601953"/>
                    <a:gd name="connsiteY0" fmla="*/ 0 h 3650306"/>
                    <a:gd name="connsiteX1" fmla="*/ 575669 w 8601953"/>
                    <a:gd name="connsiteY1" fmla="*/ 0 h 3650306"/>
                    <a:gd name="connsiteX2" fmla="*/ 1409397 w 8601953"/>
                    <a:gd name="connsiteY2" fmla="*/ 0 h 3650306"/>
                    <a:gd name="connsiteX3" fmla="*/ 2243125 w 8601953"/>
                    <a:gd name="connsiteY3" fmla="*/ 0 h 3650306"/>
                    <a:gd name="connsiteX4" fmla="*/ 2990833 w 8601953"/>
                    <a:gd name="connsiteY4" fmla="*/ 0 h 3650306"/>
                    <a:gd name="connsiteX5" fmla="*/ 3652522 w 8601953"/>
                    <a:gd name="connsiteY5" fmla="*/ 0 h 3650306"/>
                    <a:gd name="connsiteX6" fmla="*/ 4142171 w 8601953"/>
                    <a:gd name="connsiteY6" fmla="*/ 0 h 3650306"/>
                    <a:gd name="connsiteX7" fmla="*/ 4717840 w 8601953"/>
                    <a:gd name="connsiteY7" fmla="*/ 0 h 3650306"/>
                    <a:gd name="connsiteX8" fmla="*/ 5551568 w 8601953"/>
                    <a:gd name="connsiteY8" fmla="*/ 0 h 3650306"/>
                    <a:gd name="connsiteX9" fmla="*/ 6041218 w 8601953"/>
                    <a:gd name="connsiteY9" fmla="*/ 0 h 3650306"/>
                    <a:gd name="connsiteX10" fmla="*/ 6530867 w 8601953"/>
                    <a:gd name="connsiteY10" fmla="*/ 0 h 3650306"/>
                    <a:gd name="connsiteX11" fmla="*/ 7106537 w 8601953"/>
                    <a:gd name="connsiteY11" fmla="*/ 0 h 3650306"/>
                    <a:gd name="connsiteX12" fmla="*/ 7510167 w 8601953"/>
                    <a:gd name="connsiteY12" fmla="*/ 0 h 3650306"/>
                    <a:gd name="connsiteX13" fmla="*/ 8601953 w 8601953"/>
                    <a:gd name="connsiteY13" fmla="*/ 0 h 3650306"/>
                    <a:gd name="connsiteX14" fmla="*/ 8601953 w 8601953"/>
                    <a:gd name="connsiteY14" fmla="*/ 644887 h 3650306"/>
                    <a:gd name="connsiteX15" fmla="*/ 8601953 w 8601953"/>
                    <a:gd name="connsiteY15" fmla="*/ 1180266 h 3650306"/>
                    <a:gd name="connsiteX16" fmla="*/ 8601953 w 8601953"/>
                    <a:gd name="connsiteY16" fmla="*/ 1861656 h 3650306"/>
                    <a:gd name="connsiteX17" fmla="*/ 8601953 w 8601953"/>
                    <a:gd name="connsiteY17" fmla="*/ 2397034 h 3650306"/>
                    <a:gd name="connsiteX18" fmla="*/ 8601953 w 8601953"/>
                    <a:gd name="connsiteY18" fmla="*/ 2968916 h 3650306"/>
                    <a:gd name="connsiteX19" fmla="*/ 8601953 w 8601953"/>
                    <a:gd name="connsiteY19" fmla="*/ 3650306 h 3650306"/>
                    <a:gd name="connsiteX20" fmla="*/ 8026284 w 8601953"/>
                    <a:gd name="connsiteY20" fmla="*/ 3650306 h 3650306"/>
                    <a:gd name="connsiteX21" fmla="*/ 7192556 w 8601953"/>
                    <a:gd name="connsiteY21" fmla="*/ 3650306 h 3650306"/>
                    <a:gd name="connsiteX22" fmla="*/ 6702906 w 8601953"/>
                    <a:gd name="connsiteY22" fmla="*/ 3650306 h 3650306"/>
                    <a:gd name="connsiteX23" fmla="*/ 6213257 w 8601953"/>
                    <a:gd name="connsiteY23" fmla="*/ 3650306 h 3650306"/>
                    <a:gd name="connsiteX24" fmla="*/ 5551568 w 8601953"/>
                    <a:gd name="connsiteY24" fmla="*/ 3650306 h 3650306"/>
                    <a:gd name="connsiteX25" fmla="*/ 4889879 w 8601953"/>
                    <a:gd name="connsiteY25" fmla="*/ 3650306 h 3650306"/>
                    <a:gd name="connsiteX26" fmla="*/ 4056152 w 8601953"/>
                    <a:gd name="connsiteY26" fmla="*/ 3650306 h 3650306"/>
                    <a:gd name="connsiteX27" fmla="*/ 3480483 w 8601953"/>
                    <a:gd name="connsiteY27" fmla="*/ 3650306 h 3650306"/>
                    <a:gd name="connsiteX28" fmla="*/ 2904813 w 8601953"/>
                    <a:gd name="connsiteY28" fmla="*/ 3650306 h 3650306"/>
                    <a:gd name="connsiteX29" fmla="*/ 2071086 w 8601953"/>
                    <a:gd name="connsiteY29" fmla="*/ 3650306 h 3650306"/>
                    <a:gd name="connsiteX30" fmla="*/ 1495416 w 8601953"/>
                    <a:gd name="connsiteY30" fmla="*/ 3650306 h 3650306"/>
                    <a:gd name="connsiteX31" fmla="*/ 661689 w 8601953"/>
                    <a:gd name="connsiteY31" fmla="*/ 3650306 h 3650306"/>
                    <a:gd name="connsiteX32" fmla="*/ 0 w 8601953"/>
                    <a:gd name="connsiteY32" fmla="*/ 3650306 h 3650306"/>
                    <a:gd name="connsiteX33" fmla="*/ 0 w 8601953"/>
                    <a:gd name="connsiteY33" fmla="*/ 3078425 h 3650306"/>
                    <a:gd name="connsiteX34" fmla="*/ 0 w 8601953"/>
                    <a:gd name="connsiteY34" fmla="*/ 2397034 h 3650306"/>
                    <a:gd name="connsiteX35" fmla="*/ 0 w 8601953"/>
                    <a:gd name="connsiteY35" fmla="*/ 1825153 h 3650306"/>
                    <a:gd name="connsiteX36" fmla="*/ 0 w 8601953"/>
                    <a:gd name="connsiteY36" fmla="*/ 1180266 h 3650306"/>
                    <a:gd name="connsiteX37" fmla="*/ 0 w 8601953"/>
                    <a:gd name="connsiteY37" fmla="*/ 535378 h 3650306"/>
                    <a:gd name="connsiteX38" fmla="*/ 0 w 8601953"/>
                    <a:gd name="connsiteY38" fmla="*/ 0 h 36503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8601953" h="3650306" fill="none" extrusionOk="0">
                      <a:moveTo>
                        <a:pt x="0" y="0"/>
                      </a:moveTo>
                      <a:cubicBezTo>
                        <a:pt x="156733" y="-5868"/>
                        <a:pt x="326100" y="-18283"/>
                        <a:pt x="575669" y="0"/>
                      </a:cubicBezTo>
                      <a:cubicBezTo>
                        <a:pt x="825238" y="18283"/>
                        <a:pt x="1156070" y="28607"/>
                        <a:pt x="1409397" y="0"/>
                      </a:cubicBezTo>
                      <a:cubicBezTo>
                        <a:pt x="1662724" y="-28607"/>
                        <a:pt x="1875306" y="-38916"/>
                        <a:pt x="2243125" y="0"/>
                      </a:cubicBezTo>
                      <a:cubicBezTo>
                        <a:pt x="2610944" y="38916"/>
                        <a:pt x="2797078" y="-27127"/>
                        <a:pt x="2990833" y="0"/>
                      </a:cubicBezTo>
                      <a:cubicBezTo>
                        <a:pt x="3184588" y="27127"/>
                        <a:pt x="3469135" y="30791"/>
                        <a:pt x="3652522" y="0"/>
                      </a:cubicBezTo>
                      <a:cubicBezTo>
                        <a:pt x="3835909" y="-30791"/>
                        <a:pt x="3967111" y="10935"/>
                        <a:pt x="4142171" y="0"/>
                      </a:cubicBezTo>
                      <a:cubicBezTo>
                        <a:pt x="4317231" y="-10935"/>
                        <a:pt x="4480210" y="-5346"/>
                        <a:pt x="4717840" y="0"/>
                      </a:cubicBezTo>
                      <a:cubicBezTo>
                        <a:pt x="4955470" y="5346"/>
                        <a:pt x="5280671" y="-720"/>
                        <a:pt x="5551568" y="0"/>
                      </a:cubicBezTo>
                      <a:cubicBezTo>
                        <a:pt x="5822465" y="720"/>
                        <a:pt x="5859739" y="22439"/>
                        <a:pt x="6041218" y="0"/>
                      </a:cubicBezTo>
                      <a:cubicBezTo>
                        <a:pt x="6222697" y="-22439"/>
                        <a:pt x="6400764" y="4884"/>
                        <a:pt x="6530867" y="0"/>
                      </a:cubicBezTo>
                      <a:cubicBezTo>
                        <a:pt x="6660970" y="-4884"/>
                        <a:pt x="6906842" y="-8970"/>
                        <a:pt x="7106537" y="0"/>
                      </a:cubicBezTo>
                      <a:cubicBezTo>
                        <a:pt x="7306232" y="8970"/>
                        <a:pt x="7395511" y="-8609"/>
                        <a:pt x="7510167" y="0"/>
                      </a:cubicBezTo>
                      <a:cubicBezTo>
                        <a:pt x="7624823" y="8609"/>
                        <a:pt x="8201533" y="39950"/>
                        <a:pt x="8601953" y="0"/>
                      </a:cubicBezTo>
                      <a:cubicBezTo>
                        <a:pt x="8588971" y="286260"/>
                        <a:pt x="8607225" y="480374"/>
                        <a:pt x="8601953" y="644887"/>
                      </a:cubicBezTo>
                      <a:cubicBezTo>
                        <a:pt x="8596681" y="809400"/>
                        <a:pt x="8621989" y="1047443"/>
                        <a:pt x="8601953" y="1180266"/>
                      </a:cubicBezTo>
                      <a:cubicBezTo>
                        <a:pt x="8581917" y="1313089"/>
                        <a:pt x="8628041" y="1654710"/>
                        <a:pt x="8601953" y="1861656"/>
                      </a:cubicBezTo>
                      <a:cubicBezTo>
                        <a:pt x="8575866" y="2068602"/>
                        <a:pt x="8579721" y="2236305"/>
                        <a:pt x="8601953" y="2397034"/>
                      </a:cubicBezTo>
                      <a:cubicBezTo>
                        <a:pt x="8624185" y="2557763"/>
                        <a:pt x="8595518" y="2729534"/>
                        <a:pt x="8601953" y="2968916"/>
                      </a:cubicBezTo>
                      <a:cubicBezTo>
                        <a:pt x="8608388" y="3208298"/>
                        <a:pt x="8594531" y="3420203"/>
                        <a:pt x="8601953" y="3650306"/>
                      </a:cubicBezTo>
                      <a:cubicBezTo>
                        <a:pt x="8329790" y="3670771"/>
                        <a:pt x="8246833" y="3665446"/>
                        <a:pt x="8026284" y="3650306"/>
                      </a:cubicBezTo>
                      <a:cubicBezTo>
                        <a:pt x="7805735" y="3635166"/>
                        <a:pt x="7472412" y="3642384"/>
                        <a:pt x="7192556" y="3650306"/>
                      </a:cubicBezTo>
                      <a:cubicBezTo>
                        <a:pt x="6912700" y="3658228"/>
                        <a:pt x="6865837" y="3629127"/>
                        <a:pt x="6702906" y="3650306"/>
                      </a:cubicBezTo>
                      <a:cubicBezTo>
                        <a:pt x="6539975" y="3671486"/>
                        <a:pt x="6334274" y="3638534"/>
                        <a:pt x="6213257" y="3650306"/>
                      </a:cubicBezTo>
                      <a:cubicBezTo>
                        <a:pt x="6092240" y="3662078"/>
                        <a:pt x="5828981" y="3679121"/>
                        <a:pt x="5551568" y="3650306"/>
                      </a:cubicBezTo>
                      <a:cubicBezTo>
                        <a:pt x="5274155" y="3621491"/>
                        <a:pt x="5185817" y="3657340"/>
                        <a:pt x="4889879" y="3650306"/>
                      </a:cubicBezTo>
                      <a:cubicBezTo>
                        <a:pt x="4593941" y="3643272"/>
                        <a:pt x="4375381" y="3612699"/>
                        <a:pt x="4056152" y="3650306"/>
                      </a:cubicBezTo>
                      <a:cubicBezTo>
                        <a:pt x="3736923" y="3687913"/>
                        <a:pt x="3600619" y="3631766"/>
                        <a:pt x="3480483" y="3650306"/>
                      </a:cubicBezTo>
                      <a:cubicBezTo>
                        <a:pt x="3360347" y="3668846"/>
                        <a:pt x="3136195" y="3646678"/>
                        <a:pt x="2904813" y="3650306"/>
                      </a:cubicBezTo>
                      <a:cubicBezTo>
                        <a:pt x="2673431" y="3653935"/>
                        <a:pt x="2241227" y="3624848"/>
                        <a:pt x="2071086" y="3650306"/>
                      </a:cubicBezTo>
                      <a:cubicBezTo>
                        <a:pt x="1900945" y="3675764"/>
                        <a:pt x="1780915" y="3624842"/>
                        <a:pt x="1495416" y="3650306"/>
                      </a:cubicBezTo>
                      <a:cubicBezTo>
                        <a:pt x="1209917" y="3675771"/>
                        <a:pt x="835926" y="3640857"/>
                        <a:pt x="661689" y="3650306"/>
                      </a:cubicBezTo>
                      <a:cubicBezTo>
                        <a:pt x="487452" y="3659755"/>
                        <a:pt x="186522" y="3649152"/>
                        <a:pt x="0" y="3650306"/>
                      </a:cubicBezTo>
                      <a:cubicBezTo>
                        <a:pt x="-27459" y="3479789"/>
                        <a:pt x="25128" y="3313691"/>
                        <a:pt x="0" y="3078425"/>
                      </a:cubicBezTo>
                      <a:cubicBezTo>
                        <a:pt x="-25128" y="2843159"/>
                        <a:pt x="-25120" y="2691125"/>
                        <a:pt x="0" y="2397034"/>
                      </a:cubicBezTo>
                      <a:cubicBezTo>
                        <a:pt x="25120" y="2102943"/>
                        <a:pt x="-7502" y="2105869"/>
                        <a:pt x="0" y="1825153"/>
                      </a:cubicBezTo>
                      <a:cubicBezTo>
                        <a:pt x="7502" y="1544437"/>
                        <a:pt x="18033" y="1317778"/>
                        <a:pt x="0" y="1180266"/>
                      </a:cubicBezTo>
                      <a:cubicBezTo>
                        <a:pt x="-18033" y="1042754"/>
                        <a:pt x="-12134" y="843020"/>
                        <a:pt x="0" y="535378"/>
                      </a:cubicBezTo>
                      <a:cubicBezTo>
                        <a:pt x="12134" y="227736"/>
                        <a:pt x="-5259" y="150331"/>
                        <a:pt x="0" y="0"/>
                      </a:cubicBezTo>
                      <a:close/>
                    </a:path>
                    <a:path w="8601953" h="3650306" stroke="0" extrusionOk="0">
                      <a:moveTo>
                        <a:pt x="0" y="0"/>
                      </a:moveTo>
                      <a:cubicBezTo>
                        <a:pt x="268741" y="-31311"/>
                        <a:pt x="496136" y="1138"/>
                        <a:pt x="833728" y="0"/>
                      </a:cubicBezTo>
                      <a:cubicBezTo>
                        <a:pt x="1171320" y="-1138"/>
                        <a:pt x="1048188" y="-17155"/>
                        <a:pt x="1237358" y="0"/>
                      </a:cubicBezTo>
                      <a:cubicBezTo>
                        <a:pt x="1426528" y="17155"/>
                        <a:pt x="1634684" y="-19967"/>
                        <a:pt x="1813027" y="0"/>
                      </a:cubicBezTo>
                      <a:cubicBezTo>
                        <a:pt x="1991370" y="19967"/>
                        <a:pt x="2118572" y="-1393"/>
                        <a:pt x="2302677" y="0"/>
                      </a:cubicBezTo>
                      <a:cubicBezTo>
                        <a:pt x="2486782" y="1393"/>
                        <a:pt x="2681453" y="-28"/>
                        <a:pt x="2792326" y="0"/>
                      </a:cubicBezTo>
                      <a:cubicBezTo>
                        <a:pt x="2903199" y="28"/>
                        <a:pt x="3259753" y="-10710"/>
                        <a:pt x="3540035" y="0"/>
                      </a:cubicBezTo>
                      <a:cubicBezTo>
                        <a:pt x="3820317" y="10710"/>
                        <a:pt x="3913660" y="4659"/>
                        <a:pt x="4029684" y="0"/>
                      </a:cubicBezTo>
                      <a:cubicBezTo>
                        <a:pt x="4145708" y="-4659"/>
                        <a:pt x="4267611" y="-7937"/>
                        <a:pt x="4433314" y="0"/>
                      </a:cubicBezTo>
                      <a:cubicBezTo>
                        <a:pt x="4599017" y="7937"/>
                        <a:pt x="4902639" y="14016"/>
                        <a:pt x="5095003" y="0"/>
                      </a:cubicBezTo>
                      <a:cubicBezTo>
                        <a:pt x="5287367" y="-14016"/>
                        <a:pt x="5555773" y="-12814"/>
                        <a:pt x="5928731" y="0"/>
                      </a:cubicBezTo>
                      <a:cubicBezTo>
                        <a:pt x="6301689" y="12814"/>
                        <a:pt x="6307212" y="-13745"/>
                        <a:pt x="6504400" y="0"/>
                      </a:cubicBezTo>
                      <a:cubicBezTo>
                        <a:pt x="6701588" y="13745"/>
                        <a:pt x="6900638" y="-27587"/>
                        <a:pt x="7166089" y="0"/>
                      </a:cubicBezTo>
                      <a:cubicBezTo>
                        <a:pt x="7431540" y="27587"/>
                        <a:pt x="7613901" y="2748"/>
                        <a:pt x="7741758" y="0"/>
                      </a:cubicBezTo>
                      <a:cubicBezTo>
                        <a:pt x="7869615" y="-2748"/>
                        <a:pt x="8245801" y="27669"/>
                        <a:pt x="8601953" y="0"/>
                      </a:cubicBezTo>
                      <a:cubicBezTo>
                        <a:pt x="8616962" y="277035"/>
                        <a:pt x="8629984" y="400438"/>
                        <a:pt x="8601953" y="644887"/>
                      </a:cubicBezTo>
                      <a:cubicBezTo>
                        <a:pt x="8573922" y="889336"/>
                        <a:pt x="8594503" y="913030"/>
                        <a:pt x="8601953" y="1143763"/>
                      </a:cubicBezTo>
                      <a:cubicBezTo>
                        <a:pt x="8609403" y="1374496"/>
                        <a:pt x="8588137" y="1503631"/>
                        <a:pt x="8601953" y="1715644"/>
                      </a:cubicBezTo>
                      <a:cubicBezTo>
                        <a:pt x="8615769" y="1927657"/>
                        <a:pt x="8624661" y="2056037"/>
                        <a:pt x="8601953" y="2251022"/>
                      </a:cubicBezTo>
                      <a:cubicBezTo>
                        <a:pt x="8579245" y="2446007"/>
                        <a:pt x="8602259" y="2601996"/>
                        <a:pt x="8601953" y="2932412"/>
                      </a:cubicBezTo>
                      <a:cubicBezTo>
                        <a:pt x="8601648" y="3262828"/>
                        <a:pt x="8571424" y="3439244"/>
                        <a:pt x="8601953" y="3650306"/>
                      </a:cubicBezTo>
                      <a:cubicBezTo>
                        <a:pt x="8191092" y="3658849"/>
                        <a:pt x="7992223" y="3609492"/>
                        <a:pt x="7768225" y="3650306"/>
                      </a:cubicBezTo>
                      <a:cubicBezTo>
                        <a:pt x="7544227" y="3691120"/>
                        <a:pt x="7272840" y="3643397"/>
                        <a:pt x="7106537" y="3650306"/>
                      </a:cubicBezTo>
                      <a:cubicBezTo>
                        <a:pt x="6940234" y="3657215"/>
                        <a:pt x="6721845" y="3643104"/>
                        <a:pt x="6358828" y="3650306"/>
                      </a:cubicBezTo>
                      <a:cubicBezTo>
                        <a:pt x="5995811" y="3657508"/>
                        <a:pt x="6117164" y="3633126"/>
                        <a:pt x="5955198" y="3650306"/>
                      </a:cubicBezTo>
                      <a:cubicBezTo>
                        <a:pt x="5793232" y="3667487"/>
                        <a:pt x="5684325" y="3630784"/>
                        <a:pt x="5465549" y="3650306"/>
                      </a:cubicBezTo>
                      <a:cubicBezTo>
                        <a:pt x="5246773" y="3669828"/>
                        <a:pt x="5084763" y="3664050"/>
                        <a:pt x="4889879" y="3650306"/>
                      </a:cubicBezTo>
                      <a:cubicBezTo>
                        <a:pt x="4694995" y="3636563"/>
                        <a:pt x="4514256" y="3652970"/>
                        <a:pt x="4400230" y="3650306"/>
                      </a:cubicBezTo>
                      <a:cubicBezTo>
                        <a:pt x="4286204" y="3647642"/>
                        <a:pt x="4127000" y="3647535"/>
                        <a:pt x="3996600" y="3650306"/>
                      </a:cubicBezTo>
                      <a:cubicBezTo>
                        <a:pt x="3866200" y="3653078"/>
                        <a:pt x="3427239" y="3617027"/>
                        <a:pt x="3162872" y="3650306"/>
                      </a:cubicBezTo>
                      <a:cubicBezTo>
                        <a:pt x="2898505" y="3683585"/>
                        <a:pt x="2919951" y="3632666"/>
                        <a:pt x="2759242" y="3650306"/>
                      </a:cubicBezTo>
                      <a:cubicBezTo>
                        <a:pt x="2598533" y="3667947"/>
                        <a:pt x="2423129" y="3651483"/>
                        <a:pt x="2269592" y="3650306"/>
                      </a:cubicBezTo>
                      <a:cubicBezTo>
                        <a:pt x="2116055" y="3649130"/>
                        <a:pt x="1846573" y="3629763"/>
                        <a:pt x="1521884" y="3650306"/>
                      </a:cubicBezTo>
                      <a:cubicBezTo>
                        <a:pt x="1197195" y="3670849"/>
                        <a:pt x="1243406" y="3652862"/>
                        <a:pt x="1118254" y="3650306"/>
                      </a:cubicBezTo>
                      <a:cubicBezTo>
                        <a:pt x="993102" y="3647751"/>
                        <a:pt x="518065" y="3602899"/>
                        <a:pt x="0" y="3650306"/>
                      </a:cubicBezTo>
                      <a:cubicBezTo>
                        <a:pt x="18777" y="3460275"/>
                        <a:pt x="5905" y="3325376"/>
                        <a:pt x="0" y="3151431"/>
                      </a:cubicBezTo>
                      <a:cubicBezTo>
                        <a:pt x="-5905" y="2977487"/>
                        <a:pt x="-6373" y="2815576"/>
                        <a:pt x="0" y="2506543"/>
                      </a:cubicBezTo>
                      <a:cubicBezTo>
                        <a:pt x="6373" y="2197510"/>
                        <a:pt x="-25389" y="2043315"/>
                        <a:pt x="0" y="1825153"/>
                      </a:cubicBezTo>
                      <a:cubicBezTo>
                        <a:pt x="25389" y="1606991"/>
                        <a:pt x="23562" y="1505079"/>
                        <a:pt x="0" y="1326278"/>
                      </a:cubicBezTo>
                      <a:cubicBezTo>
                        <a:pt x="-23562" y="1147477"/>
                        <a:pt x="-12862" y="952900"/>
                        <a:pt x="0" y="754397"/>
                      </a:cubicBezTo>
                      <a:cubicBezTo>
                        <a:pt x="12862" y="555894"/>
                        <a:pt x="-7080" y="213348"/>
                        <a:pt x="0" y="0"/>
                      </a:cubicBezTo>
                      <a:close/>
                    </a:path>
                  </a:pathLst>
                </a:custGeom>
                <a:solidFill>
                  <a:srgbClr val="EBF2DE">
                    <a:alpha val="88000"/>
                  </a:srgbClr>
                </a:solidFill>
                <a:ln>
                  <a:solidFill>
                    <a:srgbClr val="EBF2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x-non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" name="Rectangle 6">
                  <a:extLst>
                    <a:ext uri="{FF2B5EF4-FFF2-40B4-BE49-F238E27FC236}">
                      <a16:creationId xmlns:a16="http://schemas.microsoft.com/office/drawing/2014/main" xmlns="" id="{B74EE815-83C5-4E23-AC69-D295C618890C}"/>
                    </a:ext>
                  </a:extLst>
                </p:cNvPr>
                <p:cNvSpPr/>
                <p:nvPr/>
              </p:nvSpPr>
              <p:spPr>
                <a:xfrm>
                  <a:off x="6944139" y="1285462"/>
                  <a:ext cx="3684104" cy="4230756"/>
                </a:xfrm>
                <a:custGeom>
                  <a:avLst/>
                  <a:gdLst>
                    <a:gd name="connsiteX0" fmla="*/ 0 w 8601953"/>
                    <a:gd name="connsiteY0" fmla="*/ 0 h 3650306"/>
                    <a:gd name="connsiteX1" fmla="*/ 8601953 w 8601953"/>
                    <a:gd name="connsiteY1" fmla="*/ 0 h 3650306"/>
                    <a:gd name="connsiteX2" fmla="*/ 8601953 w 8601953"/>
                    <a:gd name="connsiteY2" fmla="*/ 3650306 h 3650306"/>
                    <a:gd name="connsiteX3" fmla="*/ 0 w 8601953"/>
                    <a:gd name="connsiteY3" fmla="*/ 3650306 h 3650306"/>
                    <a:gd name="connsiteX4" fmla="*/ 0 w 8601953"/>
                    <a:gd name="connsiteY4" fmla="*/ 0 h 36503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01953" h="3650306" fill="none" extrusionOk="0">
                      <a:moveTo>
                        <a:pt x="0" y="0"/>
                      </a:moveTo>
                      <a:cubicBezTo>
                        <a:pt x="2122232" y="106216"/>
                        <a:pt x="5580352" y="-142119"/>
                        <a:pt x="8601953" y="0"/>
                      </a:cubicBezTo>
                      <a:cubicBezTo>
                        <a:pt x="8601442" y="1813123"/>
                        <a:pt x="8601183" y="2771284"/>
                        <a:pt x="8601953" y="3650306"/>
                      </a:cubicBezTo>
                      <a:cubicBezTo>
                        <a:pt x="4746086" y="3621078"/>
                        <a:pt x="2577303" y="3634612"/>
                        <a:pt x="0" y="3650306"/>
                      </a:cubicBezTo>
                      <a:cubicBezTo>
                        <a:pt x="-56229" y="2884595"/>
                        <a:pt x="-65128" y="1337974"/>
                        <a:pt x="0" y="0"/>
                      </a:cubicBezTo>
                      <a:close/>
                    </a:path>
                    <a:path w="8601953" h="3650306" stroke="0" extrusionOk="0">
                      <a:moveTo>
                        <a:pt x="0" y="0"/>
                      </a:moveTo>
                      <a:cubicBezTo>
                        <a:pt x="2592206" y="-71603"/>
                        <a:pt x="4319308" y="126493"/>
                        <a:pt x="8601953" y="0"/>
                      </a:cubicBezTo>
                      <a:cubicBezTo>
                        <a:pt x="8512763" y="1130472"/>
                        <a:pt x="8757737" y="2576448"/>
                        <a:pt x="8601953" y="3650306"/>
                      </a:cubicBezTo>
                      <a:cubicBezTo>
                        <a:pt x="6973996" y="3695150"/>
                        <a:pt x="3890563" y="3493419"/>
                        <a:pt x="0" y="3650306"/>
                      </a:cubicBezTo>
                      <a:cubicBezTo>
                        <a:pt x="-31925" y="2871978"/>
                        <a:pt x="67210" y="1574476"/>
                        <a:pt x="0" y="0"/>
                      </a:cubicBezTo>
                      <a:close/>
                    </a:path>
                  </a:pathLst>
                </a:custGeom>
                <a:solidFill>
                  <a:srgbClr val="FADFCD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x-non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xmlns="" id="{8B800C41-80C4-4179-8764-BC0043A8DC6B}"/>
                    </a:ext>
                  </a:extLst>
                </p:cNvPr>
                <p:cNvSpPr/>
                <p:nvPr/>
              </p:nvSpPr>
              <p:spPr>
                <a:xfrm>
                  <a:off x="7447721" y="1172819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x-non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xmlns="" id="{2383B2FB-B275-44E7-A377-67D914895AD0}"/>
                    </a:ext>
                  </a:extLst>
                </p:cNvPr>
                <p:cNvSpPr/>
                <p:nvPr/>
              </p:nvSpPr>
              <p:spPr>
                <a:xfrm>
                  <a:off x="8169967" y="1205950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x-non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xmlns="" id="{505E201B-1777-4D01-9A56-ACD215C8CDF2}"/>
                    </a:ext>
                  </a:extLst>
                </p:cNvPr>
                <p:cNvSpPr/>
                <p:nvPr/>
              </p:nvSpPr>
              <p:spPr>
                <a:xfrm>
                  <a:off x="8905463" y="1172819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x-non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xmlns="" id="{DC3AF99B-74A4-426F-8746-FE56B968BF8B}"/>
                    </a:ext>
                  </a:extLst>
                </p:cNvPr>
                <p:cNvSpPr/>
                <p:nvPr/>
              </p:nvSpPr>
              <p:spPr>
                <a:xfrm>
                  <a:off x="9574697" y="1152943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x-non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xmlns="" id="{674DDD7A-465D-4019-90D8-43D80D28A8F9}"/>
                    </a:ext>
                  </a:extLst>
                </p:cNvPr>
                <p:cNvSpPr/>
                <p:nvPr/>
              </p:nvSpPr>
              <p:spPr>
                <a:xfrm>
                  <a:off x="7411581" y="1216191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x-non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xmlns="" id="{CF71C1FB-4BC2-4BBD-8F66-05B9A85F4EA9}"/>
                    </a:ext>
                  </a:extLst>
                </p:cNvPr>
                <p:cNvSpPr/>
                <p:nvPr/>
              </p:nvSpPr>
              <p:spPr>
                <a:xfrm>
                  <a:off x="8133827" y="1249322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x-non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xmlns="" id="{D4A73174-6FA1-4DFE-84AA-78AAF53268DB}"/>
                    </a:ext>
                  </a:extLst>
                </p:cNvPr>
                <p:cNvSpPr/>
                <p:nvPr/>
              </p:nvSpPr>
              <p:spPr>
                <a:xfrm>
                  <a:off x="8869323" y="1216191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x-non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xmlns="" id="{92D2ADD1-4347-4AAA-BCAB-A2C2DE0214C3}"/>
                    </a:ext>
                  </a:extLst>
                </p:cNvPr>
                <p:cNvSpPr/>
                <p:nvPr/>
              </p:nvSpPr>
              <p:spPr>
                <a:xfrm>
                  <a:off x="9538557" y="1196315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x-non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E7F28A17-92A5-4512-802E-47159EEF786E}"/>
                  </a:ext>
                </a:extLst>
              </p:cNvPr>
              <p:cNvSpPr txBox="1"/>
              <p:nvPr/>
            </p:nvSpPr>
            <p:spPr>
              <a:xfrm>
                <a:off x="7592824" y="1778216"/>
                <a:ext cx="314772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M: Số bị trừ là 68, số trừ là 25</a:t>
                </a:r>
              </a:p>
            </p:txBody>
          </p:sp>
        </p:grp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xmlns="" id="{91963F31-EEAF-4FA6-B65B-DC1B2B4EFFF9}"/>
                </a:ext>
              </a:extLst>
            </p:cNvPr>
            <p:cNvCxnSpPr/>
            <p:nvPr/>
          </p:nvCxnSpPr>
          <p:spPr>
            <a:xfrm>
              <a:off x="7962117" y="3073007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xmlns="" id="{DAAE3C47-A1F0-48AE-90AB-D17AE6285E19}"/>
                </a:ext>
              </a:extLst>
            </p:cNvPr>
            <p:cNvCxnSpPr/>
            <p:nvPr/>
          </p:nvCxnSpPr>
          <p:spPr>
            <a:xfrm>
              <a:off x="7982705" y="3861512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xmlns="" id="{99A1A86B-249C-46BD-9DA6-77EC7E67AA55}"/>
                </a:ext>
              </a:extLst>
            </p:cNvPr>
            <p:cNvCxnSpPr/>
            <p:nvPr/>
          </p:nvCxnSpPr>
          <p:spPr>
            <a:xfrm>
              <a:off x="7982705" y="4650016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6EA068C4-D777-4D7A-A014-8483F3982F60}"/>
              </a:ext>
            </a:extLst>
          </p:cNvPr>
          <p:cNvSpPr/>
          <p:nvPr/>
        </p:nvSpPr>
        <p:spPr>
          <a:xfrm>
            <a:off x="5558869" y="3037018"/>
            <a:ext cx="7553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68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4E1A3F9-E13C-4F5A-A4FB-A1A7ECAB71A7}"/>
              </a:ext>
            </a:extLst>
          </p:cNvPr>
          <p:cNvSpPr/>
          <p:nvPr/>
        </p:nvSpPr>
        <p:spPr>
          <a:xfrm>
            <a:off x="5121939" y="3450256"/>
            <a:ext cx="3577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89205010-1969-4F10-AC51-F82870C1DE6C}"/>
              </a:ext>
            </a:extLst>
          </p:cNvPr>
          <p:cNvSpPr/>
          <p:nvPr/>
        </p:nvSpPr>
        <p:spPr>
          <a:xfrm>
            <a:off x="5571243" y="3815668"/>
            <a:ext cx="10610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25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F28E55D5-4646-4E89-ACDF-53D54F256472}"/>
              </a:ext>
            </a:extLst>
          </p:cNvPr>
          <p:cNvCxnSpPr/>
          <p:nvPr/>
        </p:nvCxnSpPr>
        <p:spPr>
          <a:xfrm>
            <a:off x="5225477" y="4592877"/>
            <a:ext cx="141827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E722CEC7-D3DC-495C-AA94-FD6030FE1CDA}"/>
              </a:ext>
            </a:extLst>
          </p:cNvPr>
          <p:cNvSpPr/>
          <p:nvPr/>
        </p:nvSpPr>
        <p:spPr>
          <a:xfrm>
            <a:off x="5879991" y="4611118"/>
            <a:ext cx="4700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3FBA6DE6-CFD6-4C49-B309-CB0568889F91}"/>
              </a:ext>
            </a:extLst>
          </p:cNvPr>
          <p:cNvSpPr/>
          <p:nvPr/>
        </p:nvSpPr>
        <p:spPr>
          <a:xfrm>
            <a:off x="5546759" y="4605808"/>
            <a:ext cx="4700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DFCCFAD-C0FE-4029-ABFB-2A4B4D4C775C}"/>
              </a:ext>
            </a:extLst>
          </p:cNvPr>
          <p:cNvSpPr txBox="1"/>
          <p:nvPr/>
        </p:nvSpPr>
        <p:spPr>
          <a:xfrm>
            <a:off x="1595534" y="906549"/>
            <a:ext cx="8372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Đặt tính rồi tính hiệu, biết: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19EE92F1-A56A-4F95-A7F2-E7909751B783}"/>
              </a:ext>
            </a:extLst>
          </p:cNvPr>
          <p:cNvGrpSpPr/>
          <p:nvPr/>
        </p:nvGrpSpPr>
        <p:grpSpPr>
          <a:xfrm>
            <a:off x="963069" y="746454"/>
            <a:ext cx="605826" cy="830997"/>
            <a:chOff x="3174278" y="237323"/>
            <a:chExt cx="605826" cy="830997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70387239-8A62-4F27-B617-1F260CB91AC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D866F15D-8699-4FA2-8E44-EBC1F99C659A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960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3" grpId="0"/>
      <p:bldP spid="2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51062E4-D7A3-4B81-8CC2-11310A9E9CE9}"/>
              </a:ext>
            </a:extLst>
          </p:cNvPr>
          <p:cNvSpPr/>
          <p:nvPr/>
        </p:nvSpPr>
        <p:spPr>
          <a:xfrm>
            <a:off x="763253" y="1556320"/>
            <a:ext cx="56028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 bị trừ là 49, số trừ là 16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0A3DECD0-5D40-4BBC-AABC-CB11A3E95E23}"/>
              </a:ext>
            </a:extLst>
          </p:cNvPr>
          <p:cNvGrpSpPr/>
          <p:nvPr/>
        </p:nvGrpSpPr>
        <p:grpSpPr>
          <a:xfrm>
            <a:off x="2277824" y="2501756"/>
            <a:ext cx="1467795" cy="1470086"/>
            <a:chOff x="1155435" y="2301436"/>
            <a:chExt cx="1614574" cy="1164642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xmlns="" id="{6A9BC9AF-C319-4E35-9E5F-E4C635429B52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xmlns="" id="{2C2225C9-4C99-427E-B8EC-A33CAB58C2C4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xmlns="" id="{2B079EE6-1BA0-4637-BF70-6D72B77913BB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E6D6A92-1771-4B4A-9B5B-2E6AA9270224}"/>
              </a:ext>
            </a:extLst>
          </p:cNvPr>
          <p:cNvSpPr/>
          <p:nvPr/>
        </p:nvSpPr>
        <p:spPr>
          <a:xfrm>
            <a:off x="2633726" y="2013629"/>
            <a:ext cx="6527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49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B836CE1-CEEE-472F-8C32-C28D7B234C69}"/>
              </a:ext>
            </a:extLst>
          </p:cNvPr>
          <p:cNvSpPr/>
          <p:nvPr/>
        </p:nvSpPr>
        <p:spPr>
          <a:xfrm>
            <a:off x="2321407" y="2381658"/>
            <a:ext cx="3257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33CC68A-3079-4B41-9E2D-A22A97FD5AD9}"/>
              </a:ext>
            </a:extLst>
          </p:cNvPr>
          <p:cNvSpPr/>
          <p:nvPr/>
        </p:nvSpPr>
        <p:spPr>
          <a:xfrm>
            <a:off x="2616456" y="2729767"/>
            <a:ext cx="10610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46E4AB83-7BC9-4F67-8A25-B713987AADA9}"/>
              </a:ext>
            </a:extLst>
          </p:cNvPr>
          <p:cNvCxnSpPr/>
          <p:nvPr/>
        </p:nvCxnSpPr>
        <p:spPr>
          <a:xfrm>
            <a:off x="2478322" y="3387230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0CE3F5A-01C7-4797-BE32-67628722C7BE}"/>
              </a:ext>
            </a:extLst>
          </p:cNvPr>
          <p:cNvSpPr/>
          <p:nvPr/>
        </p:nvSpPr>
        <p:spPr>
          <a:xfrm>
            <a:off x="2890207" y="3482738"/>
            <a:ext cx="4187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846EEC8-A4A0-4A52-8EDB-3941B008C7F1}"/>
              </a:ext>
            </a:extLst>
          </p:cNvPr>
          <p:cNvSpPr/>
          <p:nvPr/>
        </p:nvSpPr>
        <p:spPr>
          <a:xfrm>
            <a:off x="2633726" y="3482335"/>
            <a:ext cx="4187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902102E-A494-4D89-8686-B90E49887250}"/>
              </a:ext>
            </a:extLst>
          </p:cNvPr>
          <p:cNvSpPr/>
          <p:nvPr/>
        </p:nvSpPr>
        <p:spPr>
          <a:xfrm>
            <a:off x="6423714" y="1556320"/>
            <a:ext cx="56236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 bị trừ là 85, số trừ là 52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AF196B59-C2F1-41F2-906D-07575990BCB9}"/>
              </a:ext>
            </a:extLst>
          </p:cNvPr>
          <p:cNvGrpSpPr/>
          <p:nvPr/>
        </p:nvGrpSpPr>
        <p:grpSpPr>
          <a:xfrm>
            <a:off x="7938285" y="2501756"/>
            <a:ext cx="1467795" cy="1470086"/>
            <a:chOff x="1155435" y="2301436"/>
            <a:chExt cx="1614574" cy="1164642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EA6B5902-7056-4492-B916-246B1B09166A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011C14C7-33E2-4FF7-8CC5-473128DEC176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277C4C60-1EE8-448D-AF3B-58D9B4CFDBE5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81AC569-3D04-48D6-B34D-CBDF69E8B6FE}"/>
              </a:ext>
            </a:extLst>
          </p:cNvPr>
          <p:cNvSpPr/>
          <p:nvPr/>
        </p:nvSpPr>
        <p:spPr>
          <a:xfrm>
            <a:off x="8294187" y="2013629"/>
            <a:ext cx="6527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85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4F04166-7AE0-4C6F-99A4-CD2E3E124050}"/>
              </a:ext>
            </a:extLst>
          </p:cNvPr>
          <p:cNvSpPr/>
          <p:nvPr/>
        </p:nvSpPr>
        <p:spPr>
          <a:xfrm>
            <a:off x="7981868" y="2381658"/>
            <a:ext cx="3257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8DF06CC-A9F6-415E-B405-1FB6DF92626C}"/>
              </a:ext>
            </a:extLst>
          </p:cNvPr>
          <p:cNvSpPr/>
          <p:nvPr/>
        </p:nvSpPr>
        <p:spPr>
          <a:xfrm>
            <a:off x="8276917" y="2729767"/>
            <a:ext cx="10610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52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8AC45BA1-32E3-4C79-91CF-B4AB08050123}"/>
              </a:ext>
            </a:extLst>
          </p:cNvPr>
          <p:cNvCxnSpPr/>
          <p:nvPr/>
        </p:nvCxnSpPr>
        <p:spPr>
          <a:xfrm>
            <a:off x="8138783" y="3387230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187ACFA4-F321-4846-B0B6-23CD61762E1F}"/>
              </a:ext>
            </a:extLst>
          </p:cNvPr>
          <p:cNvSpPr/>
          <p:nvPr/>
        </p:nvSpPr>
        <p:spPr>
          <a:xfrm>
            <a:off x="8550668" y="3482738"/>
            <a:ext cx="4187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A17C8CED-EA80-48FF-BC88-8A1DFBC42E8E}"/>
              </a:ext>
            </a:extLst>
          </p:cNvPr>
          <p:cNvSpPr/>
          <p:nvPr/>
        </p:nvSpPr>
        <p:spPr>
          <a:xfrm>
            <a:off x="8294187" y="3482335"/>
            <a:ext cx="4187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BCCEC7C8-BC8E-4582-9D59-D9E511E8354C}"/>
              </a:ext>
            </a:extLst>
          </p:cNvPr>
          <p:cNvSpPr/>
          <p:nvPr/>
        </p:nvSpPr>
        <p:spPr>
          <a:xfrm>
            <a:off x="3677555" y="4223770"/>
            <a:ext cx="55771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c) </a:t>
            </a: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 bị trừ là 76, số trừ là 34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892607DB-C864-4CEE-B6D5-D189FCEB9111}"/>
              </a:ext>
            </a:extLst>
          </p:cNvPr>
          <p:cNvGrpSpPr/>
          <p:nvPr/>
        </p:nvGrpSpPr>
        <p:grpSpPr>
          <a:xfrm>
            <a:off x="5192126" y="5169206"/>
            <a:ext cx="1467795" cy="1470086"/>
            <a:chOff x="1155435" y="2301436"/>
            <a:chExt cx="1614574" cy="1164642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B606604A-D687-4828-A84C-55038FA98659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B3B9AA33-CDD3-4BE7-909C-448075AB080E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E7BD64C8-558D-4548-92A0-4DD28902C55B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C2892B00-4062-4388-B75A-4E33672DF96E}"/>
              </a:ext>
            </a:extLst>
          </p:cNvPr>
          <p:cNvSpPr/>
          <p:nvPr/>
        </p:nvSpPr>
        <p:spPr>
          <a:xfrm>
            <a:off x="5548028" y="4681079"/>
            <a:ext cx="6527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76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26DB5BB4-6482-453F-A2FE-53CE41A497D4}"/>
              </a:ext>
            </a:extLst>
          </p:cNvPr>
          <p:cNvSpPr/>
          <p:nvPr/>
        </p:nvSpPr>
        <p:spPr>
          <a:xfrm>
            <a:off x="5235709" y="5049108"/>
            <a:ext cx="3257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48D2F664-865B-442D-84F0-BD3F2EF4ABE3}"/>
              </a:ext>
            </a:extLst>
          </p:cNvPr>
          <p:cNvSpPr/>
          <p:nvPr/>
        </p:nvSpPr>
        <p:spPr>
          <a:xfrm>
            <a:off x="5530758" y="5397217"/>
            <a:ext cx="10610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34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CFB34F44-87E8-41D4-8847-0A14FB44F445}"/>
              </a:ext>
            </a:extLst>
          </p:cNvPr>
          <p:cNvCxnSpPr/>
          <p:nvPr/>
        </p:nvCxnSpPr>
        <p:spPr>
          <a:xfrm>
            <a:off x="5392624" y="6054680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10F5F2BA-F339-4B6B-8D7C-B546A8410C85}"/>
              </a:ext>
            </a:extLst>
          </p:cNvPr>
          <p:cNvSpPr/>
          <p:nvPr/>
        </p:nvSpPr>
        <p:spPr>
          <a:xfrm>
            <a:off x="5792641" y="6072093"/>
            <a:ext cx="4187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685D9F42-55AB-4983-A06B-E675AB4B34DF}"/>
              </a:ext>
            </a:extLst>
          </p:cNvPr>
          <p:cNvSpPr/>
          <p:nvPr/>
        </p:nvSpPr>
        <p:spPr>
          <a:xfrm>
            <a:off x="5536160" y="6071690"/>
            <a:ext cx="4187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A17ACEC8-43D8-4B78-A356-123C79E8918C}"/>
              </a:ext>
            </a:extLst>
          </p:cNvPr>
          <p:cNvSpPr txBox="1"/>
          <p:nvPr/>
        </p:nvSpPr>
        <p:spPr>
          <a:xfrm>
            <a:off x="1478500" y="983295"/>
            <a:ext cx="8372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Đặt tính rồi tính hiệu, biết: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D02D624E-D51D-4E71-B48C-5D1574EA942B}"/>
              </a:ext>
            </a:extLst>
          </p:cNvPr>
          <p:cNvGrpSpPr/>
          <p:nvPr/>
        </p:nvGrpSpPr>
        <p:grpSpPr>
          <a:xfrm>
            <a:off x="886821" y="829406"/>
            <a:ext cx="605826" cy="748329"/>
            <a:chOff x="3174278" y="237323"/>
            <a:chExt cx="605826" cy="748329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3EA1E532-4956-4CDB-BE5C-997DF41BC895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C2FA47CA-63F2-4A87-8459-5495F80D465F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6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</p:grpSp>
      <p:pic>
        <p:nvPicPr>
          <p:cNvPr id="39" name="Picture 4" descr="Không có mô tả.">
            <a:extLst>
              <a:ext uri="{FF2B5EF4-FFF2-40B4-BE49-F238E27FC236}">
                <a16:creationId xmlns:a16="http://schemas.microsoft.com/office/drawing/2014/main" xmlns="" id="{38EB4C47-CEC6-4A56-B4CC-203C114947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211640" y="207300"/>
            <a:ext cx="1914872" cy="74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404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  <p:bldP spid="11" grpId="0"/>
      <p:bldP spid="12" grpId="0"/>
      <p:bldP spid="13" grpId="0"/>
      <p:bldP spid="18" grpId="0"/>
      <p:bldP spid="19" grpId="0"/>
      <p:bldP spid="20" grpId="0"/>
      <p:bldP spid="22" grpId="0"/>
      <p:bldP spid="23" grpId="0"/>
      <p:bldP spid="24" grpId="0"/>
      <p:bldP spid="29" grpId="0"/>
      <p:bldP spid="30" grpId="0"/>
      <p:bldP spid="31" grpId="0"/>
      <p:bldP spid="33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E7F7CB1-0D7E-4DB5-88EA-06491D9ECF8F}"/>
              </a:ext>
            </a:extLst>
          </p:cNvPr>
          <p:cNvSpPr txBox="1"/>
          <p:nvPr/>
        </p:nvSpPr>
        <p:spPr>
          <a:xfrm>
            <a:off x="1492024" y="922917"/>
            <a:ext cx="9687003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bến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xe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 15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tô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 3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xe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bến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bến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xe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tô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? </a:t>
            </a:r>
            <a:endParaRPr kumimoji="0" lang="x-none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D1016A61-959C-4AC0-93A8-4594DFF49E0A}"/>
              </a:ext>
            </a:extLst>
          </p:cNvPr>
          <p:cNvGrpSpPr/>
          <p:nvPr/>
        </p:nvGrpSpPr>
        <p:grpSpPr>
          <a:xfrm>
            <a:off x="771682" y="801156"/>
            <a:ext cx="605826" cy="830997"/>
            <a:chOff x="3174278" y="246837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96ED8C7F-DD10-4281-BC42-938D0580E7AD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3E17E90A-0E8A-4AC1-BF24-D1918EC4D9FA}"/>
                </a:ext>
              </a:extLst>
            </p:cNvPr>
            <p:cNvSpPr txBox="1"/>
            <p:nvPr/>
          </p:nvSpPr>
          <p:spPr>
            <a:xfrm>
              <a:off x="3218979" y="246837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45053ADA-A3AE-4843-9F8B-C77308400516}"/>
              </a:ext>
            </a:extLst>
          </p:cNvPr>
          <p:cNvGrpSpPr/>
          <p:nvPr/>
        </p:nvGrpSpPr>
        <p:grpSpPr>
          <a:xfrm>
            <a:off x="3372632" y="2473220"/>
            <a:ext cx="5467999" cy="1200329"/>
            <a:chOff x="2881820" y="1869132"/>
            <a:chExt cx="5467999" cy="1200329"/>
          </a:xfrm>
        </p:grpSpPr>
        <p:sp>
          <p:nvSpPr>
            <p:cNvPr id="7" name="Rounded Rectangle 5">
              <a:extLst>
                <a:ext uri="{FF2B5EF4-FFF2-40B4-BE49-F238E27FC236}">
                  <a16:creationId xmlns:a16="http://schemas.microsoft.com/office/drawing/2014/main" xmlns="" id="{C58F3BDB-9797-439F-A237-CBB0247186E6}"/>
                </a:ext>
              </a:extLst>
            </p:cNvPr>
            <p:cNvSpPr/>
            <p:nvPr/>
          </p:nvSpPr>
          <p:spPr>
            <a:xfrm>
              <a:off x="2881820" y="2104796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?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D6A20872-E3C5-47BD-8915-8B0552C7F70E}"/>
                </a:ext>
              </a:extLst>
            </p:cNvPr>
            <p:cNvSpPr txBox="1"/>
            <p:nvPr/>
          </p:nvSpPr>
          <p:spPr>
            <a:xfrm>
              <a:off x="3915269" y="1869132"/>
              <a:ext cx="11715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-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7B7687EB-A69D-4C6E-8A98-E42AC0192791}"/>
                </a:ext>
              </a:extLst>
            </p:cNvPr>
            <p:cNvSpPr txBox="1"/>
            <p:nvPr/>
          </p:nvSpPr>
          <p:spPr>
            <a:xfrm>
              <a:off x="6132587" y="2169156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=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xmlns="" id="{96BE7998-BDBE-4D54-95AA-E054926123A9}"/>
                </a:ext>
              </a:extLst>
            </p:cNvPr>
            <p:cNvSpPr/>
            <p:nvPr/>
          </p:nvSpPr>
          <p:spPr>
            <a:xfrm>
              <a:off x="5129534" y="2071545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?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xmlns="" id="{F2AC1513-0F94-4235-827C-2E4E7A0CB0D8}"/>
                </a:ext>
              </a:extLst>
            </p:cNvPr>
            <p:cNvSpPr/>
            <p:nvPr/>
          </p:nvSpPr>
          <p:spPr>
            <a:xfrm>
              <a:off x="7389456" y="2071543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876ED850-2E39-469E-8729-3FC0F5C4054E}"/>
              </a:ext>
            </a:extLst>
          </p:cNvPr>
          <p:cNvGrpSpPr/>
          <p:nvPr/>
        </p:nvGrpSpPr>
        <p:grpSpPr>
          <a:xfrm>
            <a:off x="3372631" y="4068044"/>
            <a:ext cx="5352785" cy="964665"/>
            <a:chOff x="1532353" y="3295177"/>
            <a:chExt cx="4728748" cy="96466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2FDAB76B-BC78-4CA2-B36C-5C0DD386E13D}"/>
                </a:ext>
              </a:extLst>
            </p:cNvPr>
            <p:cNvSpPr txBox="1"/>
            <p:nvPr/>
          </p:nvSpPr>
          <p:spPr>
            <a:xfrm>
              <a:off x="1532353" y="3474005"/>
              <a:ext cx="47287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Bến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xe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còn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lại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             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tô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.</a:t>
              </a:r>
              <a:endPara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endParaRPr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xmlns="" id="{0B5D73E1-E373-4988-806D-5FE4B79B7DA7}"/>
                </a:ext>
              </a:extLst>
            </p:cNvPr>
            <p:cNvSpPr/>
            <p:nvPr/>
          </p:nvSpPr>
          <p:spPr>
            <a:xfrm>
              <a:off x="3708761" y="3295177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?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19C920D-B032-4764-9C6F-FCE8BED45640}"/>
              </a:ext>
            </a:extLst>
          </p:cNvPr>
          <p:cNvSpPr/>
          <p:nvPr/>
        </p:nvSpPr>
        <p:spPr>
          <a:xfrm>
            <a:off x="3487845" y="2846062"/>
            <a:ext cx="755335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cs typeface="+mn-cs"/>
              </a:rPr>
              <a:t>15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C05487FE-3AD8-4EFC-9B32-5CE4CA3B077D}"/>
              </a:ext>
            </a:extLst>
          </p:cNvPr>
          <p:cNvSpPr/>
          <p:nvPr/>
        </p:nvSpPr>
        <p:spPr>
          <a:xfrm>
            <a:off x="5865526" y="2825676"/>
            <a:ext cx="470000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cs typeface="+mn-cs"/>
              </a:rPr>
              <a:t>3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E08AE47-1D79-4724-9689-472CCB21035D}"/>
              </a:ext>
            </a:extLst>
          </p:cNvPr>
          <p:cNvSpPr/>
          <p:nvPr/>
        </p:nvSpPr>
        <p:spPr>
          <a:xfrm>
            <a:off x="7970082" y="2825676"/>
            <a:ext cx="755335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cs typeface="+mn-cs"/>
              </a:rPr>
              <a:t>12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FADEFF7-8C6B-41E9-B245-087D4E65E59D}"/>
              </a:ext>
            </a:extLst>
          </p:cNvPr>
          <p:cNvSpPr/>
          <p:nvPr/>
        </p:nvSpPr>
        <p:spPr>
          <a:xfrm>
            <a:off x="5956964" y="4116383"/>
            <a:ext cx="755335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cs typeface="+mn-cs"/>
              </a:rPr>
              <a:t>12</a:t>
            </a:r>
          </a:p>
        </p:txBody>
      </p:sp>
      <p:pic>
        <p:nvPicPr>
          <p:cNvPr id="19" name="Picture 2" descr="Man Driving Car | Stock Animation | Car animation, Cute cartoon wallpapers,  Logo clipart">
            <a:extLst>
              <a:ext uri="{FF2B5EF4-FFF2-40B4-BE49-F238E27FC236}">
                <a16:creationId xmlns:a16="http://schemas.microsoft.com/office/drawing/2014/main" xmlns="" id="{D23CF483-272E-4142-9296-1E9A055DB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70" y="4246872"/>
            <a:ext cx="2926986" cy="2797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Không có mô tả.">
            <a:extLst>
              <a:ext uri="{FF2B5EF4-FFF2-40B4-BE49-F238E27FC236}">
                <a16:creationId xmlns:a16="http://schemas.microsoft.com/office/drawing/2014/main" xmlns="" id="{DF7606F3-E643-454A-BE2C-887DB377E3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211640" y="207300"/>
            <a:ext cx="1914872" cy="74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418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animBg="1"/>
      <p:bldP spid="16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UTM Avo"/>
        <a:ea typeface="UTM Avo"/>
        <a:cs typeface=""/>
      </a:majorFont>
      <a:minorFont>
        <a:latin typeface="UTM Avo"/>
        <a:ea typeface="UTM Av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257</Words>
  <Application>Microsoft Office PowerPoint</Application>
  <PresentationFormat>Custom</PresentationFormat>
  <Paragraphs>97</Paragraphs>
  <Slides>10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1_Office Theme</vt:lpstr>
      <vt:lpstr>https://www.freeppt7.com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HoangLieu</cp:lastModifiedBy>
  <cp:revision>5</cp:revision>
  <dcterms:created xsi:type="dcterms:W3CDTF">2021-08-02T08:12:36Z</dcterms:created>
  <dcterms:modified xsi:type="dcterms:W3CDTF">2021-09-29T12:47:56Z</dcterms:modified>
</cp:coreProperties>
</file>