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59" r:id="rId3"/>
    <p:sldId id="263" r:id="rId4"/>
    <p:sldId id="307" r:id="rId5"/>
    <p:sldId id="309" r:id="rId6"/>
    <p:sldId id="306" r:id="rId7"/>
    <p:sldId id="269" r:id="rId8"/>
    <p:sldId id="308" r:id="rId9"/>
    <p:sldId id="31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16/10/2023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047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2023/10/16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pic>
        <p:nvPicPr>
          <p:cNvPr id="7" name="Picture 6"/>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85498" y="9668"/>
            <a:ext cx="1585498" cy="1681020"/>
          </a:xfrm>
          <a:prstGeom prst="rect">
            <a:avLst/>
          </a:prstGeom>
        </p:spPr>
      </p:pic>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Rounded Rectangle 1"/>
          <p:cNvSpPr/>
          <p:nvPr/>
        </p:nvSpPr>
        <p:spPr>
          <a:xfrm>
            <a:off x="2022936" y="2399063"/>
            <a:ext cx="8260912" cy="3231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58" y="266212"/>
            <a:ext cx="2321118" cy="171072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a:off x="142497" y="1410803"/>
            <a:ext cx="2804791" cy="1667598"/>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1" name="组合 140"/>
          <p:cNvGrpSpPr/>
          <p:nvPr/>
        </p:nvGrpSpPr>
        <p:grpSpPr>
          <a:xfrm rot="920444">
            <a:off x="1876290" y="3291317"/>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7" name="组合 146"/>
          <p:cNvGrpSpPr/>
          <p:nvPr/>
        </p:nvGrpSpPr>
        <p:grpSpPr>
          <a:xfrm>
            <a:off x="10188568" y="293241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1" name="组合 90"/>
          <p:cNvGrpSpPr/>
          <p:nvPr/>
        </p:nvGrpSpPr>
        <p:grpSpPr>
          <a:xfrm>
            <a:off x="9483244" y="423769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4" name="Group 83">
            <a:extLst>
              <a:ext uri="{FF2B5EF4-FFF2-40B4-BE49-F238E27FC236}">
                <a16:creationId xmlns:a16="http://schemas.microsoft.com/office/drawing/2014/main" id="{1909E9FC-7728-4362-95E9-F5AEE902566E}"/>
              </a:ext>
            </a:extLst>
          </p:cNvPr>
          <p:cNvGrpSpPr/>
          <p:nvPr/>
        </p:nvGrpSpPr>
        <p:grpSpPr>
          <a:xfrm>
            <a:off x="2639304" y="1177978"/>
            <a:ext cx="6843940" cy="960431"/>
            <a:chOff x="2873170" y="343910"/>
            <a:chExt cx="4312010" cy="1280575"/>
          </a:xfrm>
        </p:grpSpPr>
        <p:sp>
          <p:nvSpPr>
            <p:cNvPr id="85" name="îṥḷíďê">
              <a:extLst>
                <a:ext uri="{FF2B5EF4-FFF2-40B4-BE49-F238E27FC236}">
                  <a16:creationId xmlns:a16="http://schemas.microsoft.com/office/drawing/2014/main" id="{F07602B5-7AC6-41A5-82F3-AE4C49DA82DB}"/>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86" name="Google Shape;5317;p41">
              <a:extLst>
                <a:ext uri="{FF2B5EF4-FFF2-40B4-BE49-F238E27FC236}">
                  <a16:creationId xmlns:a16="http://schemas.microsoft.com/office/drawing/2014/main" id="{E9CF6019-A175-4996-827B-49E132D126C3}"/>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pic>
        <p:nvPicPr>
          <p:cNvPr id="87" name="Picture 86" descr="Logo&#10;&#10;Description automatically generated">
            <a:extLst>
              <a:ext uri="{FF2B5EF4-FFF2-40B4-BE49-F238E27FC236}">
                <a16:creationId xmlns:a16="http://schemas.microsoft.com/office/drawing/2014/main" id="{4C0E5F17-B72F-45EB-8258-675D2B09E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254" y="2624672"/>
            <a:ext cx="3344805" cy="1129841"/>
          </a:xfrm>
          <a:prstGeom prst="rect">
            <a:avLst/>
          </a:prstGeom>
        </p:spPr>
      </p:pic>
      <p:pic>
        <p:nvPicPr>
          <p:cNvPr id="4" name="Picture 3">
            <a:extLst>
              <a:ext uri="{FF2B5EF4-FFF2-40B4-BE49-F238E27FC236}">
                <a16:creationId xmlns:a16="http://schemas.microsoft.com/office/drawing/2014/main" id="{A4FAD45E-1EF0-4943-B405-607F68B5436A}"/>
              </a:ext>
            </a:extLst>
          </p:cNvPr>
          <p:cNvPicPr>
            <a:picLocks noChangeAspect="1"/>
          </p:cNvPicPr>
          <p:nvPr/>
        </p:nvPicPr>
        <p:blipFill>
          <a:blip r:embed="rId6"/>
          <a:stretch>
            <a:fillRect/>
          </a:stretch>
        </p:blipFill>
        <p:spPr>
          <a:xfrm>
            <a:off x="2626793" y="3581928"/>
            <a:ext cx="7004911" cy="2152075"/>
          </a:xfrm>
          <a:prstGeom prst="rect">
            <a:avLst/>
          </a:prstGeom>
        </p:spPr>
      </p:pic>
    </p:spTree>
    <p:extLst>
      <p:ext uri="{BB962C8B-B14F-4D97-AF65-F5344CB8AC3E}">
        <p14:creationId xmlns:p14="http://schemas.microsoft.com/office/powerpoint/2010/main" val="85653553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descr="A picture containing toy, doll&#10;&#10;Description automatically generated">
            <a:extLst>
              <a:ext uri="{FF2B5EF4-FFF2-40B4-BE49-F238E27FC236}">
                <a16:creationId xmlns:a16="http://schemas.microsoft.com/office/drawing/2014/main"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TextBox 62">
            <a:extLst>
              <a:ext uri="{FF2B5EF4-FFF2-40B4-BE49-F238E27FC236}">
                <a16:creationId xmlns:a16="http://schemas.microsoft.com/office/drawing/2014/main"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64" name="Picture 63" descr="Icon&#10;&#10;Description automatically generated">
            <a:extLst>
              <a:ext uri="{FF2B5EF4-FFF2-40B4-BE49-F238E27FC236}">
                <a16:creationId xmlns:a16="http://schemas.microsoft.com/office/drawing/2014/main" id="{ACD048C9-5DF3-44A7-A84E-FF744BCD3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id="{2BFD3308-E31F-4111-BEB3-ACCA151AF65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id="{94704819-4057-4A84-A147-C939A7B9E14B}"/>
                </a:ext>
              </a:extLst>
            </p:cNvPr>
            <p:cNvPicPr>
              <a:picLocks noChangeAspect="1"/>
            </p:cNvPicPr>
            <p:nvPr/>
          </p:nvPicPr>
          <p:blipFill rotWithShape="1">
            <a:blip r:embed="rId8">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id="{93931B0A-5593-482B-BAFE-042BEB6864CE}"/>
                </a:ext>
              </a:extLst>
            </p:cNvPr>
            <p:cNvPicPr>
              <a:picLocks noChangeAspect="1"/>
            </p:cNvPicPr>
            <p:nvPr/>
          </p:nvPicPr>
          <p:blipFill rotWithShape="1">
            <a:blip r:embed="rId8">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84" name="Picture 2" descr="Plants Clipart - animated-gif-clipart-flowers-in-planter-pot-05c -  Classroom Clipart">
            <a:extLst>
              <a:ext uri="{FF2B5EF4-FFF2-40B4-BE49-F238E27FC236}">
                <a16:creationId xmlns:a16="http://schemas.microsoft.com/office/drawing/2014/main" id="{134AFC2C-832D-4CCB-809D-6D150BA6D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45" y="38114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2" descr="Plants Clipart - animated-gif-clipart-flowers-in-planter-pot-05c -  Classroom Clipart">
            <a:extLst>
              <a:ext uri="{FF2B5EF4-FFF2-40B4-BE49-F238E27FC236}">
                <a16:creationId xmlns:a16="http://schemas.microsoft.com/office/drawing/2014/main" id="{9236EF31-6FE5-4C35-8630-BEF09768F1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15883" y="3811420"/>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750" fill="hold"/>
                                            <p:tgtEl>
                                              <p:spTgt spid="73"/>
                                            </p:tgtEl>
                                            <p:attrNameLst>
                                              <p:attrName>ppt_x</p:attrName>
                                            </p:attrNameLst>
                                          </p:cBhvr>
                                          <p:tavLst>
                                            <p:tav tm="0">
                                              <p:val>
                                                <p:strVal val="#ppt_x"/>
                                              </p:val>
                                            </p:tav>
                                            <p:tav tm="100000">
                                              <p:val>
                                                <p:strVal val="#ppt_x"/>
                                              </p:val>
                                            </p:tav>
                                          </p:tavLst>
                                        </p:anim>
                                        <p:anim calcmode="lin" valueType="num">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10"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Nêu</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cảm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nghĩ</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của</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em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về</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buổi</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luyện</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tập</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250"/>
                            </p:stCondLst>
                            <p:childTnLst>
                              <p:par>
                                <p:cTn id="44" presetID="53" presetClass="entr" presetSubtype="16"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43</TotalTime>
  <Words>269</Words>
  <Application>Microsoft Office PowerPoint</Application>
  <PresentationFormat>Widescreen</PresentationFormat>
  <Paragraphs>26</Paragraphs>
  <Slides>10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微软雅黑</vt:lpstr>
      <vt:lpstr>宋体</vt:lpstr>
      <vt:lpstr>Arial</vt:lpstr>
      <vt:lpstr>Arial-Rounded</vt:lpstr>
      <vt:lpstr>Calibri</vt:lpstr>
      <vt:lpstr>Calibri Light</vt:lpstr>
      <vt:lpstr>Coiny</vt:lpstr>
      <vt:lpstr>等线</vt:lpstr>
      <vt:lpstr>Gloria Hallelujah</vt:lpstr>
      <vt:lpstr>iCiel Cadena</vt:lpstr>
      <vt:lpstr>OpenSans</vt:lpstr>
      <vt:lpstr>方正超粗黑简体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8</cp:revision>
  <dcterms:created xsi:type="dcterms:W3CDTF">2022-06-13T01:40:25Z</dcterms:created>
  <dcterms:modified xsi:type="dcterms:W3CDTF">2023-10-16T07:46:53Z</dcterms:modified>
</cp:coreProperties>
</file>