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44" r:id="rId2"/>
    <p:sldId id="445" r:id="rId3"/>
    <p:sldId id="447" r:id="rId4"/>
    <p:sldId id="441" r:id="rId5"/>
    <p:sldId id="448" r:id="rId6"/>
    <p:sldId id="439" r:id="rId7"/>
    <p:sldId id="446" r:id="rId8"/>
    <p:sldId id="449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EEE"/>
    <a:srgbClr val="D0EEEF"/>
    <a:srgbClr val="19687E"/>
    <a:srgbClr val="FF3399"/>
    <a:srgbClr val="0000CC"/>
    <a:srgbClr val="FF0066"/>
    <a:srgbClr val="FF7C80"/>
    <a:srgbClr val="EDF6F7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490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41"/>
            <a:ext cx="16276638" cy="9158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23919" y="685800"/>
            <a:ext cx="7162800" cy="4191000"/>
          </a:xfrm>
          <a:prstGeom prst="rect">
            <a:avLst/>
          </a:prstGeom>
          <a:solidFill>
            <a:srgbClr val="D0EEEF"/>
          </a:solidFill>
          <a:ln>
            <a:solidFill>
              <a:srgbClr val="D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276637" cy="9143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719" y="685800"/>
            <a:ext cx="5334000" cy="2209800"/>
          </a:xfrm>
          <a:prstGeom prst="rect">
            <a:avLst/>
          </a:prstGeom>
          <a:solidFill>
            <a:srgbClr val="D0EEE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47719" y="1790700"/>
            <a:ext cx="5334000" cy="32766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vi-VN" sz="4800" b="1" i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ĐÁP NHANH</a:t>
            </a:r>
          </a:p>
          <a:p>
            <a:pPr algn="ctr"/>
            <a:r>
              <a:rPr lang="vi-VN" sz="4800" b="1" i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800" b="1" i="1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ngôi nhà của em</a:t>
            </a:r>
            <a:endParaRPr lang="en-US" sz="4800" b="1" i="1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ÊM NGƯƠC 1 PHUT - BONG SÔ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2080.0002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89971" y="7239000"/>
            <a:ext cx="338666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8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3"/>
            <a:ext cx="16299797" cy="91310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6087"/>
            <a:ext cx="10729119" cy="1524000"/>
          </a:xfrm>
          <a:prstGeom prst="rect">
            <a:avLst/>
          </a:prstGeom>
          <a:solidFill>
            <a:srgbClr val="D0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</a:p>
          <a:p>
            <a:pPr algn="ctr"/>
            <a:r>
              <a:rPr lang="vi-VN" sz="440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Viết đoạn văn tả ngôi nhà của mình</a:t>
            </a:r>
            <a:endParaRPr lang="en-US" sz="440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08919" y="2743200"/>
            <a:ext cx="5334000" cy="114300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 NHÀ CỦA EM</a:t>
            </a:r>
            <a:endParaRPr lang="en-US" sz="2800" i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6" t="-2740" r="-376" b="2740"/>
          <a:stretch/>
        </p:blipFill>
        <p:spPr>
          <a:xfrm>
            <a:off x="0" y="-152400"/>
            <a:ext cx="16337757" cy="556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3" y="5181600"/>
            <a:ext cx="1636791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6" t="-2740" r="-376" b="2740"/>
          <a:stretch/>
        </p:blipFill>
        <p:spPr>
          <a:xfrm>
            <a:off x="-121842" y="-411480"/>
            <a:ext cx="16520319" cy="51816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555826"/>
              </p:ext>
            </p:extLst>
          </p:nvPr>
        </p:nvGraphicFramePr>
        <p:xfrm>
          <a:off x="7779" y="4732020"/>
          <a:ext cx="16276639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8518">
                  <a:extLst>
                    <a:ext uri="{9D8B030D-6E8A-4147-A177-3AD203B41FA5}">
                      <a16:colId xmlns:a16="http://schemas.microsoft.com/office/drawing/2014/main" val="1549282797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3134278615"/>
                    </a:ext>
                  </a:extLst>
                </a:gridCol>
                <a:gridCol w="5090320">
                  <a:extLst>
                    <a:ext uri="{9D8B030D-6E8A-4147-A177-3AD203B41FA5}">
                      <a16:colId xmlns:a16="http://schemas.microsoft.com/office/drawing/2014/main" val="3026459912"/>
                    </a:ext>
                  </a:extLst>
                </a:gridCol>
              </a:tblGrid>
              <a:tr h="4206240">
                <a:tc>
                  <a:txBody>
                    <a:bodyPr/>
                    <a:lstStyle/>
                    <a:p>
                      <a:pPr algn="ctr"/>
                      <a:r>
                        <a:rPr lang="vi-VN" sz="2800" b="0" i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nhà số 1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vi-VN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nhà trong tranh là nhà sàn.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vi-VN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nhà được xây bằng gỗ, tre, nứa,...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vi-VN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 quanh là đồi núi trập trùng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vi-VN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 là ngôi nhà của những người sống ở vùng núi.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nhà số 2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vi-VN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nhà cấp bốn ở vùng nông thôn. 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vi-VN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nhà được sơn màu vàng, mái ngói đỏ tươi. 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vi-VN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 quanh ngôi nhà là cây cối. 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vi-VN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tranh về ngôi nhà này đem lại cảm giác thân quen, yên bình. </a:t>
                      </a:r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nhà số 3 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vi-VN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nhà trông tranh là ngôi nhà ở chung cư ở thành phố.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vi-VN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nhà có những thiết bị hiện đại như ti vi màn hình phẳng, điều hòa,...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vi-VN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 của ngôi nhà có sơn màu hồng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vi-VN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nhà mang lại cảm giác thuận tiện. </a:t>
                      </a:r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48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76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18519" y="838200"/>
            <a:ext cx="13487400" cy="7620000"/>
            <a:chOff x="1280319" y="2582108"/>
            <a:chExt cx="14325601" cy="6248400"/>
          </a:xfrm>
        </p:grpSpPr>
        <p:sp>
          <p:nvSpPr>
            <p:cNvPr id="12" name="Rectangle 11"/>
            <p:cNvSpPr/>
            <p:nvPr/>
          </p:nvSpPr>
          <p:spPr>
            <a:xfrm>
              <a:off x="1280319" y="2582108"/>
              <a:ext cx="112776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Viết đoạn văn tả ngôi nhà của </a:t>
              </a:r>
              <a:r>
                <a:rPr lang="vi-VN" sz="3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 (Theo </a:t>
              </a:r>
              <a:r>
                <a:rPr lang="vi-VN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gợi ý )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56519" y="3352800"/>
              <a:ext cx="1215996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3800" b="1" dirty="0" smtClean="0">
                  <a:solidFill>
                    <a:srgbClr val="FF3399"/>
                  </a:solidFill>
                  <a:latin typeface="Times New Roman" pitchFamily="18" charset="0"/>
                  <a:cs typeface="Times New Roman" pitchFamily="18" charset="0"/>
                </a:rPr>
                <a:t>a. Giới thiệu ngôi nhà: </a:t>
              </a:r>
              <a:r>
                <a:rPr lang="vi-VN" sz="3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Nhà em ở đâu?</a:t>
              </a:r>
            </a:p>
            <a:p>
              <a:pPr lvl="0" algn="just"/>
              <a:r>
                <a:rPr lang="vi-VN" sz="3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- Gia đình em ở đó từ khi nào?</a:t>
              </a:r>
              <a:endPara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78931" y="6154341"/>
              <a:ext cx="13601529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3800" b="1" smtClean="0">
                  <a:solidFill>
                    <a:srgbClr val="FF3399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vi-VN" sz="3800" b="1" smtClean="0">
                  <a:solidFill>
                    <a:srgbClr val="FF3399"/>
                  </a:solidFill>
                  <a:latin typeface="Times New Roman" pitchFamily="18" charset="0"/>
                  <a:cs typeface="Times New Roman" pitchFamily="18" charset="0"/>
                </a:rPr>
                <a:t>Đặc </a:t>
              </a:r>
              <a:r>
                <a:rPr lang="vi-VN" sz="3800" b="1" dirty="0" smtClean="0">
                  <a:solidFill>
                    <a:srgbClr val="FF3399"/>
                  </a:solidFill>
                  <a:latin typeface="Times New Roman" pitchFamily="18" charset="0"/>
                  <a:cs typeface="Times New Roman" pitchFamily="18" charset="0"/>
                </a:rPr>
                <a:t>điểm nổi bật của ngôi nhà:</a:t>
              </a:r>
            </a:p>
            <a:p>
              <a:pPr lvl="0" algn="just"/>
              <a:r>
                <a:rPr lang="vi-VN" sz="3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- Bên </a:t>
              </a:r>
              <a:r>
                <a:rPr lang="vi-VN" sz="38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ngoài (mái</a:t>
              </a:r>
              <a:r>
                <a:rPr lang="vi-VN" sz="3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tường, vách, cửa sổ, cửa ra vào,...)</a:t>
              </a:r>
            </a:p>
            <a:p>
              <a:pPr lvl="0" algn="just"/>
              <a:r>
                <a:rPr lang="vi-VN" sz="3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- Bên </a:t>
              </a:r>
              <a:r>
                <a:rPr lang="vi-VN" sz="38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 (phòng </a:t>
              </a:r>
              <a:r>
                <a:rPr lang="vi-VN" sz="3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bếp, phòng khách, đồ đạc, ....)</a:t>
              </a:r>
              <a:endPara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6519" y="4767943"/>
              <a:ext cx="1356360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vi-VN" sz="3800" b="1" dirty="0" smtClean="0">
                  <a:solidFill>
                    <a:srgbClr val="FF3399"/>
                  </a:solidFill>
                  <a:latin typeface="Times New Roman" pitchFamily="18" charset="0"/>
                  <a:cs typeface="Times New Roman" pitchFamily="18" charset="0"/>
                </a:rPr>
                <a:t>b. Tả bao quát ngôi nhà:</a:t>
              </a:r>
              <a:r>
                <a:rPr lang="vi-VN" sz="3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vi-VN" sz="38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Hình dáng</a:t>
              </a:r>
              <a:endPara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just"/>
              <a:r>
                <a:rPr lang="vi-VN" sz="3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  - Cảnh vật xung quanh  </a:t>
              </a:r>
              <a:endPara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56519" y="8153400"/>
              <a:ext cx="1424940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3800" b="1" dirty="0" smtClean="0">
                  <a:solidFill>
                    <a:srgbClr val="FF3399"/>
                  </a:solidFill>
                  <a:latin typeface="Times New Roman" pitchFamily="18" charset="0"/>
                  <a:cs typeface="Times New Roman" pitchFamily="18" charset="0"/>
                </a:rPr>
                <a:t>d. Nêu cảm tình của em với ngôi nhà.</a:t>
              </a:r>
              <a:endPara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162" y="0"/>
            <a:ext cx="16375800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719" y="609600"/>
            <a:ext cx="9220200" cy="1676400"/>
          </a:xfrm>
          <a:prstGeom prst="rect">
            <a:avLst/>
          </a:prstGeom>
          <a:solidFill>
            <a:srgbClr val="D0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75519" y="2590800"/>
            <a:ext cx="5943600" cy="365760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7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5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đoạn văn của em với bạn, chỉnh sửa và bổ sung ý hay. </a:t>
            </a:r>
            <a:endParaRPr lang="en-US" sz="5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313915" cy="9143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6319" y="1752600"/>
            <a:ext cx="67818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ngôi nhà em yêu thích. Viết 2-3 câu giới thiệu về bức tranh của em. </a:t>
            </a:r>
            <a:endParaRPr lang="en-US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11267</TotalTime>
  <Words>318</Words>
  <Application>Microsoft Office PowerPoint</Application>
  <PresentationFormat>Custom</PresentationFormat>
  <Paragraphs>32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1066</cp:revision>
  <dcterms:created xsi:type="dcterms:W3CDTF">2008-09-09T22:52:10Z</dcterms:created>
  <dcterms:modified xsi:type="dcterms:W3CDTF">2024-05-02T08:07:40Z</dcterms:modified>
</cp:coreProperties>
</file>